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9"/>
  </p:notesMasterIdLst>
  <p:sldIdLst>
    <p:sldId id="270" r:id="rId2"/>
    <p:sldId id="368" r:id="rId3"/>
    <p:sldId id="399" r:id="rId4"/>
    <p:sldId id="400" r:id="rId5"/>
    <p:sldId id="401" r:id="rId6"/>
    <p:sldId id="402" r:id="rId7"/>
    <p:sldId id="403" r:id="rId8"/>
    <p:sldId id="404" r:id="rId9"/>
    <p:sldId id="405" r:id="rId10"/>
    <p:sldId id="406" r:id="rId11"/>
    <p:sldId id="412" r:id="rId12"/>
    <p:sldId id="407" r:id="rId13"/>
    <p:sldId id="408" r:id="rId14"/>
    <p:sldId id="409" r:id="rId15"/>
    <p:sldId id="410" r:id="rId16"/>
    <p:sldId id="411" r:id="rId17"/>
    <p:sldId id="383" r:id="rId1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AD7EE"/>
    <a:srgbClr val="BCCCEA"/>
    <a:srgbClr val="CCFFFF"/>
    <a:srgbClr val="F89A90"/>
    <a:srgbClr val="F6A0B2"/>
    <a:srgbClr val="F7AFBE"/>
    <a:srgbClr val="D3DE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884" autoAdjust="0"/>
    <p:restoredTop sz="96357" autoAdjust="0"/>
  </p:normalViewPr>
  <p:slideViewPr>
    <p:cSldViewPr snapToGrid="0">
      <p:cViewPr>
        <p:scale>
          <a:sx n="100" d="100"/>
          <a:sy n="100" d="100"/>
        </p:scale>
        <p:origin x="538" y="-4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451571-5E43-40BC-856C-04C9AE2C4B3C}" type="datetimeFigureOut">
              <a:rPr lang="cs-CZ" smtClean="0"/>
              <a:t>29.01.2025</a:t>
            </a:fld>
            <a:endParaRPr lang="cs-CZ" dirty="0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 dirty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879F88-0619-42BD-8E36-73ADC2A87196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215491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879F88-0619-42BD-8E36-73ADC2A87196}" type="slidenum">
              <a:rPr lang="cs-CZ" smtClean="0"/>
              <a:t>2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945222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879F88-0619-42BD-8E36-73ADC2A87196}" type="slidenum">
              <a:rPr lang="cs-CZ" smtClean="0"/>
              <a:t>11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532013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879F88-0619-42BD-8E36-73ADC2A87196}" type="slidenum">
              <a:rPr lang="cs-CZ" smtClean="0"/>
              <a:t>12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503000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879F88-0619-42BD-8E36-73ADC2A87196}" type="slidenum">
              <a:rPr lang="cs-CZ" smtClean="0"/>
              <a:t>13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407765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879F88-0619-42BD-8E36-73ADC2A87196}" type="slidenum">
              <a:rPr lang="cs-CZ" smtClean="0"/>
              <a:t>14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026586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879F88-0619-42BD-8E36-73ADC2A87196}" type="slidenum">
              <a:rPr lang="cs-CZ" smtClean="0"/>
              <a:t>15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745453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879F88-0619-42BD-8E36-73ADC2A87196}" type="slidenum">
              <a:rPr lang="cs-CZ" smtClean="0"/>
              <a:t>16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5445075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879F88-0619-42BD-8E36-73ADC2A87196}" type="slidenum">
              <a:rPr lang="cs-CZ" smtClean="0"/>
              <a:t>17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368951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879F88-0619-42BD-8E36-73ADC2A87196}" type="slidenum">
              <a:rPr lang="cs-CZ" smtClean="0"/>
              <a:t>3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866964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879F88-0619-42BD-8E36-73ADC2A87196}" type="slidenum">
              <a:rPr lang="cs-CZ" smtClean="0"/>
              <a:t>4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650178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879F88-0619-42BD-8E36-73ADC2A87196}" type="slidenum">
              <a:rPr lang="cs-CZ" smtClean="0"/>
              <a:t>5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896140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879F88-0619-42BD-8E36-73ADC2A87196}" type="slidenum">
              <a:rPr lang="cs-CZ" smtClean="0"/>
              <a:t>6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703929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879F88-0619-42BD-8E36-73ADC2A87196}" type="slidenum">
              <a:rPr lang="cs-CZ" smtClean="0"/>
              <a:t>7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934158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879F88-0619-42BD-8E36-73ADC2A87196}" type="slidenum">
              <a:rPr lang="cs-CZ" smtClean="0"/>
              <a:t>8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763909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879F88-0619-42BD-8E36-73ADC2A87196}" type="slidenum">
              <a:rPr lang="cs-CZ" smtClean="0"/>
              <a:t>9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518895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879F88-0619-42BD-8E36-73ADC2A87196}" type="slidenum">
              <a:rPr lang="cs-CZ" smtClean="0"/>
              <a:t>10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415824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735A9-5FC8-4304-8BD7-E62E95C94496}" type="datetimeFigureOut">
              <a:rPr lang="cs-CZ" smtClean="0"/>
              <a:t>29.01.2025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E1EE5-0993-4B2A-ACE9-D3A097570B25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284011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735A9-5FC8-4304-8BD7-E62E95C94496}" type="datetimeFigureOut">
              <a:rPr lang="cs-CZ" smtClean="0"/>
              <a:t>29.01.2025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E1EE5-0993-4B2A-ACE9-D3A097570B25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390110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735A9-5FC8-4304-8BD7-E62E95C94496}" type="datetimeFigureOut">
              <a:rPr lang="cs-CZ" smtClean="0"/>
              <a:t>29.01.2025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E1EE5-0993-4B2A-ACE9-D3A097570B25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22020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735A9-5FC8-4304-8BD7-E62E95C94496}" type="datetimeFigureOut">
              <a:rPr lang="cs-CZ" smtClean="0"/>
              <a:t>29.01.2025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E1EE5-0993-4B2A-ACE9-D3A097570B25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900759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735A9-5FC8-4304-8BD7-E62E95C94496}" type="datetimeFigureOut">
              <a:rPr lang="cs-CZ" smtClean="0"/>
              <a:t>29.01.2025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E1EE5-0993-4B2A-ACE9-D3A097570B25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426282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735A9-5FC8-4304-8BD7-E62E95C94496}" type="datetimeFigureOut">
              <a:rPr lang="cs-CZ" smtClean="0"/>
              <a:t>29.01.2025</a:t>
            </a:fld>
            <a:endParaRPr lang="cs-CZ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E1EE5-0993-4B2A-ACE9-D3A097570B25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094703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735A9-5FC8-4304-8BD7-E62E95C94496}" type="datetimeFigureOut">
              <a:rPr lang="cs-CZ" smtClean="0"/>
              <a:t>29.01.2025</a:t>
            </a:fld>
            <a:endParaRPr lang="cs-CZ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E1EE5-0993-4B2A-ACE9-D3A097570B25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281384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735A9-5FC8-4304-8BD7-E62E95C94496}" type="datetimeFigureOut">
              <a:rPr lang="cs-CZ" smtClean="0"/>
              <a:t>29.01.2025</a:t>
            </a:fld>
            <a:endParaRPr lang="cs-CZ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E1EE5-0993-4B2A-ACE9-D3A097570B25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869766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735A9-5FC8-4304-8BD7-E62E95C94496}" type="datetimeFigureOut">
              <a:rPr lang="cs-CZ" smtClean="0"/>
              <a:t>29.01.2025</a:t>
            </a:fld>
            <a:endParaRPr lang="cs-CZ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E1EE5-0993-4B2A-ACE9-D3A097570B25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21961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735A9-5FC8-4304-8BD7-E62E95C94496}" type="datetimeFigureOut">
              <a:rPr lang="cs-CZ" smtClean="0"/>
              <a:t>29.01.2025</a:t>
            </a:fld>
            <a:endParaRPr lang="cs-CZ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E1EE5-0993-4B2A-ACE9-D3A097570B25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769083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dirty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735A9-5FC8-4304-8BD7-E62E95C94496}" type="datetimeFigureOut">
              <a:rPr lang="cs-CZ" smtClean="0"/>
              <a:t>29.01.2025</a:t>
            </a:fld>
            <a:endParaRPr lang="cs-CZ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E1EE5-0993-4B2A-ACE9-D3A097570B25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650147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3735A9-5FC8-4304-8BD7-E62E95C94496}" type="datetimeFigureOut">
              <a:rPr lang="cs-CZ" smtClean="0"/>
              <a:t>29.01.2025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6E1EE5-0993-4B2A-ACE9-D3A097570B25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43160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1"/>
          <p:cNvSpPr txBox="1">
            <a:spLocks/>
          </p:cNvSpPr>
          <p:nvPr/>
        </p:nvSpPr>
        <p:spPr>
          <a:xfrm>
            <a:off x="2123728" y="2437195"/>
            <a:ext cx="4752528" cy="9361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800" dirty="0">
                <a:solidFill>
                  <a:prstClr val="black"/>
                </a:solidFill>
              </a:rPr>
              <a:t>Výukový materiál pro 9.ročník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179512" y="5373216"/>
            <a:ext cx="60953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prstClr val="black"/>
                </a:solidFill>
              </a:rPr>
              <a:t>Autor materiálu: </a:t>
            </a:r>
            <a:r>
              <a:rPr lang="cs-CZ" dirty="0">
                <a:solidFill>
                  <a:prstClr val="black"/>
                </a:solidFill>
              </a:rPr>
              <a:t>Mgr. Martin Holý     </a:t>
            </a:r>
          </a:p>
          <a:p>
            <a:r>
              <a:rPr lang="cs-CZ" dirty="0">
                <a:solidFill>
                  <a:prstClr val="black"/>
                </a:solidFill>
              </a:rPr>
              <a:t>Další šíření materiálu je možné pouze se souhlasem autora     </a:t>
            </a: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4136478"/>
            <a:ext cx="2832474" cy="259254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Textové pole 7">
            <a:extLst>
              <a:ext uri="{FF2B5EF4-FFF2-40B4-BE49-F238E27FC236}">
                <a16:creationId xmlns:a16="http://schemas.microsoft.com/office/drawing/2014/main" id="{D074EDF8-3C82-4523-9266-089AF86D3C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4068" y="1082708"/>
            <a:ext cx="3888932" cy="1099402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6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kumimoji="0" lang="cs-CZ" altLang="cs-CZ" sz="6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9-2025-5</a:t>
            </a:r>
            <a:endParaRPr kumimoji="0" lang="cs-CZ" altLang="cs-CZ" sz="8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06612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3792025E-688D-EB50-F017-B72C05AF416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6381" t="12836" r="11619" b="12328"/>
          <a:stretch/>
        </p:blipFill>
        <p:spPr>
          <a:xfrm>
            <a:off x="123416" y="104138"/>
            <a:ext cx="8143259" cy="5356136"/>
          </a:xfrm>
          <a:prstGeom prst="rect">
            <a:avLst/>
          </a:prstGeom>
        </p:spPr>
      </p:pic>
      <p:sp>
        <p:nvSpPr>
          <p:cNvPr id="14" name="Obdélník 13">
            <a:extLst>
              <a:ext uri="{FF2B5EF4-FFF2-40B4-BE49-F238E27FC236}">
                <a16:creationId xmlns:a16="http://schemas.microsoft.com/office/drawing/2014/main" id="{602E4B7D-BD17-4C42-B715-D20AAEAC8CBC}"/>
              </a:ext>
            </a:extLst>
          </p:cNvPr>
          <p:cNvSpPr/>
          <p:nvPr/>
        </p:nvSpPr>
        <p:spPr>
          <a:xfrm>
            <a:off x="5834981" y="299"/>
            <a:ext cx="3338003" cy="51400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sz="2800" dirty="0">
                <a:solidFill>
                  <a:srgbClr val="0070C0"/>
                </a:solidFill>
              </a:rPr>
              <a:t>9-2025-5</a:t>
            </a:r>
          </a:p>
        </p:txBody>
      </p:sp>
      <p:sp>
        <p:nvSpPr>
          <p:cNvPr id="15" name="Šipka: doprava 1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529AF93-EC8D-46AF-97A4-F5ABE73A9576}"/>
              </a:ext>
            </a:extLst>
          </p:cNvPr>
          <p:cNvSpPr/>
          <p:nvPr/>
        </p:nvSpPr>
        <p:spPr>
          <a:xfrm>
            <a:off x="8249059" y="17060"/>
            <a:ext cx="771525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cs-CZ" dirty="0"/>
          </a:p>
        </p:txBody>
      </p:sp>
      <p:sp>
        <p:nvSpPr>
          <p:cNvPr id="16" name="Šipka: doprava 15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4E3ED03C-ECD4-46A2-AA68-CC119CF2B7C1}"/>
              </a:ext>
            </a:extLst>
          </p:cNvPr>
          <p:cNvSpPr/>
          <p:nvPr/>
        </p:nvSpPr>
        <p:spPr>
          <a:xfrm flipH="1">
            <a:off x="5893237" y="8831"/>
            <a:ext cx="771525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A66E1D39-B893-6B41-1D9B-0D44603F163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6762" t="55503" r="12666" b="15375"/>
          <a:stretch/>
        </p:blipFill>
        <p:spPr>
          <a:xfrm>
            <a:off x="278673" y="5017215"/>
            <a:ext cx="6662034" cy="1784845"/>
          </a:xfrm>
          <a:prstGeom prst="rect">
            <a:avLst/>
          </a:prstGeom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CF9C2357-D5DC-19C0-DF70-7967796D76DA}"/>
              </a:ext>
            </a:extLst>
          </p:cNvPr>
          <p:cNvSpPr/>
          <p:nvPr/>
        </p:nvSpPr>
        <p:spPr>
          <a:xfrm>
            <a:off x="5658105" y="5017215"/>
            <a:ext cx="2466991" cy="5468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4" name="Přímá spojnice 3">
            <a:extLst>
              <a:ext uri="{FF2B5EF4-FFF2-40B4-BE49-F238E27FC236}">
                <a16:creationId xmlns:a16="http://schemas.microsoft.com/office/drawing/2014/main" id="{543437F6-8045-6F14-710F-C2D1039606B4}"/>
              </a:ext>
            </a:extLst>
          </p:cNvPr>
          <p:cNvCxnSpPr/>
          <p:nvPr/>
        </p:nvCxnSpPr>
        <p:spPr>
          <a:xfrm flipV="1">
            <a:off x="3485896" y="2465070"/>
            <a:ext cx="541274" cy="132207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Přímá spojnice 6">
            <a:extLst>
              <a:ext uri="{FF2B5EF4-FFF2-40B4-BE49-F238E27FC236}">
                <a16:creationId xmlns:a16="http://schemas.microsoft.com/office/drawing/2014/main" id="{271C9435-1595-8B09-A49D-E7CE3E556B2D}"/>
              </a:ext>
            </a:extLst>
          </p:cNvPr>
          <p:cNvCxnSpPr>
            <a:cxnSpLocks/>
          </p:cNvCxnSpPr>
          <p:nvPr/>
        </p:nvCxnSpPr>
        <p:spPr>
          <a:xfrm>
            <a:off x="3674491" y="3082566"/>
            <a:ext cx="164084" cy="8707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ovéPole 8">
            <a:extLst>
              <a:ext uri="{FF2B5EF4-FFF2-40B4-BE49-F238E27FC236}">
                <a16:creationId xmlns:a16="http://schemas.microsoft.com/office/drawing/2014/main" id="{BB76B10D-0505-9C2A-AFA0-7EF1BF7B64AD}"/>
              </a:ext>
            </a:extLst>
          </p:cNvPr>
          <p:cNvSpPr txBox="1"/>
          <p:nvPr/>
        </p:nvSpPr>
        <p:spPr>
          <a:xfrm>
            <a:off x="3619041" y="3140615"/>
            <a:ext cx="3566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S</a:t>
            </a:r>
          </a:p>
        </p:txBody>
      </p:sp>
      <p:cxnSp>
        <p:nvCxnSpPr>
          <p:cNvPr id="10" name="Přímá spojnice 9">
            <a:extLst>
              <a:ext uri="{FF2B5EF4-FFF2-40B4-BE49-F238E27FC236}">
                <a16:creationId xmlns:a16="http://schemas.microsoft.com/office/drawing/2014/main" id="{AD75F029-E08C-2C4C-DFEC-D1D57F2EFB89}"/>
              </a:ext>
            </a:extLst>
          </p:cNvPr>
          <p:cNvCxnSpPr>
            <a:cxnSpLocks/>
          </p:cNvCxnSpPr>
          <p:nvPr/>
        </p:nvCxnSpPr>
        <p:spPr>
          <a:xfrm flipH="1" flipV="1">
            <a:off x="2331720" y="1760496"/>
            <a:ext cx="3072197" cy="29970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nice 12">
            <a:extLst>
              <a:ext uri="{FF2B5EF4-FFF2-40B4-BE49-F238E27FC236}">
                <a16:creationId xmlns:a16="http://schemas.microsoft.com/office/drawing/2014/main" id="{5BDC7D72-7781-8001-2926-09F97F4D76A4}"/>
              </a:ext>
            </a:extLst>
          </p:cNvPr>
          <p:cNvCxnSpPr>
            <a:cxnSpLocks/>
          </p:cNvCxnSpPr>
          <p:nvPr/>
        </p:nvCxnSpPr>
        <p:spPr>
          <a:xfrm flipH="1">
            <a:off x="1828800" y="2933700"/>
            <a:ext cx="3377034" cy="44577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Přímá spojnice 18">
            <a:extLst>
              <a:ext uri="{FF2B5EF4-FFF2-40B4-BE49-F238E27FC236}">
                <a16:creationId xmlns:a16="http://schemas.microsoft.com/office/drawing/2014/main" id="{609C0BC7-CBAF-553E-71FE-B86738472387}"/>
              </a:ext>
            </a:extLst>
          </p:cNvPr>
          <p:cNvCxnSpPr>
            <a:cxnSpLocks/>
          </p:cNvCxnSpPr>
          <p:nvPr/>
        </p:nvCxnSpPr>
        <p:spPr>
          <a:xfrm flipH="1" flipV="1">
            <a:off x="2309510" y="3311981"/>
            <a:ext cx="2833990" cy="1179733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Oblouk 25">
            <a:extLst>
              <a:ext uri="{FF2B5EF4-FFF2-40B4-BE49-F238E27FC236}">
                <a16:creationId xmlns:a16="http://schemas.microsoft.com/office/drawing/2014/main" id="{9DA295D1-B9BE-2AA9-3444-AD5BE330F8FB}"/>
              </a:ext>
            </a:extLst>
          </p:cNvPr>
          <p:cNvSpPr/>
          <p:nvPr/>
        </p:nvSpPr>
        <p:spPr>
          <a:xfrm>
            <a:off x="3108997" y="2463958"/>
            <a:ext cx="2339340" cy="2421315"/>
          </a:xfrm>
          <a:prstGeom prst="arc">
            <a:avLst>
              <a:gd name="adj1" fmla="val 1460203"/>
              <a:gd name="adj2" fmla="val 3770819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7" name="Oblouk 26">
            <a:extLst>
              <a:ext uri="{FF2B5EF4-FFF2-40B4-BE49-F238E27FC236}">
                <a16:creationId xmlns:a16="http://schemas.microsoft.com/office/drawing/2014/main" id="{E69666F8-7863-FDD3-D68D-F735A35D7057}"/>
              </a:ext>
            </a:extLst>
          </p:cNvPr>
          <p:cNvSpPr/>
          <p:nvPr/>
        </p:nvSpPr>
        <p:spPr>
          <a:xfrm>
            <a:off x="2288402" y="1889161"/>
            <a:ext cx="2339340" cy="2421315"/>
          </a:xfrm>
          <a:prstGeom prst="arc">
            <a:avLst>
              <a:gd name="adj1" fmla="val 8787204"/>
              <a:gd name="adj2" fmla="val 11545555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9" name="TextovéPole 28">
            <a:extLst>
              <a:ext uri="{FF2B5EF4-FFF2-40B4-BE49-F238E27FC236}">
                <a16:creationId xmlns:a16="http://schemas.microsoft.com/office/drawing/2014/main" id="{804D3A91-5010-5275-0164-4F448410F51E}"/>
              </a:ext>
            </a:extLst>
          </p:cNvPr>
          <p:cNvSpPr txBox="1"/>
          <p:nvPr/>
        </p:nvSpPr>
        <p:spPr>
          <a:xfrm>
            <a:off x="4944063" y="4551134"/>
            <a:ext cx="4820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C‘</a:t>
            </a:r>
          </a:p>
        </p:txBody>
      </p:sp>
      <p:sp>
        <p:nvSpPr>
          <p:cNvPr id="30" name="TextovéPole 29">
            <a:extLst>
              <a:ext uri="{FF2B5EF4-FFF2-40B4-BE49-F238E27FC236}">
                <a16:creationId xmlns:a16="http://schemas.microsoft.com/office/drawing/2014/main" id="{57B213D6-31DD-90F1-1D61-7A4572793433}"/>
              </a:ext>
            </a:extLst>
          </p:cNvPr>
          <p:cNvSpPr txBox="1"/>
          <p:nvPr/>
        </p:nvSpPr>
        <p:spPr>
          <a:xfrm>
            <a:off x="1931925" y="3304177"/>
            <a:ext cx="4820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B‘</a:t>
            </a:r>
          </a:p>
        </p:txBody>
      </p:sp>
      <p:cxnSp>
        <p:nvCxnSpPr>
          <p:cNvPr id="31" name="Přímá spojnice 30">
            <a:extLst>
              <a:ext uri="{FF2B5EF4-FFF2-40B4-BE49-F238E27FC236}">
                <a16:creationId xmlns:a16="http://schemas.microsoft.com/office/drawing/2014/main" id="{09F01CD4-6CD8-A4FA-BC68-466DD19A3B40}"/>
              </a:ext>
            </a:extLst>
          </p:cNvPr>
          <p:cNvCxnSpPr>
            <a:cxnSpLocks/>
          </p:cNvCxnSpPr>
          <p:nvPr/>
        </p:nvCxnSpPr>
        <p:spPr>
          <a:xfrm>
            <a:off x="4027170" y="2454857"/>
            <a:ext cx="1116330" cy="201754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Přímá spojnice 33">
            <a:extLst>
              <a:ext uri="{FF2B5EF4-FFF2-40B4-BE49-F238E27FC236}">
                <a16:creationId xmlns:a16="http://schemas.microsoft.com/office/drawing/2014/main" id="{9EE1E8F7-E7DE-620D-1A67-B24DE8496818}"/>
              </a:ext>
            </a:extLst>
          </p:cNvPr>
          <p:cNvCxnSpPr>
            <a:cxnSpLocks/>
          </p:cNvCxnSpPr>
          <p:nvPr/>
        </p:nvCxnSpPr>
        <p:spPr>
          <a:xfrm flipH="1">
            <a:off x="2309510" y="2441798"/>
            <a:ext cx="1728244" cy="87671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720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6" grpId="0" animBg="1"/>
      <p:bldP spid="27" grpId="0" animBg="1"/>
      <p:bldP spid="29" grpId="0"/>
      <p:bldP spid="3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:a16="http://schemas.microsoft.com/office/drawing/2014/main" id="{5FC1183C-7FE3-1D2C-758F-A696386959F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083" t="14932" r="23256" b="22922"/>
          <a:stretch/>
        </p:blipFill>
        <p:spPr>
          <a:xfrm>
            <a:off x="123416" y="251147"/>
            <a:ext cx="6888480" cy="5387653"/>
          </a:xfrm>
          <a:prstGeom prst="rect">
            <a:avLst/>
          </a:prstGeom>
        </p:spPr>
      </p:pic>
      <p:sp>
        <p:nvSpPr>
          <p:cNvPr id="14" name="Obdélník 13">
            <a:extLst>
              <a:ext uri="{FF2B5EF4-FFF2-40B4-BE49-F238E27FC236}">
                <a16:creationId xmlns:a16="http://schemas.microsoft.com/office/drawing/2014/main" id="{602E4B7D-BD17-4C42-B715-D20AAEAC8CBC}"/>
              </a:ext>
            </a:extLst>
          </p:cNvPr>
          <p:cNvSpPr/>
          <p:nvPr/>
        </p:nvSpPr>
        <p:spPr>
          <a:xfrm>
            <a:off x="5834981" y="299"/>
            <a:ext cx="3338003" cy="51400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sz="2800" dirty="0">
                <a:solidFill>
                  <a:srgbClr val="0070C0"/>
                </a:solidFill>
              </a:rPr>
              <a:t>9-2025-5</a:t>
            </a:r>
          </a:p>
        </p:txBody>
      </p:sp>
      <p:sp>
        <p:nvSpPr>
          <p:cNvPr id="15" name="Šipka: doprava 1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529AF93-EC8D-46AF-97A4-F5ABE73A9576}"/>
              </a:ext>
            </a:extLst>
          </p:cNvPr>
          <p:cNvSpPr/>
          <p:nvPr/>
        </p:nvSpPr>
        <p:spPr>
          <a:xfrm>
            <a:off x="8249059" y="17060"/>
            <a:ext cx="771525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cs-CZ" dirty="0"/>
          </a:p>
        </p:txBody>
      </p:sp>
      <p:sp>
        <p:nvSpPr>
          <p:cNvPr id="16" name="Šipka: doprava 15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4E3ED03C-ECD4-46A2-AA68-CC119CF2B7C1}"/>
              </a:ext>
            </a:extLst>
          </p:cNvPr>
          <p:cNvSpPr/>
          <p:nvPr/>
        </p:nvSpPr>
        <p:spPr>
          <a:xfrm flipH="1">
            <a:off x="5893237" y="8831"/>
            <a:ext cx="771525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cs-CZ" dirty="0"/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CF9C2357-D5DC-19C0-DF70-7967796D76DA}"/>
              </a:ext>
            </a:extLst>
          </p:cNvPr>
          <p:cNvSpPr/>
          <p:nvPr/>
        </p:nvSpPr>
        <p:spPr>
          <a:xfrm>
            <a:off x="6964680" y="3673744"/>
            <a:ext cx="2466991" cy="5468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9C07BDDA-1247-A4A4-C90B-0AA0B2067B6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083" t="80503" r="23256" b="8400"/>
          <a:stretch/>
        </p:blipFill>
        <p:spPr>
          <a:xfrm>
            <a:off x="251460" y="5157782"/>
            <a:ext cx="6888480" cy="962036"/>
          </a:xfrm>
          <a:prstGeom prst="rect">
            <a:avLst/>
          </a:prstGeom>
        </p:spPr>
      </p:pic>
      <p:sp>
        <p:nvSpPr>
          <p:cNvPr id="12" name="Obdélník 11">
            <a:extLst>
              <a:ext uri="{FF2B5EF4-FFF2-40B4-BE49-F238E27FC236}">
                <a16:creationId xmlns:a16="http://schemas.microsoft.com/office/drawing/2014/main" id="{5033AD22-7707-E438-44F1-42FDFFDDA3B9}"/>
              </a:ext>
            </a:extLst>
          </p:cNvPr>
          <p:cNvSpPr/>
          <p:nvPr/>
        </p:nvSpPr>
        <p:spPr>
          <a:xfrm>
            <a:off x="5789541" y="5157317"/>
            <a:ext cx="1350399" cy="5468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8" name="Obrázek 17">
            <a:extLst>
              <a:ext uri="{FF2B5EF4-FFF2-40B4-BE49-F238E27FC236}">
                <a16:creationId xmlns:a16="http://schemas.microsoft.com/office/drawing/2014/main" id="{7919E372-0B73-E780-3EF8-2102B0E75B2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104" t="50298" r="27879" b="40708"/>
          <a:stretch/>
        </p:blipFill>
        <p:spPr>
          <a:xfrm>
            <a:off x="790983" y="6066204"/>
            <a:ext cx="5777457" cy="791796"/>
          </a:xfrm>
          <a:prstGeom prst="rect">
            <a:avLst/>
          </a:prstGeom>
        </p:spPr>
      </p:pic>
      <p:sp>
        <p:nvSpPr>
          <p:cNvPr id="20" name="Oblouk 19">
            <a:extLst>
              <a:ext uri="{FF2B5EF4-FFF2-40B4-BE49-F238E27FC236}">
                <a16:creationId xmlns:a16="http://schemas.microsoft.com/office/drawing/2014/main" id="{50DE927E-BEBB-0247-50EC-4772648C8C20}"/>
              </a:ext>
            </a:extLst>
          </p:cNvPr>
          <p:cNvSpPr/>
          <p:nvPr/>
        </p:nvSpPr>
        <p:spPr>
          <a:xfrm>
            <a:off x="853440" y="1693927"/>
            <a:ext cx="3492000" cy="3492000"/>
          </a:xfrm>
          <a:prstGeom prst="arc">
            <a:avLst>
              <a:gd name="adj1" fmla="val 7663006"/>
              <a:gd name="adj2" fmla="val 366635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22" name="Přímá spojnice 21">
            <a:extLst>
              <a:ext uri="{FF2B5EF4-FFF2-40B4-BE49-F238E27FC236}">
                <a16:creationId xmlns:a16="http://schemas.microsoft.com/office/drawing/2014/main" id="{FED14608-17B8-AA09-3119-862229EFD9FE}"/>
              </a:ext>
            </a:extLst>
          </p:cNvPr>
          <p:cNvCxnSpPr>
            <a:cxnSpLocks/>
          </p:cNvCxnSpPr>
          <p:nvPr/>
        </p:nvCxnSpPr>
        <p:spPr>
          <a:xfrm>
            <a:off x="2515620" y="3354720"/>
            <a:ext cx="190500" cy="1752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ovéPole 24">
            <a:extLst>
              <a:ext uri="{FF2B5EF4-FFF2-40B4-BE49-F238E27FC236}">
                <a16:creationId xmlns:a16="http://schemas.microsoft.com/office/drawing/2014/main" id="{739B32D4-6540-EFE8-4536-54A296948FC3}"/>
              </a:ext>
            </a:extLst>
          </p:cNvPr>
          <p:cNvSpPr txBox="1"/>
          <p:nvPr/>
        </p:nvSpPr>
        <p:spPr>
          <a:xfrm>
            <a:off x="2499376" y="3464701"/>
            <a:ext cx="3566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S</a:t>
            </a:r>
          </a:p>
        </p:txBody>
      </p:sp>
      <p:sp>
        <p:nvSpPr>
          <p:cNvPr id="28" name="TextovéPole 27">
            <a:extLst>
              <a:ext uri="{FF2B5EF4-FFF2-40B4-BE49-F238E27FC236}">
                <a16:creationId xmlns:a16="http://schemas.microsoft.com/office/drawing/2014/main" id="{27DAE8FD-8FD1-03AA-312B-8D5F06F4BC66}"/>
              </a:ext>
            </a:extLst>
          </p:cNvPr>
          <p:cNvSpPr txBox="1"/>
          <p:nvPr/>
        </p:nvSpPr>
        <p:spPr>
          <a:xfrm>
            <a:off x="1783624" y="1266523"/>
            <a:ext cx="24841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Thaletova kružnice</a:t>
            </a:r>
          </a:p>
        </p:txBody>
      </p:sp>
      <p:sp>
        <p:nvSpPr>
          <p:cNvPr id="32" name="TextovéPole 31">
            <a:extLst>
              <a:ext uri="{FF2B5EF4-FFF2-40B4-BE49-F238E27FC236}">
                <a16:creationId xmlns:a16="http://schemas.microsoft.com/office/drawing/2014/main" id="{1DA182CE-B4ED-7A3F-1656-CE96A35A6BF5}"/>
              </a:ext>
            </a:extLst>
          </p:cNvPr>
          <p:cNvSpPr txBox="1"/>
          <p:nvPr/>
        </p:nvSpPr>
        <p:spPr>
          <a:xfrm>
            <a:off x="853440" y="1971675"/>
            <a:ext cx="4953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D</a:t>
            </a:r>
            <a:r>
              <a:rPr lang="cs-CZ" sz="2000" b="1" baseline="-25000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1</a:t>
            </a:r>
          </a:p>
        </p:txBody>
      </p:sp>
      <p:sp>
        <p:nvSpPr>
          <p:cNvPr id="33" name="TextovéPole 32">
            <a:extLst>
              <a:ext uri="{FF2B5EF4-FFF2-40B4-BE49-F238E27FC236}">
                <a16:creationId xmlns:a16="http://schemas.microsoft.com/office/drawing/2014/main" id="{72A4A311-86A8-AABD-7025-526E2C74D415}"/>
              </a:ext>
            </a:extLst>
          </p:cNvPr>
          <p:cNvSpPr txBox="1"/>
          <p:nvPr/>
        </p:nvSpPr>
        <p:spPr>
          <a:xfrm>
            <a:off x="4115258" y="4023091"/>
            <a:ext cx="4953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D</a:t>
            </a:r>
            <a:r>
              <a:rPr lang="cs-CZ" sz="2000" b="1" baseline="-25000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2</a:t>
            </a:r>
          </a:p>
        </p:txBody>
      </p:sp>
      <p:cxnSp>
        <p:nvCxnSpPr>
          <p:cNvPr id="36" name="Přímá spojnice 35">
            <a:extLst>
              <a:ext uri="{FF2B5EF4-FFF2-40B4-BE49-F238E27FC236}">
                <a16:creationId xmlns:a16="http://schemas.microsoft.com/office/drawing/2014/main" id="{6F4A5E74-EBD1-9FBE-BFA4-5610048B6BA3}"/>
              </a:ext>
            </a:extLst>
          </p:cNvPr>
          <p:cNvCxnSpPr>
            <a:cxnSpLocks/>
          </p:cNvCxnSpPr>
          <p:nvPr/>
        </p:nvCxnSpPr>
        <p:spPr>
          <a:xfrm flipH="1">
            <a:off x="1393217" y="2153339"/>
            <a:ext cx="17933" cy="2540533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Přímá spojnice 37">
            <a:extLst>
              <a:ext uri="{FF2B5EF4-FFF2-40B4-BE49-F238E27FC236}">
                <a16:creationId xmlns:a16="http://schemas.microsoft.com/office/drawing/2014/main" id="{949FEC40-74AF-78C4-246B-47A8D0D675F1}"/>
              </a:ext>
            </a:extLst>
          </p:cNvPr>
          <p:cNvCxnSpPr>
            <a:cxnSpLocks/>
          </p:cNvCxnSpPr>
          <p:nvPr/>
        </p:nvCxnSpPr>
        <p:spPr>
          <a:xfrm>
            <a:off x="1424430" y="2164128"/>
            <a:ext cx="2422030" cy="36147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Přímá spojnice 42">
            <a:extLst>
              <a:ext uri="{FF2B5EF4-FFF2-40B4-BE49-F238E27FC236}">
                <a16:creationId xmlns:a16="http://schemas.microsoft.com/office/drawing/2014/main" id="{293C181D-8540-C6D4-E45B-094A414B15E6}"/>
              </a:ext>
            </a:extLst>
          </p:cNvPr>
          <p:cNvCxnSpPr>
            <a:cxnSpLocks/>
          </p:cNvCxnSpPr>
          <p:nvPr/>
        </p:nvCxnSpPr>
        <p:spPr>
          <a:xfrm>
            <a:off x="1398765" y="4693872"/>
            <a:ext cx="3912375" cy="36506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ovéPole 44">
            <a:extLst>
              <a:ext uri="{FF2B5EF4-FFF2-40B4-BE49-F238E27FC236}">
                <a16:creationId xmlns:a16="http://schemas.microsoft.com/office/drawing/2014/main" id="{506A1CB7-64C5-CCF4-A65E-F9CE9C683599}"/>
              </a:ext>
            </a:extLst>
          </p:cNvPr>
          <p:cNvSpPr txBox="1"/>
          <p:nvPr/>
        </p:nvSpPr>
        <p:spPr>
          <a:xfrm>
            <a:off x="4947420" y="4744025"/>
            <a:ext cx="4953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B</a:t>
            </a:r>
            <a:r>
              <a:rPr lang="cs-CZ" sz="2000" b="1" baseline="-25000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1</a:t>
            </a:r>
          </a:p>
        </p:txBody>
      </p:sp>
      <p:cxnSp>
        <p:nvCxnSpPr>
          <p:cNvPr id="46" name="Přímá spojnice 45">
            <a:extLst>
              <a:ext uri="{FF2B5EF4-FFF2-40B4-BE49-F238E27FC236}">
                <a16:creationId xmlns:a16="http://schemas.microsoft.com/office/drawing/2014/main" id="{CA875A00-E029-459E-B445-AA14999FF7E5}"/>
              </a:ext>
            </a:extLst>
          </p:cNvPr>
          <p:cNvCxnSpPr>
            <a:cxnSpLocks/>
          </p:cNvCxnSpPr>
          <p:nvPr/>
        </p:nvCxnSpPr>
        <p:spPr>
          <a:xfrm>
            <a:off x="3846460" y="2200275"/>
            <a:ext cx="1452919" cy="2508438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Přímá spojnice 53">
            <a:extLst>
              <a:ext uri="{FF2B5EF4-FFF2-40B4-BE49-F238E27FC236}">
                <a16:creationId xmlns:a16="http://schemas.microsoft.com/office/drawing/2014/main" id="{0C285C8B-0D03-7432-CEFD-0803455B7F6C}"/>
              </a:ext>
            </a:extLst>
          </p:cNvPr>
          <p:cNvCxnSpPr>
            <a:cxnSpLocks/>
          </p:cNvCxnSpPr>
          <p:nvPr/>
        </p:nvCxnSpPr>
        <p:spPr>
          <a:xfrm flipH="1">
            <a:off x="2650700" y="2087145"/>
            <a:ext cx="93677" cy="153409"/>
          </a:xfrm>
          <a:prstGeom prst="line">
            <a:avLst/>
          </a:prstGeom>
          <a:ln w="952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Přímá spojnice 55">
            <a:extLst>
              <a:ext uri="{FF2B5EF4-FFF2-40B4-BE49-F238E27FC236}">
                <a16:creationId xmlns:a16="http://schemas.microsoft.com/office/drawing/2014/main" id="{5C332973-2168-E456-5609-D9F0B3786074}"/>
              </a:ext>
            </a:extLst>
          </p:cNvPr>
          <p:cNvCxnSpPr>
            <a:cxnSpLocks/>
          </p:cNvCxnSpPr>
          <p:nvPr/>
        </p:nvCxnSpPr>
        <p:spPr>
          <a:xfrm flipH="1">
            <a:off x="2697538" y="2087145"/>
            <a:ext cx="93677" cy="153409"/>
          </a:xfrm>
          <a:prstGeom prst="line">
            <a:avLst/>
          </a:prstGeom>
          <a:ln w="952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Přímá spojnice 56">
            <a:extLst>
              <a:ext uri="{FF2B5EF4-FFF2-40B4-BE49-F238E27FC236}">
                <a16:creationId xmlns:a16="http://schemas.microsoft.com/office/drawing/2014/main" id="{CCDC05DF-0C11-C1C8-DC31-41729D5B95F5}"/>
              </a:ext>
            </a:extLst>
          </p:cNvPr>
          <p:cNvCxnSpPr>
            <a:cxnSpLocks/>
          </p:cNvCxnSpPr>
          <p:nvPr/>
        </p:nvCxnSpPr>
        <p:spPr>
          <a:xfrm flipH="1">
            <a:off x="2798844" y="4600059"/>
            <a:ext cx="93677" cy="153409"/>
          </a:xfrm>
          <a:prstGeom prst="line">
            <a:avLst/>
          </a:prstGeom>
          <a:ln w="952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Přímá spojnice 57">
            <a:extLst>
              <a:ext uri="{FF2B5EF4-FFF2-40B4-BE49-F238E27FC236}">
                <a16:creationId xmlns:a16="http://schemas.microsoft.com/office/drawing/2014/main" id="{5D5E871C-B4D5-A651-E716-07B34ED3AB21}"/>
              </a:ext>
            </a:extLst>
          </p:cNvPr>
          <p:cNvCxnSpPr>
            <a:cxnSpLocks/>
          </p:cNvCxnSpPr>
          <p:nvPr/>
        </p:nvCxnSpPr>
        <p:spPr>
          <a:xfrm flipH="1">
            <a:off x="2845682" y="4600059"/>
            <a:ext cx="93677" cy="153409"/>
          </a:xfrm>
          <a:prstGeom prst="line">
            <a:avLst/>
          </a:prstGeom>
          <a:ln w="952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Přímá spojnice 58">
            <a:extLst>
              <a:ext uri="{FF2B5EF4-FFF2-40B4-BE49-F238E27FC236}">
                <a16:creationId xmlns:a16="http://schemas.microsoft.com/office/drawing/2014/main" id="{5BEC1B85-EE75-7CA0-8451-C6F4751FA3A9}"/>
              </a:ext>
            </a:extLst>
          </p:cNvPr>
          <p:cNvCxnSpPr>
            <a:cxnSpLocks/>
          </p:cNvCxnSpPr>
          <p:nvPr/>
        </p:nvCxnSpPr>
        <p:spPr>
          <a:xfrm flipV="1">
            <a:off x="1411150" y="4022040"/>
            <a:ext cx="2787227" cy="66194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Přímá spojnice 61">
            <a:extLst>
              <a:ext uri="{FF2B5EF4-FFF2-40B4-BE49-F238E27FC236}">
                <a16:creationId xmlns:a16="http://schemas.microsoft.com/office/drawing/2014/main" id="{1A1A281F-0C42-584F-C27E-8CD9FE18ABA6}"/>
              </a:ext>
            </a:extLst>
          </p:cNvPr>
          <p:cNvCxnSpPr>
            <a:cxnSpLocks/>
          </p:cNvCxnSpPr>
          <p:nvPr/>
        </p:nvCxnSpPr>
        <p:spPr>
          <a:xfrm flipH="1" flipV="1">
            <a:off x="3846460" y="2200275"/>
            <a:ext cx="384089" cy="181381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Přímá spojnice 63">
            <a:extLst>
              <a:ext uri="{FF2B5EF4-FFF2-40B4-BE49-F238E27FC236}">
                <a16:creationId xmlns:a16="http://schemas.microsoft.com/office/drawing/2014/main" id="{2D66CCB9-8BB7-04CE-7F94-16C9D749A72B}"/>
              </a:ext>
            </a:extLst>
          </p:cNvPr>
          <p:cNvCxnSpPr>
            <a:cxnSpLocks/>
          </p:cNvCxnSpPr>
          <p:nvPr/>
        </p:nvCxnSpPr>
        <p:spPr>
          <a:xfrm flipH="1" flipV="1">
            <a:off x="735609" y="1725935"/>
            <a:ext cx="659823" cy="292217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Přímá spojnice 68">
            <a:extLst>
              <a:ext uri="{FF2B5EF4-FFF2-40B4-BE49-F238E27FC236}">
                <a16:creationId xmlns:a16="http://schemas.microsoft.com/office/drawing/2014/main" id="{3A93A00E-306A-4487-E778-B4EBF4B33CD7}"/>
              </a:ext>
            </a:extLst>
          </p:cNvPr>
          <p:cNvCxnSpPr>
            <a:cxnSpLocks/>
          </p:cNvCxnSpPr>
          <p:nvPr/>
        </p:nvCxnSpPr>
        <p:spPr>
          <a:xfrm flipH="1">
            <a:off x="3920275" y="3074156"/>
            <a:ext cx="194983" cy="0"/>
          </a:xfrm>
          <a:prstGeom prst="line">
            <a:avLst/>
          </a:prstGeom>
          <a:ln w="95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Přímá spojnice 72">
            <a:extLst>
              <a:ext uri="{FF2B5EF4-FFF2-40B4-BE49-F238E27FC236}">
                <a16:creationId xmlns:a16="http://schemas.microsoft.com/office/drawing/2014/main" id="{A2A70262-59B3-FBD0-22E8-0002B8A9D8FC}"/>
              </a:ext>
            </a:extLst>
          </p:cNvPr>
          <p:cNvCxnSpPr>
            <a:cxnSpLocks/>
          </p:cNvCxnSpPr>
          <p:nvPr/>
        </p:nvCxnSpPr>
        <p:spPr>
          <a:xfrm flipH="1">
            <a:off x="3920275" y="3119876"/>
            <a:ext cx="194983" cy="0"/>
          </a:xfrm>
          <a:prstGeom prst="line">
            <a:avLst/>
          </a:prstGeom>
          <a:ln w="95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Přímá spojnice 73">
            <a:extLst>
              <a:ext uri="{FF2B5EF4-FFF2-40B4-BE49-F238E27FC236}">
                <a16:creationId xmlns:a16="http://schemas.microsoft.com/office/drawing/2014/main" id="{E53C30F6-F9B1-12EA-A9D8-99DD8EC9CF62}"/>
              </a:ext>
            </a:extLst>
          </p:cNvPr>
          <p:cNvCxnSpPr>
            <a:cxnSpLocks/>
          </p:cNvCxnSpPr>
          <p:nvPr/>
        </p:nvCxnSpPr>
        <p:spPr>
          <a:xfrm flipH="1">
            <a:off x="1003598" y="3297056"/>
            <a:ext cx="194983" cy="0"/>
          </a:xfrm>
          <a:prstGeom prst="line">
            <a:avLst/>
          </a:prstGeom>
          <a:ln w="95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Přímá spojnice 74">
            <a:extLst>
              <a:ext uri="{FF2B5EF4-FFF2-40B4-BE49-F238E27FC236}">
                <a16:creationId xmlns:a16="http://schemas.microsoft.com/office/drawing/2014/main" id="{6C8C4CB0-F2A7-BC8E-81FE-6B9119E29002}"/>
              </a:ext>
            </a:extLst>
          </p:cNvPr>
          <p:cNvCxnSpPr>
            <a:cxnSpLocks/>
          </p:cNvCxnSpPr>
          <p:nvPr/>
        </p:nvCxnSpPr>
        <p:spPr>
          <a:xfrm flipH="1">
            <a:off x="1003598" y="3342776"/>
            <a:ext cx="194983" cy="0"/>
          </a:xfrm>
          <a:prstGeom prst="line">
            <a:avLst/>
          </a:prstGeom>
          <a:ln w="95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TextovéPole 75">
            <a:extLst>
              <a:ext uri="{FF2B5EF4-FFF2-40B4-BE49-F238E27FC236}">
                <a16:creationId xmlns:a16="http://schemas.microsoft.com/office/drawing/2014/main" id="{F38A211D-234D-68A1-8F36-422DB867BC1C}"/>
              </a:ext>
            </a:extLst>
          </p:cNvPr>
          <p:cNvSpPr txBox="1"/>
          <p:nvPr/>
        </p:nvSpPr>
        <p:spPr>
          <a:xfrm>
            <a:off x="562245" y="1259219"/>
            <a:ext cx="4953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B</a:t>
            </a:r>
            <a:r>
              <a:rPr lang="cs-CZ" sz="2000" b="1" baseline="-25000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2</a:t>
            </a:r>
          </a:p>
        </p:txBody>
      </p:sp>
      <p:cxnSp>
        <p:nvCxnSpPr>
          <p:cNvPr id="77" name="Přímá spojnice 76">
            <a:extLst>
              <a:ext uri="{FF2B5EF4-FFF2-40B4-BE49-F238E27FC236}">
                <a16:creationId xmlns:a16="http://schemas.microsoft.com/office/drawing/2014/main" id="{BE927747-ECDB-9E2E-ABBE-3F4FC6A8F33D}"/>
              </a:ext>
            </a:extLst>
          </p:cNvPr>
          <p:cNvCxnSpPr>
            <a:cxnSpLocks/>
          </p:cNvCxnSpPr>
          <p:nvPr/>
        </p:nvCxnSpPr>
        <p:spPr>
          <a:xfrm flipH="1" flipV="1">
            <a:off x="752008" y="1740915"/>
            <a:ext cx="3106870" cy="45936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481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5" grpId="0"/>
      <p:bldP spid="28" grpId="0"/>
      <p:bldP spid="32" grpId="0"/>
      <p:bldP spid="33" grpId="0"/>
      <p:bldP spid="45" grpId="0"/>
      <p:bldP spid="7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:a16="http://schemas.microsoft.com/office/drawing/2014/main" id="{DA356E78-C668-2328-6018-B2CB69B70AC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8667" t="11820" r="12762" b="15037"/>
          <a:stretch/>
        </p:blipFill>
        <p:spPr>
          <a:xfrm rot="-60000">
            <a:off x="57821" y="218677"/>
            <a:ext cx="9315921" cy="6707462"/>
          </a:xfrm>
          <a:prstGeom prst="rect">
            <a:avLst/>
          </a:prstGeom>
        </p:spPr>
      </p:pic>
      <p:sp>
        <p:nvSpPr>
          <p:cNvPr id="14" name="Obdélník 13">
            <a:extLst>
              <a:ext uri="{FF2B5EF4-FFF2-40B4-BE49-F238E27FC236}">
                <a16:creationId xmlns:a16="http://schemas.microsoft.com/office/drawing/2014/main" id="{602E4B7D-BD17-4C42-B715-D20AAEAC8CBC}"/>
              </a:ext>
            </a:extLst>
          </p:cNvPr>
          <p:cNvSpPr/>
          <p:nvPr/>
        </p:nvSpPr>
        <p:spPr>
          <a:xfrm>
            <a:off x="5834981" y="299"/>
            <a:ext cx="3338003" cy="51400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sz="2800" dirty="0">
                <a:solidFill>
                  <a:srgbClr val="0070C0"/>
                </a:solidFill>
              </a:rPr>
              <a:t>9-2025-5</a:t>
            </a:r>
          </a:p>
        </p:txBody>
      </p:sp>
      <p:sp>
        <p:nvSpPr>
          <p:cNvPr id="15" name="Šipka: doprava 1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529AF93-EC8D-46AF-97A4-F5ABE73A9576}"/>
              </a:ext>
            </a:extLst>
          </p:cNvPr>
          <p:cNvSpPr/>
          <p:nvPr/>
        </p:nvSpPr>
        <p:spPr>
          <a:xfrm>
            <a:off x="8249059" y="17060"/>
            <a:ext cx="771525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cs-CZ" dirty="0"/>
          </a:p>
        </p:txBody>
      </p:sp>
      <p:sp>
        <p:nvSpPr>
          <p:cNvPr id="16" name="Šipka: doprava 15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4E3ED03C-ECD4-46A2-AA68-CC119CF2B7C1}"/>
              </a:ext>
            </a:extLst>
          </p:cNvPr>
          <p:cNvSpPr/>
          <p:nvPr/>
        </p:nvSpPr>
        <p:spPr>
          <a:xfrm flipH="1">
            <a:off x="5893237" y="8831"/>
            <a:ext cx="771525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cs-CZ" dirty="0"/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EE09BCBE-2C89-1758-A3B1-33812AAE69B8}"/>
              </a:ext>
            </a:extLst>
          </p:cNvPr>
          <p:cNvSpPr/>
          <p:nvPr/>
        </p:nvSpPr>
        <p:spPr>
          <a:xfrm>
            <a:off x="336080" y="3649812"/>
            <a:ext cx="8807920" cy="51400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Oblouk 1">
            <a:extLst>
              <a:ext uri="{FF2B5EF4-FFF2-40B4-BE49-F238E27FC236}">
                <a16:creationId xmlns:a16="http://schemas.microsoft.com/office/drawing/2014/main" id="{673A285D-FE71-5476-5811-634F67977B1E}"/>
              </a:ext>
            </a:extLst>
          </p:cNvPr>
          <p:cNvSpPr/>
          <p:nvPr/>
        </p:nvSpPr>
        <p:spPr>
          <a:xfrm>
            <a:off x="6927471" y="1649368"/>
            <a:ext cx="970142" cy="1247236"/>
          </a:xfrm>
          <a:prstGeom prst="arc">
            <a:avLst>
              <a:gd name="adj1" fmla="val 11722740"/>
              <a:gd name="adj2" fmla="val 14330262"/>
            </a:avLst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6B88ECB6-7EE2-60DB-8CD4-C9511E3C93F7}"/>
              </a:ext>
            </a:extLst>
          </p:cNvPr>
          <p:cNvSpPr txBox="1"/>
          <p:nvPr/>
        </p:nvSpPr>
        <p:spPr>
          <a:xfrm>
            <a:off x="525123" y="1512587"/>
            <a:ext cx="20739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cs-CZ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360 : 10 = </a:t>
            </a:r>
            <a:r>
              <a:rPr lang="cs-CZ" sz="2000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36</a:t>
            </a:r>
            <a:r>
              <a:rPr lang="cs-CZ" sz="2000" b="1" baseline="30000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0</a:t>
            </a:r>
            <a:endParaRPr lang="cs-CZ" sz="2400" b="1" baseline="30000" dirty="0">
              <a:solidFill>
                <a:srgbClr val="FF00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13CDB1C8-A81F-404F-FE7A-1B22334DAF37}"/>
              </a:ext>
            </a:extLst>
          </p:cNvPr>
          <p:cNvSpPr txBox="1"/>
          <p:nvPr/>
        </p:nvSpPr>
        <p:spPr>
          <a:xfrm>
            <a:off x="6890794" y="1857884"/>
            <a:ext cx="7444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cs-CZ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36</a:t>
            </a:r>
            <a:r>
              <a:rPr lang="cs-CZ" b="1" baseline="30000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0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A4FBC0AD-18C3-E2A7-CE66-F815238F4D71}"/>
              </a:ext>
            </a:extLst>
          </p:cNvPr>
          <p:cNvSpPr txBox="1"/>
          <p:nvPr/>
        </p:nvSpPr>
        <p:spPr>
          <a:xfrm>
            <a:off x="525123" y="2042550"/>
            <a:ext cx="30562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cs-CZ" sz="2400" dirty="0">
                <a:latin typeface="Cambria Math" panose="02040503050406030204" pitchFamily="18" charset="0"/>
                <a:ea typeface="Cambria Math" panose="02040503050406030204" pitchFamily="18" charset="0"/>
                <a:sym typeface="Symbol" panose="05050102010706020507" pitchFamily="18" charset="2"/>
              </a:rPr>
              <a:t> = (</a:t>
            </a:r>
            <a:r>
              <a:rPr lang="cs-CZ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180 – 36) : 2 = </a:t>
            </a:r>
            <a:r>
              <a:rPr lang="cs-CZ" sz="20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72</a:t>
            </a:r>
            <a:r>
              <a:rPr lang="cs-CZ" sz="2000" b="1" baseline="30000" dirty="0">
                <a:latin typeface="Cambria Math" panose="02040503050406030204" pitchFamily="18" charset="0"/>
                <a:ea typeface="Cambria Math" panose="02040503050406030204" pitchFamily="18" charset="0"/>
              </a:rPr>
              <a:t>0</a:t>
            </a:r>
            <a:endParaRPr lang="cs-CZ" sz="2400" b="1" baseline="300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128CBA13-C4D2-3240-89AD-AABCB875137F}"/>
              </a:ext>
            </a:extLst>
          </p:cNvPr>
          <p:cNvSpPr txBox="1"/>
          <p:nvPr/>
        </p:nvSpPr>
        <p:spPr>
          <a:xfrm>
            <a:off x="509179" y="2507484"/>
            <a:ext cx="30562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l-GR" sz="2400" dirty="0"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  <a:sym typeface="Symbol" panose="05050102010706020507" pitchFamily="18" charset="2"/>
              </a:rPr>
              <a:t>α</a:t>
            </a:r>
            <a:r>
              <a:rPr lang="cs-CZ" sz="2400" dirty="0">
                <a:latin typeface="Cambria Math" panose="02040503050406030204" pitchFamily="18" charset="0"/>
                <a:ea typeface="Cambria Math" panose="02040503050406030204" pitchFamily="18" charset="0"/>
                <a:sym typeface="Symbol" panose="05050102010706020507" pitchFamily="18" charset="2"/>
              </a:rPr>
              <a:t> = </a:t>
            </a:r>
            <a:r>
              <a:rPr lang="cs-CZ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36 . 2 = </a:t>
            </a:r>
            <a:r>
              <a:rPr lang="cs-CZ" sz="20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72</a:t>
            </a:r>
            <a:r>
              <a:rPr lang="cs-CZ" sz="2000" b="1" baseline="30000" dirty="0">
                <a:latin typeface="Cambria Math" panose="02040503050406030204" pitchFamily="18" charset="0"/>
                <a:ea typeface="Cambria Math" panose="02040503050406030204" pitchFamily="18" charset="0"/>
              </a:rPr>
              <a:t>0</a:t>
            </a:r>
            <a:endParaRPr lang="cs-CZ" sz="2400" b="1" baseline="300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cxnSp>
        <p:nvCxnSpPr>
          <p:cNvPr id="10" name="Přímá spojnice 9">
            <a:extLst>
              <a:ext uri="{FF2B5EF4-FFF2-40B4-BE49-F238E27FC236}">
                <a16:creationId xmlns:a16="http://schemas.microsoft.com/office/drawing/2014/main" id="{09F353F5-257D-64F0-290D-B9432F32BC4A}"/>
              </a:ext>
            </a:extLst>
          </p:cNvPr>
          <p:cNvCxnSpPr>
            <a:cxnSpLocks/>
          </p:cNvCxnSpPr>
          <p:nvPr/>
        </p:nvCxnSpPr>
        <p:spPr>
          <a:xfrm>
            <a:off x="7263017" y="947014"/>
            <a:ext cx="737983" cy="24115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Přímá spojnice 11">
            <a:extLst>
              <a:ext uri="{FF2B5EF4-FFF2-40B4-BE49-F238E27FC236}">
                <a16:creationId xmlns:a16="http://schemas.microsoft.com/office/drawing/2014/main" id="{B99F9E46-CA21-EE7D-33E1-63CA968E4CE7}"/>
              </a:ext>
            </a:extLst>
          </p:cNvPr>
          <p:cNvCxnSpPr>
            <a:cxnSpLocks/>
          </p:cNvCxnSpPr>
          <p:nvPr/>
        </p:nvCxnSpPr>
        <p:spPr>
          <a:xfrm flipH="1">
            <a:off x="6664762" y="1386840"/>
            <a:ext cx="1970059" cy="150976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Přímá spojnice 17">
            <a:extLst>
              <a:ext uri="{FF2B5EF4-FFF2-40B4-BE49-F238E27FC236}">
                <a16:creationId xmlns:a16="http://schemas.microsoft.com/office/drawing/2014/main" id="{AB2D01B6-4AC3-68B0-DF5E-3EC156657C60}"/>
              </a:ext>
            </a:extLst>
          </p:cNvPr>
          <p:cNvCxnSpPr>
            <a:cxnSpLocks/>
          </p:cNvCxnSpPr>
          <p:nvPr/>
        </p:nvCxnSpPr>
        <p:spPr>
          <a:xfrm flipH="1">
            <a:off x="7687211" y="2152788"/>
            <a:ext cx="1174849" cy="1623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ovéPole 21">
            <a:extLst>
              <a:ext uri="{FF2B5EF4-FFF2-40B4-BE49-F238E27FC236}">
                <a16:creationId xmlns:a16="http://schemas.microsoft.com/office/drawing/2014/main" id="{8DB3EF19-4F8C-F5C1-B30A-240934E630BE}"/>
              </a:ext>
            </a:extLst>
          </p:cNvPr>
          <p:cNvSpPr txBox="1"/>
          <p:nvPr/>
        </p:nvSpPr>
        <p:spPr>
          <a:xfrm>
            <a:off x="493234" y="2954045"/>
            <a:ext cx="38958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l-GR" sz="2400" dirty="0"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  <a:sym typeface="Symbol" panose="05050102010706020507" pitchFamily="18" charset="2"/>
              </a:rPr>
              <a:t>β</a:t>
            </a:r>
            <a:r>
              <a:rPr lang="cs-CZ" sz="2400" dirty="0">
                <a:latin typeface="Cambria Math" panose="02040503050406030204" pitchFamily="18" charset="0"/>
                <a:ea typeface="Cambria Math" panose="02040503050406030204" pitchFamily="18" charset="0"/>
                <a:sym typeface="Symbol" panose="05050102010706020507" pitchFamily="18" charset="2"/>
              </a:rPr>
              <a:t> = (</a:t>
            </a:r>
            <a:r>
              <a:rPr lang="cs-CZ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180 – 3 . 36) : 2 = </a:t>
            </a:r>
            <a:r>
              <a:rPr lang="cs-CZ" sz="20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36</a:t>
            </a:r>
            <a:r>
              <a:rPr lang="cs-CZ" sz="2000" b="1" baseline="30000" dirty="0">
                <a:latin typeface="Cambria Math" panose="02040503050406030204" pitchFamily="18" charset="0"/>
                <a:ea typeface="Cambria Math" panose="02040503050406030204" pitchFamily="18" charset="0"/>
              </a:rPr>
              <a:t>0</a:t>
            </a:r>
            <a:endParaRPr lang="cs-CZ" sz="2400" b="1" baseline="300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23" name="Znak násobení 22">
            <a:extLst>
              <a:ext uri="{FF2B5EF4-FFF2-40B4-BE49-F238E27FC236}">
                <a16:creationId xmlns:a16="http://schemas.microsoft.com/office/drawing/2014/main" id="{CA74E9F3-B0A1-EB7C-4621-4161CA0F21D1}"/>
              </a:ext>
            </a:extLst>
          </p:cNvPr>
          <p:cNvSpPr/>
          <p:nvPr/>
        </p:nvSpPr>
        <p:spPr>
          <a:xfrm>
            <a:off x="8307427" y="5365593"/>
            <a:ext cx="357874" cy="402747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4" name="Znak násobení 23">
            <a:extLst>
              <a:ext uri="{FF2B5EF4-FFF2-40B4-BE49-F238E27FC236}">
                <a16:creationId xmlns:a16="http://schemas.microsoft.com/office/drawing/2014/main" id="{68C70AD5-FCF2-B432-7F11-09DB5C3C708C}"/>
              </a:ext>
            </a:extLst>
          </p:cNvPr>
          <p:cNvSpPr/>
          <p:nvPr/>
        </p:nvSpPr>
        <p:spPr>
          <a:xfrm>
            <a:off x="8665301" y="5783510"/>
            <a:ext cx="357874" cy="402747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5" name="Znak násobení 24">
            <a:extLst>
              <a:ext uri="{FF2B5EF4-FFF2-40B4-BE49-F238E27FC236}">
                <a16:creationId xmlns:a16="http://schemas.microsoft.com/office/drawing/2014/main" id="{D9BF7BE8-0022-FE39-ADBF-725D21921F0E}"/>
              </a:ext>
            </a:extLst>
          </p:cNvPr>
          <p:cNvSpPr/>
          <p:nvPr/>
        </p:nvSpPr>
        <p:spPr>
          <a:xfrm>
            <a:off x="8315047" y="6207147"/>
            <a:ext cx="357874" cy="402747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73602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/>
      <p:bldP spid="5" grpId="0"/>
      <p:bldP spid="6" grpId="0"/>
      <p:bldP spid="22" grpId="0"/>
      <p:bldP spid="23" grpId="0" animBg="1"/>
      <p:bldP spid="24" grpId="0" animBg="1"/>
      <p:bldP spid="2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71289DA1-78CE-74E3-0FF5-EC7D5AC8939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8572" t="14868" r="13238" b="5217"/>
          <a:stretch/>
        </p:blipFill>
        <p:spPr>
          <a:xfrm rot="-60000">
            <a:off x="48241" y="190556"/>
            <a:ext cx="7010418" cy="5589386"/>
          </a:xfrm>
          <a:prstGeom prst="rect">
            <a:avLst/>
          </a:prstGeom>
        </p:spPr>
      </p:pic>
      <p:sp>
        <p:nvSpPr>
          <p:cNvPr id="14" name="Obdélník 13">
            <a:extLst>
              <a:ext uri="{FF2B5EF4-FFF2-40B4-BE49-F238E27FC236}">
                <a16:creationId xmlns:a16="http://schemas.microsoft.com/office/drawing/2014/main" id="{602E4B7D-BD17-4C42-B715-D20AAEAC8CBC}"/>
              </a:ext>
            </a:extLst>
          </p:cNvPr>
          <p:cNvSpPr/>
          <p:nvPr/>
        </p:nvSpPr>
        <p:spPr>
          <a:xfrm>
            <a:off x="5834981" y="299"/>
            <a:ext cx="3338003" cy="51400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sz="2800" dirty="0">
                <a:solidFill>
                  <a:srgbClr val="0070C0"/>
                </a:solidFill>
              </a:rPr>
              <a:t>9-2025-5</a:t>
            </a:r>
          </a:p>
        </p:txBody>
      </p:sp>
      <p:sp>
        <p:nvSpPr>
          <p:cNvPr id="15" name="Šipka: doprava 1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529AF93-EC8D-46AF-97A4-F5ABE73A9576}"/>
              </a:ext>
            </a:extLst>
          </p:cNvPr>
          <p:cNvSpPr/>
          <p:nvPr/>
        </p:nvSpPr>
        <p:spPr>
          <a:xfrm>
            <a:off x="8249059" y="17060"/>
            <a:ext cx="771525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cs-CZ" dirty="0"/>
          </a:p>
        </p:txBody>
      </p:sp>
      <p:sp>
        <p:nvSpPr>
          <p:cNvPr id="16" name="Šipka: doprava 15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4E3ED03C-ECD4-46A2-AA68-CC119CF2B7C1}"/>
              </a:ext>
            </a:extLst>
          </p:cNvPr>
          <p:cNvSpPr/>
          <p:nvPr/>
        </p:nvSpPr>
        <p:spPr>
          <a:xfrm flipH="1">
            <a:off x="5893237" y="8831"/>
            <a:ext cx="771525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cs-CZ" dirty="0"/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A8C6656F-E5DB-A5EB-15F1-036BDEEE0B21}"/>
              </a:ext>
            </a:extLst>
          </p:cNvPr>
          <p:cNvSpPr/>
          <p:nvPr/>
        </p:nvSpPr>
        <p:spPr>
          <a:xfrm>
            <a:off x="125356" y="3545108"/>
            <a:ext cx="7378626" cy="3367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E80DB6BA-EBB6-CC98-EE76-4607F53D0AB3}"/>
              </a:ext>
            </a:extLst>
          </p:cNvPr>
          <p:cNvSpPr txBox="1"/>
          <p:nvPr/>
        </p:nvSpPr>
        <p:spPr>
          <a:xfrm>
            <a:off x="3533537" y="3802769"/>
            <a:ext cx="18309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růže : statice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2DCA2187-D8B5-1D4F-2DE8-D661216DFEDC}"/>
              </a:ext>
            </a:extLst>
          </p:cNvPr>
          <p:cNvSpPr txBox="1"/>
          <p:nvPr/>
        </p:nvSpPr>
        <p:spPr>
          <a:xfrm>
            <a:off x="3913729" y="4236932"/>
            <a:ext cx="7603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5 : 4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49BD6F0C-B884-C2F8-8CF0-E102894D8F07}"/>
              </a:ext>
            </a:extLst>
          </p:cNvPr>
          <p:cNvSpPr txBox="1"/>
          <p:nvPr/>
        </p:nvSpPr>
        <p:spPr>
          <a:xfrm>
            <a:off x="3498227" y="4812031"/>
            <a:ext cx="21956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rozdíl (1 díl) … 2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CAC7C95B-13C3-7303-407D-01BC7E30728C}"/>
              </a:ext>
            </a:extLst>
          </p:cNvPr>
          <p:cNvSpPr txBox="1"/>
          <p:nvPr/>
        </p:nvSpPr>
        <p:spPr>
          <a:xfrm>
            <a:off x="3468674" y="5293124"/>
            <a:ext cx="22251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růže …. 5 . 2 = </a:t>
            </a:r>
            <a:r>
              <a:rPr lang="cs-CZ" sz="2000" b="1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10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753CE263-CD0E-158F-6B23-3CB9BC540F02}"/>
              </a:ext>
            </a:extLst>
          </p:cNvPr>
          <p:cNvSpPr txBox="1"/>
          <p:nvPr/>
        </p:nvSpPr>
        <p:spPr>
          <a:xfrm>
            <a:off x="3490819" y="5698242"/>
            <a:ext cx="23537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statice … 4 . 2 = </a:t>
            </a:r>
            <a:r>
              <a:rPr lang="cs-CZ" sz="2000" b="1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8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12D92DA9-643A-1BE5-430D-46F8FEBAB10F}"/>
              </a:ext>
            </a:extLst>
          </p:cNvPr>
          <p:cNvSpPr txBox="1"/>
          <p:nvPr/>
        </p:nvSpPr>
        <p:spPr>
          <a:xfrm>
            <a:off x="3320710" y="2962855"/>
            <a:ext cx="5930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 8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CFEC612A-3712-365A-2D2B-BAD4367D7738}"/>
              </a:ext>
            </a:extLst>
          </p:cNvPr>
          <p:cNvSpPr txBox="1"/>
          <p:nvPr/>
        </p:nvSpPr>
        <p:spPr>
          <a:xfrm>
            <a:off x="3221650" y="2333887"/>
            <a:ext cx="5930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 10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43530B8D-F839-3938-BC47-2C4A1A88B27B}"/>
              </a:ext>
            </a:extLst>
          </p:cNvPr>
          <p:cNvSpPr txBox="1"/>
          <p:nvPr/>
        </p:nvSpPr>
        <p:spPr>
          <a:xfrm>
            <a:off x="6389372" y="3802769"/>
            <a:ext cx="26530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statice : chryzantémy</a:t>
            </a:r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087ECCC3-E073-AE83-0E3C-B7260A839CD2}"/>
              </a:ext>
            </a:extLst>
          </p:cNvPr>
          <p:cNvSpPr txBox="1"/>
          <p:nvPr/>
        </p:nvSpPr>
        <p:spPr>
          <a:xfrm>
            <a:off x="6949320" y="4260485"/>
            <a:ext cx="8343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2 : 3</a:t>
            </a:r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8F4C295B-C38B-107B-B3E0-16D239D87E78}"/>
              </a:ext>
            </a:extLst>
          </p:cNvPr>
          <p:cNvSpPr txBox="1"/>
          <p:nvPr/>
        </p:nvSpPr>
        <p:spPr>
          <a:xfrm>
            <a:off x="6905476" y="4692959"/>
            <a:ext cx="7526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8 : </a:t>
            </a:r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35AB3C08-30EE-DBFB-9249-CE717EC55633}"/>
              </a:ext>
            </a:extLst>
          </p:cNvPr>
          <p:cNvSpPr txBox="1"/>
          <p:nvPr/>
        </p:nvSpPr>
        <p:spPr>
          <a:xfrm>
            <a:off x="7281788" y="4692959"/>
            <a:ext cx="7526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12</a:t>
            </a:r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B7D295ED-FB2F-B0C9-29A9-8AE627BFDB96}"/>
              </a:ext>
            </a:extLst>
          </p:cNvPr>
          <p:cNvSpPr txBox="1"/>
          <p:nvPr/>
        </p:nvSpPr>
        <p:spPr>
          <a:xfrm>
            <a:off x="3221649" y="2645950"/>
            <a:ext cx="5930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 12</a:t>
            </a:r>
          </a:p>
        </p:txBody>
      </p:sp>
      <p:sp>
        <p:nvSpPr>
          <p:cNvPr id="25" name="TextovéPole 24">
            <a:extLst>
              <a:ext uri="{FF2B5EF4-FFF2-40B4-BE49-F238E27FC236}">
                <a16:creationId xmlns:a16="http://schemas.microsoft.com/office/drawing/2014/main" id="{57750267-90D1-B7C8-C7D3-3C4A95D59DC2}"/>
              </a:ext>
            </a:extLst>
          </p:cNvPr>
          <p:cNvSpPr txBox="1"/>
          <p:nvPr/>
        </p:nvSpPr>
        <p:spPr>
          <a:xfrm>
            <a:off x="4914715" y="1982833"/>
            <a:ext cx="14746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 cena</a:t>
            </a:r>
          </a:p>
        </p:txBody>
      </p:sp>
      <p:sp>
        <p:nvSpPr>
          <p:cNvPr id="26" name="TextovéPole 25">
            <a:extLst>
              <a:ext uri="{FF2B5EF4-FFF2-40B4-BE49-F238E27FC236}">
                <a16:creationId xmlns:a16="http://schemas.microsoft.com/office/drawing/2014/main" id="{BF0A69D8-91CD-875D-9E5F-A7AA8E54804A}"/>
              </a:ext>
            </a:extLst>
          </p:cNvPr>
          <p:cNvSpPr txBox="1"/>
          <p:nvPr/>
        </p:nvSpPr>
        <p:spPr>
          <a:xfrm>
            <a:off x="4944445" y="2333887"/>
            <a:ext cx="14746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 540</a:t>
            </a:r>
          </a:p>
        </p:txBody>
      </p:sp>
      <p:sp>
        <p:nvSpPr>
          <p:cNvPr id="27" name="TextovéPole 26">
            <a:extLst>
              <a:ext uri="{FF2B5EF4-FFF2-40B4-BE49-F238E27FC236}">
                <a16:creationId xmlns:a16="http://schemas.microsoft.com/office/drawing/2014/main" id="{47D9ECE0-0A0E-46B9-B99B-A4B8EA831B44}"/>
              </a:ext>
            </a:extLst>
          </p:cNvPr>
          <p:cNvSpPr txBox="1"/>
          <p:nvPr/>
        </p:nvSpPr>
        <p:spPr>
          <a:xfrm>
            <a:off x="4944444" y="2638818"/>
            <a:ext cx="14746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 480</a:t>
            </a:r>
          </a:p>
        </p:txBody>
      </p:sp>
      <p:sp>
        <p:nvSpPr>
          <p:cNvPr id="28" name="TextovéPole 27">
            <a:extLst>
              <a:ext uri="{FF2B5EF4-FFF2-40B4-BE49-F238E27FC236}">
                <a16:creationId xmlns:a16="http://schemas.microsoft.com/office/drawing/2014/main" id="{C86FC7E1-4755-41D4-DECF-CB57FA395CA3}"/>
              </a:ext>
            </a:extLst>
          </p:cNvPr>
          <p:cNvSpPr txBox="1"/>
          <p:nvPr/>
        </p:nvSpPr>
        <p:spPr>
          <a:xfrm>
            <a:off x="4914715" y="2912579"/>
            <a:ext cx="8307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 280</a:t>
            </a:r>
          </a:p>
        </p:txBody>
      </p:sp>
      <p:sp>
        <p:nvSpPr>
          <p:cNvPr id="29" name="TextovéPole 28">
            <a:extLst>
              <a:ext uri="{FF2B5EF4-FFF2-40B4-BE49-F238E27FC236}">
                <a16:creationId xmlns:a16="http://schemas.microsoft.com/office/drawing/2014/main" id="{E7D3715C-08FF-1ED4-FFBF-B39F66D29700}"/>
              </a:ext>
            </a:extLst>
          </p:cNvPr>
          <p:cNvSpPr txBox="1"/>
          <p:nvPr/>
        </p:nvSpPr>
        <p:spPr>
          <a:xfrm>
            <a:off x="5693860" y="2654688"/>
            <a:ext cx="11813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 celkem</a:t>
            </a:r>
          </a:p>
          <a:p>
            <a:r>
              <a:rPr lang="cs-CZ" sz="2000" b="1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1 300 Kč</a:t>
            </a:r>
          </a:p>
        </p:txBody>
      </p:sp>
      <p:sp>
        <p:nvSpPr>
          <p:cNvPr id="30" name="Ovál 29">
            <a:extLst>
              <a:ext uri="{FF2B5EF4-FFF2-40B4-BE49-F238E27FC236}">
                <a16:creationId xmlns:a16="http://schemas.microsoft.com/office/drawing/2014/main" id="{421CE9E7-92CE-A0C1-8741-26F6BE8D31D0}"/>
              </a:ext>
            </a:extLst>
          </p:cNvPr>
          <p:cNvSpPr/>
          <p:nvPr/>
        </p:nvSpPr>
        <p:spPr>
          <a:xfrm>
            <a:off x="624840" y="5093069"/>
            <a:ext cx="1607820" cy="40011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18963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6" grpId="0"/>
      <p:bldP spid="8" grpId="0"/>
      <p:bldP spid="11" grpId="0"/>
      <p:bldP spid="12" grpId="0"/>
      <p:bldP spid="13" grpId="0"/>
      <p:bldP spid="17" grpId="0"/>
      <p:bldP spid="18" grpId="0"/>
      <p:bldP spid="19" grpId="0"/>
      <p:bldP spid="20" grpId="0"/>
      <p:bldP spid="25" grpId="0"/>
      <p:bldP spid="26" grpId="0"/>
      <p:bldP spid="27" grpId="0"/>
      <p:bldP spid="28" grpId="0"/>
      <p:bldP spid="29" grpId="0"/>
      <p:bldP spid="3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51E6C709-3F5C-D634-0B65-4758C31C6F8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2381" t="19947" r="8762" b="6910"/>
          <a:stretch/>
        </p:blipFill>
        <p:spPr>
          <a:xfrm rot="-60000">
            <a:off x="126629" y="200296"/>
            <a:ext cx="7609795" cy="5424809"/>
          </a:xfrm>
          <a:prstGeom prst="rect">
            <a:avLst/>
          </a:prstGeom>
        </p:spPr>
      </p:pic>
      <p:sp>
        <p:nvSpPr>
          <p:cNvPr id="14" name="Obdélník 13">
            <a:extLst>
              <a:ext uri="{FF2B5EF4-FFF2-40B4-BE49-F238E27FC236}">
                <a16:creationId xmlns:a16="http://schemas.microsoft.com/office/drawing/2014/main" id="{602E4B7D-BD17-4C42-B715-D20AAEAC8CBC}"/>
              </a:ext>
            </a:extLst>
          </p:cNvPr>
          <p:cNvSpPr/>
          <p:nvPr/>
        </p:nvSpPr>
        <p:spPr>
          <a:xfrm>
            <a:off x="5834981" y="299"/>
            <a:ext cx="3338003" cy="51400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sz="2800" dirty="0">
                <a:solidFill>
                  <a:srgbClr val="0070C0"/>
                </a:solidFill>
              </a:rPr>
              <a:t>9-2025-5</a:t>
            </a:r>
          </a:p>
        </p:txBody>
      </p:sp>
      <p:sp>
        <p:nvSpPr>
          <p:cNvPr id="15" name="Šipka: doprava 1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529AF93-EC8D-46AF-97A4-F5ABE73A9576}"/>
              </a:ext>
            </a:extLst>
          </p:cNvPr>
          <p:cNvSpPr/>
          <p:nvPr/>
        </p:nvSpPr>
        <p:spPr>
          <a:xfrm>
            <a:off x="8249059" y="17060"/>
            <a:ext cx="771525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cs-CZ" dirty="0"/>
          </a:p>
        </p:txBody>
      </p:sp>
      <p:sp>
        <p:nvSpPr>
          <p:cNvPr id="16" name="Šipka: doprava 15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4E3ED03C-ECD4-46A2-AA68-CC119CF2B7C1}"/>
              </a:ext>
            </a:extLst>
          </p:cNvPr>
          <p:cNvSpPr/>
          <p:nvPr/>
        </p:nvSpPr>
        <p:spPr>
          <a:xfrm flipH="1">
            <a:off x="5893237" y="8831"/>
            <a:ext cx="771525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cs-CZ" dirty="0"/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47B72E27-45B2-D8E3-243F-8D1B26CB31AC}"/>
              </a:ext>
            </a:extLst>
          </p:cNvPr>
          <p:cNvSpPr/>
          <p:nvPr/>
        </p:nvSpPr>
        <p:spPr>
          <a:xfrm>
            <a:off x="242213" y="3222894"/>
            <a:ext cx="7540970" cy="3824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3" name="Přímá spojnice 2">
            <a:extLst>
              <a:ext uri="{FF2B5EF4-FFF2-40B4-BE49-F238E27FC236}">
                <a16:creationId xmlns:a16="http://schemas.microsoft.com/office/drawing/2014/main" id="{2D6348EB-1DC3-BA8E-7DE4-9B816EBC1190}"/>
              </a:ext>
            </a:extLst>
          </p:cNvPr>
          <p:cNvCxnSpPr/>
          <p:nvPr/>
        </p:nvCxnSpPr>
        <p:spPr>
          <a:xfrm>
            <a:off x="2819400" y="4465320"/>
            <a:ext cx="0" cy="972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Přímá spojnice 4">
            <a:extLst>
              <a:ext uri="{FF2B5EF4-FFF2-40B4-BE49-F238E27FC236}">
                <a16:creationId xmlns:a16="http://schemas.microsoft.com/office/drawing/2014/main" id="{6757B21E-9E7A-120F-05DA-D9866856E128}"/>
              </a:ext>
            </a:extLst>
          </p:cNvPr>
          <p:cNvCxnSpPr/>
          <p:nvPr/>
        </p:nvCxnSpPr>
        <p:spPr>
          <a:xfrm>
            <a:off x="3048000" y="4472940"/>
            <a:ext cx="0" cy="972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Přímá spojnice 5">
            <a:extLst>
              <a:ext uri="{FF2B5EF4-FFF2-40B4-BE49-F238E27FC236}">
                <a16:creationId xmlns:a16="http://schemas.microsoft.com/office/drawing/2014/main" id="{A004DF30-838D-BC80-8E01-B916B1AD7993}"/>
              </a:ext>
            </a:extLst>
          </p:cNvPr>
          <p:cNvCxnSpPr/>
          <p:nvPr/>
        </p:nvCxnSpPr>
        <p:spPr>
          <a:xfrm>
            <a:off x="3276600" y="4465320"/>
            <a:ext cx="0" cy="972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římá spojnice 7">
            <a:extLst>
              <a:ext uri="{FF2B5EF4-FFF2-40B4-BE49-F238E27FC236}">
                <a16:creationId xmlns:a16="http://schemas.microsoft.com/office/drawing/2014/main" id="{CADC84A5-212E-D72B-7696-950E39EA3794}"/>
              </a:ext>
            </a:extLst>
          </p:cNvPr>
          <p:cNvCxnSpPr/>
          <p:nvPr/>
        </p:nvCxnSpPr>
        <p:spPr>
          <a:xfrm>
            <a:off x="3497580" y="4472940"/>
            <a:ext cx="0" cy="972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Přímá spojnice 8">
            <a:extLst>
              <a:ext uri="{FF2B5EF4-FFF2-40B4-BE49-F238E27FC236}">
                <a16:creationId xmlns:a16="http://schemas.microsoft.com/office/drawing/2014/main" id="{0CED74B1-BE20-EE8D-4531-31706FA41631}"/>
              </a:ext>
            </a:extLst>
          </p:cNvPr>
          <p:cNvCxnSpPr/>
          <p:nvPr/>
        </p:nvCxnSpPr>
        <p:spPr>
          <a:xfrm>
            <a:off x="3688080" y="4472940"/>
            <a:ext cx="0" cy="972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Přímá spojnice 9">
            <a:extLst>
              <a:ext uri="{FF2B5EF4-FFF2-40B4-BE49-F238E27FC236}">
                <a16:creationId xmlns:a16="http://schemas.microsoft.com/office/drawing/2014/main" id="{5FC2D736-2ADB-1322-CC8E-A47F09C5006C}"/>
              </a:ext>
            </a:extLst>
          </p:cNvPr>
          <p:cNvCxnSpPr/>
          <p:nvPr/>
        </p:nvCxnSpPr>
        <p:spPr>
          <a:xfrm>
            <a:off x="3901440" y="4472940"/>
            <a:ext cx="0" cy="972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nice 10">
            <a:extLst>
              <a:ext uri="{FF2B5EF4-FFF2-40B4-BE49-F238E27FC236}">
                <a16:creationId xmlns:a16="http://schemas.microsoft.com/office/drawing/2014/main" id="{5B2AED8E-D40D-FDED-B8B1-FB4F14BCAAD3}"/>
              </a:ext>
            </a:extLst>
          </p:cNvPr>
          <p:cNvCxnSpPr/>
          <p:nvPr/>
        </p:nvCxnSpPr>
        <p:spPr>
          <a:xfrm>
            <a:off x="4099560" y="4465320"/>
            <a:ext cx="0" cy="972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Přímá spojnice 11">
            <a:extLst>
              <a:ext uri="{FF2B5EF4-FFF2-40B4-BE49-F238E27FC236}">
                <a16:creationId xmlns:a16="http://schemas.microsoft.com/office/drawing/2014/main" id="{455EEF2C-9F16-2C82-FBD0-D62C76D3376E}"/>
              </a:ext>
            </a:extLst>
          </p:cNvPr>
          <p:cNvCxnSpPr>
            <a:cxnSpLocks/>
          </p:cNvCxnSpPr>
          <p:nvPr/>
        </p:nvCxnSpPr>
        <p:spPr>
          <a:xfrm>
            <a:off x="2628900" y="4654777"/>
            <a:ext cx="17145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Přímá spojnice 17">
            <a:extLst>
              <a:ext uri="{FF2B5EF4-FFF2-40B4-BE49-F238E27FC236}">
                <a16:creationId xmlns:a16="http://schemas.microsoft.com/office/drawing/2014/main" id="{EA4A2F72-C526-6BE7-D3C5-30A26C4E720A}"/>
              </a:ext>
            </a:extLst>
          </p:cNvPr>
          <p:cNvCxnSpPr>
            <a:cxnSpLocks/>
          </p:cNvCxnSpPr>
          <p:nvPr/>
        </p:nvCxnSpPr>
        <p:spPr>
          <a:xfrm>
            <a:off x="2640330" y="4868137"/>
            <a:ext cx="17145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Přímá spojnice 18">
            <a:extLst>
              <a:ext uri="{FF2B5EF4-FFF2-40B4-BE49-F238E27FC236}">
                <a16:creationId xmlns:a16="http://schemas.microsoft.com/office/drawing/2014/main" id="{2BCA026A-08AB-CC2F-BA80-6E900D982162}"/>
              </a:ext>
            </a:extLst>
          </p:cNvPr>
          <p:cNvCxnSpPr>
            <a:cxnSpLocks/>
          </p:cNvCxnSpPr>
          <p:nvPr/>
        </p:nvCxnSpPr>
        <p:spPr>
          <a:xfrm>
            <a:off x="2628900" y="5066257"/>
            <a:ext cx="17145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Přímá spojnice 19">
            <a:extLst>
              <a:ext uri="{FF2B5EF4-FFF2-40B4-BE49-F238E27FC236}">
                <a16:creationId xmlns:a16="http://schemas.microsoft.com/office/drawing/2014/main" id="{F1FC0799-0FE8-CF3E-86AA-1AD518929F07}"/>
              </a:ext>
            </a:extLst>
          </p:cNvPr>
          <p:cNvCxnSpPr>
            <a:cxnSpLocks/>
          </p:cNvCxnSpPr>
          <p:nvPr/>
        </p:nvCxnSpPr>
        <p:spPr>
          <a:xfrm>
            <a:off x="2606040" y="5256757"/>
            <a:ext cx="17145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56E7982A-AFC2-432C-F724-62B467ADF59A}"/>
              </a:ext>
            </a:extLst>
          </p:cNvPr>
          <p:cNvSpPr txBox="1"/>
          <p:nvPr/>
        </p:nvSpPr>
        <p:spPr>
          <a:xfrm>
            <a:off x="2725961" y="3947933"/>
            <a:ext cx="14746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 40 = 5 . 8 </a:t>
            </a:r>
          </a:p>
        </p:txBody>
      </p:sp>
      <p:sp>
        <p:nvSpPr>
          <p:cNvPr id="22" name="TextovéPole 21">
            <a:extLst>
              <a:ext uri="{FF2B5EF4-FFF2-40B4-BE49-F238E27FC236}">
                <a16:creationId xmlns:a16="http://schemas.microsoft.com/office/drawing/2014/main" id="{D72AB71D-24E9-E660-89F8-7B2B9E6CB15E}"/>
              </a:ext>
            </a:extLst>
          </p:cNvPr>
          <p:cNvSpPr txBox="1"/>
          <p:nvPr/>
        </p:nvSpPr>
        <p:spPr>
          <a:xfrm>
            <a:off x="2068249" y="5646809"/>
            <a:ext cx="30600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 čar … (5-1) + (8-1)  =</a:t>
            </a:r>
            <a:endParaRPr lang="cs-CZ" sz="2000" b="1" dirty="0">
              <a:solidFill>
                <a:srgbClr val="0070C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23" name="TextovéPole 22">
            <a:extLst>
              <a:ext uri="{FF2B5EF4-FFF2-40B4-BE49-F238E27FC236}">
                <a16:creationId xmlns:a16="http://schemas.microsoft.com/office/drawing/2014/main" id="{44E1B8BA-2587-C91A-91D8-85F15B2F0272}"/>
              </a:ext>
            </a:extLst>
          </p:cNvPr>
          <p:cNvSpPr txBox="1"/>
          <p:nvPr/>
        </p:nvSpPr>
        <p:spPr>
          <a:xfrm>
            <a:off x="4804342" y="3952575"/>
            <a:ext cx="14746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 40 = 4 . 10 </a:t>
            </a:r>
          </a:p>
        </p:txBody>
      </p:sp>
      <p:sp>
        <p:nvSpPr>
          <p:cNvPr id="24" name="TextovéPole 23">
            <a:extLst>
              <a:ext uri="{FF2B5EF4-FFF2-40B4-BE49-F238E27FC236}">
                <a16:creationId xmlns:a16="http://schemas.microsoft.com/office/drawing/2014/main" id="{2275AE25-5930-C144-3E48-3CEDCFA2639F}"/>
              </a:ext>
            </a:extLst>
          </p:cNvPr>
          <p:cNvSpPr txBox="1"/>
          <p:nvPr/>
        </p:nvSpPr>
        <p:spPr>
          <a:xfrm>
            <a:off x="4571999" y="4399414"/>
            <a:ext cx="21379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 čar … 3 + 9 = </a:t>
            </a:r>
            <a:r>
              <a:rPr lang="cs-CZ" sz="2000" b="1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12</a:t>
            </a:r>
          </a:p>
        </p:txBody>
      </p:sp>
      <p:sp>
        <p:nvSpPr>
          <p:cNvPr id="25" name="TextovéPole 24">
            <a:extLst>
              <a:ext uri="{FF2B5EF4-FFF2-40B4-BE49-F238E27FC236}">
                <a16:creationId xmlns:a16="http://schemas.microsoft.com/office/drawing/2014/main" id="{27D00ADA-ECC5-BA99-0A05-FCFCF852C8A8}"/>
              </a:ext>
            </a:extLst>
          </p:cNvPr>
          <p:cNvSpPr txBox="1"/>
          <p:nvPr/>
        </p:nvSpPr>
        <p:spPr>
          <a:xfrm>
            <a:off x="7347717" y="3947933"/>
            <a:ext cx="14746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 40 = 2 . 20 </a:t>
            </a:r>
          </a:p>
        </p:txBody>
      </p:sp>
      <p:sp>
        <p:nvSpPr>
          <p:cNvPr id="26" name="TextovéPole 25">
            <a:extLst>
              <a:ext uri="{FF2B5EF4-FFF2-40B4-BE49-F238E27FC236}">
                <a16:creationId xmlns:a16="http://schemas.microsoft.com/office/drawing/2014/main" id="{0DC5F656-1E79-C02A-4B37-0C03A5E114FD}"/>
              </a:ext>
            </a:extLst>
          </p:cNvPr>
          <p:cNvSpPr txBox="1"/>
          <p:nvPr/>
        </p:nvSpPr>
        <p:spPr>
          <a:xfrm>
            <a:off x="6894619" y="4399414"/>
            <a:ext cx="22614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 čar … 1 + 19 = </a:t>
            </a:r>
            <a:r>
              <a:rPr lang="cs-CZ" sz="2000" b="1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20</a:t>
            </a:r>
          </a:p>
        </p:txBody>
      </p:sp>
      <p:sp>
        <p:nvSpPr>
          <p:cNvPr id="27" name="TextovéPole 26">
            <a:extLst>
              <a:ext uri="{FF2B5EF4-FFF2-40B4-BE49-F238E27FC236}">
                <a16:creationId xmlns:a16="http://schemas.microsoft.com/office/drawing/2014/main" id="{68A93C6E-26F7-8FB9-626C-46F369BE58BF}"/>
              </a:ext>
            </a:extLst>
          </p:cNvPr>
          <p:cNvSpPr txBox="1"/>
          <p:nvPr/>
        </p:nvSpPr>
        <p:spPr>
          <a:xfrm>
            <a:off x="3048000" y="6048926"/>
            <a:ext cx="14293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4 + 7 = </a:t>
            </a:r>
            <a:r>
              <a:rPr lang="cs-CZ" sz="2000" b="1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11</a:t>
            </a:r>
          </a:p>
        </p:txBody>
      </p:sp>
      <p:sp>
        <p:nvSpPr>
          <p:cNvPr id="28" name="Ovál 27">
            <a:extLst>
              <a:ext uri="{FF2B5EF4-FFF2-40B4-BE49-F238E27FC236}">
                <a16:creationId xmlns:a16="http://schemas.microsoft.com/office/drawing/2014/main" id="{321DE71A-0607-FC43-5D1B-58F07DC62D6D}"/>
              </a:ext>
            </a:extLst>
          </p:cNvPr>
          <p:cNvSpPr/>
          <p:nvPr/>
        </p:nvSpPr>
        <p:spPr>
          <a:xfrm>
            <a:off x="656076" y="3859108"/>
            <a:ext cx="928884" cy="40011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32833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F0F8F4F6-16C9-5BED-2C8A-693ED6CBC85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2000" t="12158" r="9787" b="36377"/>
          <a:stretch/>
        </p:blipFill>
        <p:spPr>
          <a:xfrm rot="-60000">
            <a:off x="35337" y="169440"/>
            <a:ext cx="8029682" cy="4119563"/>
          </a:xfrm>
          <a:prstGeom prst="rect">
            <a:avLst/>
          </a:prstGeom>
        </p:spPr>
      </p:pic>
      <p:sp>
        <p:nvSpPr>
          <p:cNvPr id="14" name="Obdélník 13">
            <a:extLst>
              <a:ext uri="{FF2B5EF4-FFF2-40B4-BE49-F238E27FC236}">
                <a16:creationId xmlns:a16="http://schemas.microsoft.com/office/drawing/2014/main" id="{602E4B7D-BD17-4C42-B715-D20AAEAC8CBC}"/>
              </a:ext>
            </a:extLst>
          </p:cNvPr>
          <p:cNvSpPr/>
          <p:nvPr/>
        </p:nvSpPr>
        <p:spPr>
          <a:xfrm>
            <a:off x="5834981" y="299"/>
            <a:ext cx="3338003" cy="51400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sz="2800" dirty="0">
                <a:solidFill>
                  <a:srgbClr val="0070C0"/>
                </a:solidFill>
              </a:rPr>
              <a:t>9-2025-5</a:t>
            </a:r>
          </a:p>
        </p:txBody>
      </p:sp>
      <p:sp>
        <p:nvSpPr>
          <p:cNvPr id="15" name="Šipka: doprava 1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529AF93-EC8D-46AF-97A4-F5ABE73A9576}"/>
              </a:ext>
            </a:extLst>
          </p:cNvPr>
          <p:cNvSpPr/>
          <p:nvPr/>
        </p:nvSpPr>
        <p:spPr>
          <a:xfrm>
            <a:off x="8249059" y="17060"/>
            <a:ext cx="771525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cs-CZ" dirty="0"/>
          </a:p>
        </p:txBody>
      </p:sp>
      <p:sp>
        <p:nvSpPr>
          <p:cNvPr id="16" name="Šipka: doprava 15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4E3ED03C-ECD4-46A2-AA68-CC119CF2B7C1}"/>
              </a:ext>
            </a:extLst>
          </p:cNvPr>
          <p:cNvSpPr/>
          <p:nvPr/>
        </p:nvSpPr>
        <p:spPr>
          <a:xfrm flipH="1">
            <a:off x="5893237" y="8831"/>
            <a:ext cx="771525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cs-CZ" dirty="0"/>
          </a:p>
        </p:txBody>
      </p:sp>
      <p:cxnSp>
        <p:nvCxnSpPr>
          <p:cNvPr id="3" name="Přímá spojnice 2">
            <a:extLst>
              <a:ext uri="{FF2B5EF4-FFF2-40B4-BE49-F238E27FC236}">
                <a16:creationId xmlns:a16="http://schemas.microsoft.com/office/drawing/2014/main" id="{BCFDE8FB-262B-5BD7-12BF-AE35D9CA55C3}"/>
              </a:ext>
            </a:extLst>
          </p:cNvPr>
          <p:cNvCxnSpPr>
            <a:cxnSpLocks/>
          </p:cNvCxnSpPr>
          <p:nvPr/>
        </p:nvCxnSpPr>
        <p:spPr>
          <a:xfrm flipH="1">
            <a:off x="5570220" y="3086100"/>
            <a:ext cx="834390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Přímá spojnice 4">
            <a:extLst>
              <a:ext uri="{FF2B5EF4-FFF2-40B4-BE49-F238E27FC236}">
                <a16:creationId xmlns:a16="http://schemas.microsoft.com/office/drawing/2014/main" id="{87BDF801-2D0B-C213-C0C1-B31B84619EE7}"/>
              </a:ext>
            </a:extLst>
          </p:cNvPr>
          <p:cNvCxnSpPr>
            <a:cxnSpLocks/>
          </p:cNvCxnSpPr>
          <p:nvPr/>
        </p:nvCxnSpPr>
        <p:spPr>
          <a:xfrm flipH="1">
            <a:off x="5876925" y="2766060"/>
            <a:ext cx="847725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Přímá spojnice 5">
            <a:extLst>
              <a:ext uri="{FF2B5EF4-FFF2-40B4-BE49-F238E27FC236}">
                <a16:creationId xmlns:a16="http://schemas.microsoft.com/office/drawing/2014/main" id="{F5E96C2E-10EB-EB76-19C0-F3E4882B7C0D}"/>
              </a:ext>
            </a:extLst>
          </p:cNvPr>
          <p:cNvCxnSpPr>
            <a:cxnSpLocks/>
          </p:cNvCxnSpPr>
          <p:nvPr/>
        </p:nvCxnSpPr>
        <p:spPr>
          <a:xfrm flipH="1">
            <a:off x="5251252" y="3383280"/>
            <a:ext cx="840105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Přímá spojnice 11">
            <a:extLst>
              <a:ext uri="{FF2B5EF4-FFF2-40B4-BE49-F238E27FC236}">
                <a16:creationId xmlns:a16="http://schemas.microsoft.com/office/drawing/2014/main" id="{668D9E11-4F7C-6782-02D4-F6F2D61B59EC}"/>
              </a:ext>
            </a:extLst>
          </p:cNvPr>
          <p:cNvCxnSpPr/>
          <p:nvPr/>
        </p:nvCxnSpPr>
        <p:spPr>
          <a:xfrm>
            <a:off x="5625296" y="3510025"/>
            <a:ext cx="752355" cy="2286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69742E2D-8FF6-B36B-D03F-02FE1BCE45CC}"/>
              </a:ext>
            </a:extLst>
          </p:cNvPr>
          <p:cNvSpPr txBox="1"/>
          <p:nvPr/>
        </p:nvSpPr>
        <p:spPr>
          <a:xfrm>
            <a:off x="6377651" y="3543295"/>
            <a:ext cx="10282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 4 cm</a:t>
            </a:r>
            <a:r>
              <a:rPr lang="cs-CZ" sz="2000" baseline="30000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2</a:t>
            </a:r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83F2746E-399A-6DC5-602D-12AD837B0ECD}"/>
              </a:ext>
            </a:extLst>
          </p:cNvPr>
          <p:cNvSpPr txBox="1"/>
          <p:nvPr/>
        </p:nvSpPr>
        <p:spPr>
          <a:xfrm>
            <a:off x="5318106" y="3615533"/>
            <a:ext cx="12898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 = 2 cm</a:t>
            </a:r>
            <a:endParaRPr lang="cs-CZ" sz="2000" baseline="30000" dirty="0">
              <a:solidFill>
                <a:srgbClr val="0070C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4177F3A0-50DB-CA73-5BD3-CD10FE09C379}"/>
              </a:ext>
            </a:extLst>
          </p:cNvPr>
          <p:cNvSpPr txBox="1"/>
          <p:nvPr/>
        </p:nvSpPr>
        <p:spPr>
          <a:xfrm>
            <a:off x="6607978" y="2937015"/>
            <a:ext cx="12898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 = 8 cm</a:t>
            </a:r>
            <a:endParaRPr lang="cs-CZ" sz="2000" baseline="30000" dirty="0">
              <a:solidFill>
                <a:srgbClr val="0070C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19" name="Obrázek 18">
            <a:extLst>
              <a:ext uri="{FF2B5EF4-FFF2-40B4-BE49-F238E27FC236}">
                <a16:creationId xmlns:a16="http://schemas.microsoft.com/office/drawing/2014/main" id="{62D28A0D-086C-34A3-D991-11232671268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2000" t="66849" r="9787" b="6233"/>
          <a:stretch/>
        </p:blipFill>
        <p:spPr>
          <a:xfrm rot="-60000">
            <a:off x="201187" y="4396119"/>
            <a:ext cx="8029682" cy="2154696"/>
          </a:xfrm>
          <a:prstGeom prst="rect">
            <a:avLst/>
          </a:prstGeom>
        </p:spPr>
      </p:pic>
      <p:sp>
        <p:nvSpPr>
          <p:cNvPr id="7" name="Obdélník 6">
            <a:extLst>
              <a:ext uri="{FF2B5EF4-FFF2-40B4-BE49-F238E27FC236}">
                <a16:creationId xmlns:a16="http://schemas.microsoft.com/office/drawing/2014/main" id="{DDA13B91-E438-54BF-C10B-E7F4ECC17AA2}"/>
              </a:ext>
            </a:extLst>
          </p:cNvPr>
          <p:cNvSpPr/>
          <p:nvPr/>
        </p:nvSpPr>
        <p:spPr>
          <a:xfrm>
            <a:off x="182996" y="4148179"/>
            <a:ext cx="7917359" cy="3014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8D9DDEDA-90A5-6ADF-EABF-74CC3FE6AC76}"/>
              </a:ext>
            </a:extLst>
          </p:cNvPr>
          <p:cNvSpPr txBox="1"/>
          <p:nvPr/>
        </p:nvSpPr>
        <p:spPr>
          <a:xfrm>
            <a:off x="3318244" y="4366037"/>
            <a:ext cx="58257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 V</a:t>
            </a:r>
            <a:r>
              <a:rPr lang="cs-CZ" sz="2800" baseline="-25000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4-bokého</a:t>
            </a:r>
            <a:r>
              <a:rPr lang="cs-CZ" sz="2800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= </a:t>
            </a:r>
            <a:r>
              <a:rPr lang="cs-CZ" sz="2800" dirty="0" err="1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S</a:t>
            </a:r>
            <a:r>
              <a:rPr lang="cs-CZ" sz="2800" baseline="-25000" dirty="0" err="1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p</a:t>
            </a:r>
            <a:r>
              <a:rPr lang="cs-CZ" sz="2800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. v = 2 . 2 . 8  = 32 cm</a:t>
            </a:r>
            <a:r>
              <a:rPr lang="cs-CZ" sz="2800" baseline="30000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2</a:t>
            </a:r>
            <a:r>
              <a:rPr lang="cs-CZ" sz="2800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endParaRPr lang="cs-CZ" sz="2800" baseline="30000" dirty="0">
              <a:solidFill>
                <a:srgbClr val="0070C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ovéPole 21">
                <a:extLst>
                  <a:ext uri="{FF2B5EF4-FFF2-40B4-BE49-F238E27FC236}">
                    <a16:creationId xmlns:a16="http://schemas.microsoft.com/office/drawing/2014/main" id="{D278E209-D11E-DAC1-7BF3-839DA281542C}"/>
                  </a:ext>
                </a:extLst>
              </p:cNvPr>
              <p:cNvSpPr txBox="1"/>
              <p:nvPr/>
            </p:nvSpPr>
            <p:spPr>
              <a:xfrm>
                <a:off x="3340032" y="5193871"/>
                <a:ext cx="5620972" cy="7016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2800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 V</a:t>
                </a:r>
                <a:r>
                  <a:rPr lang="cs-CZ" sz="2800" baseline="-25000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3-bokého</a:t>
                </a:r>
                <a:r>
                  <a:rPr lang="cs-CZ" sz="2800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= </a:t>
                </a:r>
                <a:r>
                  <a:rPr lang="cs-CZ" sz="2800" dirty="0" err="1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S</a:t>
                </a:r>
                <a:r>
                  <a:rPr lang="cs-CZ" sz="2800" baseline="-25000" dirty="0" err="1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p</a:t>
                </a:r>
                <a:r>
                  <a:rPr lang="cs-CZ" sz="2800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. v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cs-CZ" sz="280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cs-CZ" sz="2800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2.2</m:t>
                        </m:r>
                      </m:num>
                      <m:den>
                        <m:r>
                          <a:rPr lang="cs-CZ" sz="2800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cs-CZ" sz="2800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. 8  = 16 cm</a:t>
                </a:r>
                <a:r>
                  <a:rPr lang="cs-CZ" sz="2800" baseline="30000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2</a:t>
                </a:r>
                <a:r>
                  <a:rPr lang="cs-CZ" sz="2800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endParaRPr lang="cs-CZ" sz="2800" baseline="30000" dirty="0">
                  <a:solidFill>
                    <a:srgbClr val="FF000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2" name="TextovéPole 21">
                <a:extLst>
                  <a:ext uri="{FF2B5EF4-FFF2-40B4-BE49-F238E27FC236}">
                    <a16:creationId xmlns:a16="http://schemas.microsoft.com/office/drawing/2014/main" id="{D278E209-D11E-DAC1-7BF3-839DA28154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40032" y="5193871"/>
                <a:ext cx="5620972" cy="701602"/>
              </a:xfrm>
              <a:prstGeom prst="rect">
                <a:avLst/>
              </a:prstGeom>
              <a:blipFill>
                <a:blip r:embed="rId4"/>
                <a:stretch>
                  <a:fillRect b="-9565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extovéPole 22">
            <a:extLst>
              <a:ext uri="{FF2B5EF4-FFF2-40B4-BE49-F238E27FC236}">
                <a16:creationId xmlns:a16="http://schemas.microsoft.com/office/drawing/2014/main" id="{170266BA-1D37-AB80-E2BD-C88BEB22F6F5}"/>
              </a:ext>
            </a:extLst>
          </p:cNvPr>
          <p:cNvSpPr txBox="1"/>
          <p:nvPr/>
        </p:nvSpPr>
        <p:spPr>
          <a:xfrm>
            <a:off x="3399612" y="5972739"/>
            <a:ext cx="56209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>
                <a:latin typeface="Cambria Math" panose="02040503050406030204" pitchFamily="18" charset="0"/>
                <a:ea typeface="Cambria Math" panose="02040503050406030204" pitchFamily="18" charset="0"/>
              </a:rPr>
              <a:t>  V = 32 + 16 = </a:t>
            </a:r>
            <a:r>
              <a:rPr lang="cs-CZ" sz="28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48 cm</a:t>
            </a:r>
            <a:r>
              <a:rPr lang="cs-CZ" sz="2800" b="1" baseline="30000" dirty="0">
                <a:latin typeface="Cambria Math" panose="02040503050406030204" pitchFamily="18" charset="0"/>
                <a:ea typeface="Cambria Math" panose="02040503050406030204" pitchFamily="18" charset="0"/>
              </a:rPr>
              <a:t>2</a:t>
            </a:r>
            <a:r>
              <a:rPr lang="cs-CZ" sz="28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endParaRPr lang="cs-CZ" sz="2800" b="1" baseline="300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24" name="Ovál 23">
            <a:extLst>
              <a:ext uri="{FF2B5EF4-FFF2-40B4-BE49-F238E27FC236}">
                <a16:creationId xmlns:a16="http://schemas.microsoft.com/office/drawing/2014/main" id="{A4B1CAD3-BFD2-32FF-0AC8-2AC98BE7EFF2}"/>
              </a:ext>
            </a:extLst>
          </p:cNvPr>
          <p:cNvSpPr/>
          <p:nvPr/>
        </p:nvSpPr>
        <p:spPr>
          <a:xfrm>
            <a:off x="832629" y="5089629"/>
            <a:ext cx="1424433" cy="40011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25" name="Přímá spojnice 24">
            <a:extLst>
              <a:ext uri="{FF2B5EF4-FFF2-40B4-BE49-F238E27FC236}">
                <a16:creationId xmlns:a16="http://schemas.microsoft.com/office/drawing/2014/main" id="{B8D22C53-C838-F4CB-A642-AD64AACC3907}"/>
              </a:ext>
            </a:extLst>
          </p:cNvPr>
          <p:cNvCxnSpPr>
            <a:cxnSpLocks/>
          </p:cNvCxnSpPr>
          <p:nvPr/>
        </p:nvCxnSpPr>
        <p:spPr>
          <a:xfrm flipH="1">
            <a:off x="4987256" y="3684113"/>
            <a:ext cx="847725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Přímá spojnice 25">
            <a:extLst>
              <a:ext uri="{FF2B5EF4-FFF2-40B4-BE49-F238E27FC236}">
                <a16:creationId xmlns:a16="http://schemas.microsoft.com/office/drawing/2014/main" id="{DEB232DA-B433-DA5D-E3A0-965F7DF98B2F}"/>
              </a:ext>
            </a:extLst>
          </p:cNvPr>
          <p:cNvCxnSpPr>
            <a:cxnSpLocks/>
          </p:cNvCxnSpPr>
          <p:nvPr/>
        </p:nvCxnSpPr>
        <p:spPr>
          <a:xfrm flipH="1">
            <a:off x="4988992" y="2838293"/>
            <a:ext cx="847725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Přímá spojnice 26">
            <a:extLst>
              <a:ext uri="{FF2B5EF4-FFF2-40B4-BE49-F238E27FC236}">
                <a16:creationId xmlns:a16="http://schemas.microsoft.com/office/drawing/2014/main" id="{6BEE9C88-CA2E-F7F2-2497-0183E79E06EE}"/>
              </a:ext>
            </a:extLst>
          </p:cNvPr>
          <p:cNvCxnSpPr>
            <a:cxnSpLocks/>
          </p:cNvCxnSpPr>
          <p:nvPr/>
        </p:nvCxnSpPr>
        <p:spPr>
          <a:xfrm>
            <a:off x="4960417" y="2845913"/>
            <a:ext cx="0" cy="83820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Přímá spojnice 28">
            <a:extLst>
              <a:ext uri="{FF2B5EF4-FFF2-40B4-BE49-F238E27FC236}">
                <a16:creationId xmlns:a16="http://schemas.microsoft.com/office/drawing/2014/main" id="{114D7609-8AC2-50D3-D382-24B140594370}"/>
              </a:ext>
            </a:extLst>
          </p:cNvPr>
          <p:cNvCxnSpPr>
            <a:cxnSpLocks/>
          </p:cNvCxnSpPr>
          <p:nvPr/>
        </p:nvCxnSpPr>
        <p:spPr>
          <a:xfrm>
            <a:off x="5827158" y="2815433"/>
            <a:ext cx="0" cy="83820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Přímá spojnice 29">
            <a:extLst>
              <a:ext uri="{FF2B5EF4-FFF2-40B4-BE49-F238E27FC236}">
                <a16:creationId xmlns:a16="http://schemas.microsoft.com/office/drawing/2014/main" id="{BB9FAABA-6475-F2C5-E360-B581C354A723}"/>
              </a:ext>
            </a:extLst>
          </p:cNvPr>
          <p:cNvCxnSpPr>
            <a:cxnSpLocks/>
          </p:cNvCxnSpPr>
          <p:nvPr/>
        </p:nvCxnSpPr>
        <p:spPr>
          <a:xfrm flipH="1">
            <a:off x="6187406" y="2472533"/>
            <a:ext cx="847725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Přímá spojnice 30">
            <a:extLst>
              <a:ext uri="{FF2B5EF4-FFF2-40B4-BE49-F238E27FC236}">
                <a16:creationId xmlns:a16="http://schemas.microsoft.com/office/drawing/2014/main" id="{4D643AD9-5702-2DBF-B7AC-8DE00DC176B1}"/>
              </a:ext>
            </a:extLst>
          </p:cNvPr>
          <p:cNvCxnSpPr>
            <a:cxnSpLocks/>
          </p:cNvCxnSpPr>
          <p:nvPr/>
        </p:nvCxnSpPr>
        <p:spPr>
          <a:xfrm flipH="1">
            <a:off x="6189142" y="1626713"/>
            <a:ext cx="847725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Přímá spojnice 31">
            <a:extLst>
              <a:ext uri="{FF2B5EF4-FFF2-40B4-BE49-F238E27FC236}">
                <a16:creationId xmlns:a16="http://schemas.microsoft.com/office/drawing/2014/main" id="{CCCCF3A6-331C-33B1-DCDB-6B6787412AA6}"/>
              </a:ext>
            </a:extLst>
          </p:cNvPr>
          <p:cNvCxnSpPr>
            <a:cxnSpLocks/>
          </p:cNvCxnSpPr>
          <p:nvPr/>
        </p:nvCxnSpPr>
        <p:spPr>
          <a:xfrm>
            <a:off x="6160567" y="1634333"/>
            <a:ext cx="0" cy="83820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Přímá spojnice 32">
            <a:extLst>
              <a:ext uri="{FF2B5EF4-FFF2-40B4-BE49-F238E27FC236}">
                <a16:creationId xmlns:a16="http://schemas.microsoft.com/office/drawing/2014/main" id="{568310E7-1036-C379-56D1-DDDA90FDF7E0}"/>
              </a:ext>
            </a:extLst>
          </p:cNvPr>
          <p:cNvCxnSpPr>
            <a:cxnSpLocks/>
          </p:cNvCxnSpPr>
          <p:nvPr/>
        </p:nvCxnSpPr>
        <p:spPr>
          <a:xfrm>
            <a:off x="7027308" y="1603853"/>
            <a:ext cx="0" cy="83820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Přímá spojnice 33">
            <a:extLst>
              <a:ext uri="{FF2B5EF4-FFF2-40B4-BE49-F238E27FC236}">
                <a16:creationId xmlns:a16="http://schemas.microsoft.com/office/drawing/2014/main" id="{45F5C214-4D0B-2AD4-3AC9-0282AA199EDB}"/>
              </a:ext>
            </a:extLst>
          </p:cNvPr>
          <p:cNvCxnSpPr>
            <a:cxnSpLocks/>
          </p:cNvCxnSpPr>
          <p:nvPr/>
        </p:nvCxnSpPr>
        <p:spPr>
          <a:xfrm flipH="1">
            <a:off x="5827158" y="1626713"/>
            <a:ext cx="1200150" cy="118872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Přímá spojnice 35">
            <a:extLst>
              <a:ext uri="{FF2B5EF4-FFF2-40B4-BE49-F238E27FC236}">
                <a16:creationId xmlns:a16="http://schemas.microsoft.com/office/drawing/2014/main" id="{D4EEE0E9-0047-E829-2673-225E36C5D534}"/>
              </a:ext>
            </a:extLst>
          </p:cNvPr>
          <p:cNvCxnSpPr>
            <a:cxnSpLocks/>
          </p:cNvCxnSpPr>
          <p:nvPr/>
        </p:nvCxnSpPr>
        <p:spPr>
          <a:xfrm flipH="1">
            <a:off x="5798472" y="2480334"/>
            <a:ext cx="1200150" cy="118872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Přímá spojnice 36">
            <a:extLst>
              <a:ext uri="{FF2B5EF4-FFF2-40B4-BE49-F238E27FC236}">
                <a16:creationId xmlns:a16="http://schemas.microsoft.com/office/drawing/2014/main" id="{CB7C2ACE-7E65-A3FF-054D-02BC47A99857}"/>
              </a:ext>
            </a:extLst>
          </p:cNvPr>
          <p:cNvCxnSpPr>
            <a:cxnSpLocks/>
          </p:cNvCxnSpPr>
          <p:nvPr/>
        </p:nvCxnSpPr>
        <p:spPr>
          <a:xfrm flipH="1">
            <a:off x="4960417" y="1649664"/>
            <a:ext cx="1178501" cy="1188629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Přímá spojnice 37">
            <a:extLst>
              <a:ext uri="{FF2B5EF4-FFF2-40B4-BE49-F238E27FC236}">
                <a16:creationId xmlns:a16="http://schemas.microsoft.com/office/drawing/2014/main" id="{4BD897A6-0368-B6CE-7E7B-75CD50974639}"/>
              </a:ext>
            </a:extLst>
          </p:cNvPr>
          <p:cNvCxnSpPr>
            <a:cxnSpLocks/>
          </p:cNvCxnSpPr>
          <p:nvPr/>
        </p:nvCxnSpPr>
        <p:spPr>
          <a:xfrm flipH="1">
            <a:off x="4938768" y="2495393"/>
            <a:ext cx="1200150" cy="118872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Přímá spojnice 39">
            <a:extLst>
              <a:ext uri="{FF2B5EF4-FFF2-40B4-BE49-F238E27FC236}">
                <a16:creationId xmlns:a16="http://schemas.microsoft.com/office/drawing/2014/main" id="{3BFD8240-FAC6-3037-B02B-AA0FE474DABE}"/>
              </a:ext>
            </a:extLst>
          </p:cNvPr>
          <p:cNvCxnSpPr>
            <a:cxnSpLocks/>
          </p:cNvCxnSpPr>
          <p:nvPr/>
        </p:nvCxnSpPr>
        <p:spPr>
          <a:xfrm flipH="1">
            <a:off x="5390269" y="800146"/>
            <a:ext cx="1178501" cy="118862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Přímá spojnice 40">
            <a:extLst>
              <a:ext uri="{FF2B5EF4-FFF2-40B4-BE49-F238E27FC236}">
                <a16:creationId xmlns:a16="http://schemas.microsoft.com/office/drawing/2014/main" id="{43D8285F-38CD-D3AD-8B18-B30A75C71B13}"/>
              </a:ext>
            </a:extLst>
          </p:cNvPr>
          <p:cNvCxnSpPr>
            <a:cxnSpLocks/>
          </p:cNvCxnSpPr>
          <p:nvPr/>
        </p:nvCxnSpPr>
        <p:spPr>
          <a:xfrm flipH="1">
            <a:off x="4972909" y="1642134"/>
            <a:ext cx="1178501" cy="118862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Přímá spojnice 41">
            <a:extLst>
              <a:ext uri="{FF2B5EF4-FFF2-40B4-BE49-F238E27FC236}">
                <a16:creationId xmlns:a16="http://schemas.microsoft.com/office/drawing/2014/main" id="{9A84C5EC-15E3-3E38-446D-B094E6A6AE1C}"/>
              </a:ext>
            </a:extLst>
          </p:cNvPr>
          <p:cNvCxnSpPr>
            <a:cxnSpLocks/>
          </p:cNvCxnSpPr>
          <p:nvPr/>
        </p:nvCxnSpPr>
        <p:spPr>
          <a:xfrm flipH="1">
            <a:off x="5803573" y="1632711"/>
            <a:ext cx="1202086" cy="119875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Přímá spojnice 43">
            <a:extLst>
              <a:ext uri="{FF2B5EF4-FFF2-40B4-BE49-F238E27FC236}">
                <a16:creationId xmlns:a16="http://schemas.microsoft.com/office/drawing/2014/main" id="{CD74504F-897A-BCA1-9E94-E71C519A6761}"/>
              </a:ext>
            </a:extLst>
          </p:cNvPr>
          <p:cNvCxnSpPr>
            <a:cxnSpLocks/>
          </p:cNvCxnSpPr>
          <p:nvPr/>
        </p:nvCxnSpPr>
        <p:spPr>
          <a:xfrm flipH="1">
            <a:off x="4960416" y="1992473"/>
            <a:ext cx="427224" cy="84192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Přímá spojnice 46">
            <a:extLst>
              <a:ext uri="{FF2B5EF4-FFF2-40B4-BE49-F238E27FC236}">
                <a16:creationId xmlns:a16="http://schemas.microsoft.com/office/drawing/2014/main" id="{47D4E284-82C4-1AC9-C6AA-830A5B61F607}"/>
              </a:ext>
            </a:extLst>
          </p:cNvPr>
          <p:cNvCxnSpPr>
            <a:cxnSpLocks/>
          </p:cNvCxnSpPr>
          <p:nvPr/>
        </p:nvCxnSpPr>
        <p:spPr>
          <a:xfrm flipH="1">
            <a:off x="6157143" y="777747"/>
            <a:ext cx="427224" cy="84192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Přímá spojnice 47">
            <a:extLst>
              <a:ext uri="{FF2B5EF4-FFF2-40B4-BE49-F238E27FC236}">
                <a16:creationId xmlns:a16="http://schemas.microsoft.com/office/drawing/2014/main" id="{457065CD-BE03-0BAB-EB61-B4B3EA6E164F}"/>
              </a:ext>
            </a:extLst>
          </p:cNvPr>
          <p:cNvCxnSpPr>
            <a:cxnSpLocks/>
          </p:cNvCxnSpPr>
          <p:nvPr/>
        </p:nvCxnSpPr>
        <p:spPr>
          <a:xfrm>
            <a:off x="6592355" y="777366"/>
            <a:ext cx="413304" cy="82648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Přímá spojnice 50">
            <a:extLst>
              <a:ext uri="{FF2B5EF4-FFF2-40B4-BE49-F238E27FC236}">
                <a16:creationId xmlns:a16="http://schemas.microsoft.com/office/drawing/2014/main" id="{272E9F00-4DD0-7BE1-ACA9-768443361222}"/>
              </a:ext>
            </a:extLst>
          </p:cNvPr>
          <p:cNvCxnSpPr>
            <a:cxnSpLocks/>
          </p:cNvCxnSpPr>
          <p:nvPr/>
        </p:nvCxnSpPr>
        <p:spPr>
          <a:xfrm>
            <a:off x="5386488" y="1982400"/>
            <a:ext cx="413304" cy="82648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Přímá spojnice 51">
            <a:extLst>
              <a:ext uri="{FF2B5EF4-FFF2-40B4-BE49-F238E27FC236}">
                <a16:creationId xmlns:a16="http://schemas.microsoft.com/office/drawing/2014/main" id="{F947AEE9-6E07-39E3-1B27-A68FB0376FE1}"/>
              </a:ext>
            </a:extLst>
          </p:cNvPr>
          <p:cNvCxnSpPr>
            <a:cxnSpLocks/>
          </p:cNvCxnSpPr>
          <p:nvPr/>
        </p:nvCxnSpPr>
        <p:spPr>
          <a:xfrm flipH="1">
            <a:off x="4974201" y="2837431"/>
            <a:ext cx="82293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Přímá spojnice 53">
            <a:extLst>
              <a:ext uri="{FF2B5EF4-FFF2-40B4-BE49-F238E27FC236}">
                <a16:creationId xmlns:a16="http://schemas.microsoft.com/office/drawing/2014/main" id="{C4431620-2360-06B1-FA04-0A540A84F2F0}"/>
              </a:ext>
            </a:extLst>
          </p:cNvPr>
          <p:cNvCxnSpPr>
            <a:cxnSpLocks/>
          </p:cNvCxnSpPr>
          <p:nvPr/>
        </p:nvCxnSpPr>
        <p:spPr>
          <a:xfrm flipH="1">
            <a:off x="6166731" y="1621884"/>
            <a:ext cx="82293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9254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7" grpId="0"/>
      <p:bldP spid="18" grpId="0"/>
      <p:bldP spid="20" grpId="0"/>
      <p:bldP spid="22" grpId="0"/>
      <p:bldP spid="23" grpId="0"/>
      <p:bldP spid="2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FB294F47-F378-49CF-1918-29C051D9F5C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1238" t="13175" r="14477" b="6910"/>
          <a:stretch/>
        </p:blipFill>
        <p:spPr>
          <a:xfrm rot="-60000">
            <a:off x="124610" y="164151"/>
            <a:ext cx="6992642" cy="6471618"/>
          </a:xfrm>
          <a:prstGeom prst="rect">
            <a:avLst/>
          </a:prstGeom>
        </p:spPr>
      </p:pic>
      <p:sp>
        <p:nvSpPr>
          <p:cNvPr id="14" name="Obdélník 13">
            <a:extLst>
              <a:ext uri="{FF2B5EF4-FFF2-40B4-BE49-F238E27FC236}">
                <a16:creationId xmlns:a16="http://schemas.microsoft.com/office/drawing/2014/main" id="{602E4B7D-BD17-4C42-B715-D20AAEAC8CBC}"/>
              </a:ext>
            </a:extLst>
          </p:cNvPr>
          <p:cNvSpPr/>
          <p:nvPr/>
        </p:nvSpPr>
        <p:spPr>
          <a:xfrm>
            <a:off x="5834981" y="299"/>
            <a:ext cx="3338003" cy="51400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sz="2800" dirty="0">
                <a:solidFill>
                  <a:srgbClr val="0070C0"/>
                </a:solidFill>
              </a:rPr>
              <a:t>9-2025-5</a:t>
            </a:r>
          </a:p>
        </p:txBody>
      </p:sp>
      <p:sp>
        <p:nvSpPr>
          <p:cNvPr id="15" name="Šipka: doprava 1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529AF93-EC8D-46AF-97A4-F5ABE73A9576}"/>
              </a:ext>
            </a:extLst>
          </p:cNvPr>
          <p:cNvSpPr/>
          <p:nvPr/>
        </p:nvSpPr>
        <p:spPr>
          <a:xfrm>
            <a:off x="8249059" y="17060"/>
            <a:ext cx="771525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cs-CZ" dirty="0"/>
          </a:p>
        </p:txBody>
      </p:sp>
      <p:sp>
        <p:nvSpPr>
          <p:cNvPr id="16" name="Šipka: doprava 15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4E3ED03C-ECD4-46A2-AA68-CC119CF2B7C1}"/>
              </a:ext>
            </a:extLst>
          </p:cNvPr>
          <p:cNvSpPr/>
          <p:nvPr/>
        </p:nvSpPr>
        <p:spPr>
          <a:xfrm flipH="1">
            <a:off x="5893237" y="8831"/>
            <a:ext cx="771525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cs-CZ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ovéPole 2">
                <a:extLst>
                  <a:ext uri="{FF2B5EF4-FFF2-40B4-BE49-F238E27FC236}">
                    <a16:creationId xmlns:a16="http://schemas.microsoft.com/office/drawing/2014/main" id="{41C74968-B069-E1FA-FD47-45BFF0FDAB57}"/>
                  </a:ext>
                </a:extLst>
              </p:cNvPr>
              <p:cNvSpPr txBox="1"/>
              <p:nvPr/>
            </p:nvSpPr>
            <p:spPr>
              <a:xfrm>
                <a:off x="6934200" y="617631"/>
                <a:ext cx="2918460" cy="52950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cs-CZ" sz="2000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cs-CZ" sz="2000" b="0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cs-CZ" sz="2000" b="0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cs-CZ" sz="2000" dirty="0">
                    <a:solidFill>
                      <a:srgbClr val="0070C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objemu jsou 14 l </a:t>
                </a:r>
                <a:endParaRPr lang="cs-CZ" sz="2000" dirty="0"/>
              </a:p>
            </p:txBody>
          </p:sp>
        </mc:Choice>
        <mc:Fallback xmlns="">
          <p:sp>
            <p:nvSpPr>
              <p:cNvPr id="3" name="TextovéPole 2">
                <a:extLst>
                  <a:ext uri="{FF2B5EF4-FFF2-40B4-BE49-F238E27FC236}">
                    <a16:creationId xmlns:a16="http://schemas.microsoft.com/office/drawing/2014/main" id="{41C74968-B069-E1FA-FD47-45BFF0FDAB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34200" y="617631"/>
                <a:ext cx="2918460" cy="529504"/>
              </a:xfrm>
              <a:prstGeom prst="rect">
                <a:avLst/>
              </a:prstGeom>
              <a:blipFill>
                <a:blip r:embed="rId4"/>
                <a:stretch>
                  <a:fillRect b="-5747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ovéPole 4">
                <a:extLst>
                  <a:ext uri="{FF2B5EF4-FFF2-40B4-BE49-F238E27FC236}">
                    <a16:creationId xmlns:a16="http://schemas.microsoft.com/office/drawing/2014/main" id="{E176CF60-606F-C7BE-DAE7-9F083597D077}"/>
                  </a:ext>
                </a:extLst>
              </p:cNvPr>
              <p:cNvSpPr txBox="1"/>
              <p:nvPr/>
            </p:nvSpPr>
            <p:spPr>
              <a:xfrm>
                <a:off x="6934200" y="1189500"/>
                <a:ext cx="2918460" cy="52886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cs-CZ" sz="2000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cs-CZ" sz="2000" b="0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cs-CZ" sz="2000" b="0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cs-CZ" sz="2000" dirty="0">
                    <a:solidFill>
                      <a:srgbClr val="0070C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objemu jsou 7 l </a:t>
                </a:r>
                <a:endParaRPr lang="cs-CZ" sz="2000" dirty="0"/>
              </a:p>
            </p:txBody>
          </p:sp>
        </mc:Choice>
        <mc:Fallback xmlns="">
          <p:sp>
            <p:nvSpPr>
              <p:cNvPr id="5" name="TextovéPole 4">
                <a:extLst>
                  <a:ext uri="{FF2B5EF4-FFF2-40B4-BE49-F238E27FC236}">
                    <a16:creationId xmlns:a16="http://schemas.microsoft.com/office/drawing/2014/main" id="{E176CF60-606F-C7BE-DAE7-9F083597D0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34200" y="1189500"/>
                <a:ext cx="2918460" cy="528863"/>
              </a:xfrm>
              <a:prstGeom prst="rect">
                <a:avLst/>
              </a:prstGeom>
              <a:blipFill>
                <a:blip r:embed="rId5"/>
                <a:stretch>
                  <a:fillRect b="-5747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ovéPole 5">
                <a:extLst>
                  <a:ext uri="{FF2B5EF4-FFF2-40B4-BE49-F238E27FC236}">
                    <a16:creationId xmlns:a16="http://schemas.microsoft.com/office/drawing/2014/main" id="{D788D7BA-3119-5150-915C-C4B1E67002C8}"/>
                  </a:ext>
                </a:extLst>
              </p:cNvPr>
              <p:cNvSpPr txBox="1"/>
              <p:nvPr/>
            </p:nvSpPr>
            <p:spPr>
              <a:xfrm>
                <a:off x="6934200" y="1756436"/>
                <a:ext cx="2918460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cs-CZ" sz="2000" i="0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c</m:t>
                    </m:r>
                    <m:r>
                      <m:rPr>
                        <m:sty m:val="p"/>
                      </m:rPr>
                      <a:rPr lang="cs-CZ" sz="2000" b="0" i="0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el</m:t>
                    </m:r>
                    <m:r>
                      <a:rPr lang="cs-CZ" sz="2000" b="0" i="0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ý </m:t>
                    </m:r>
                  </m:oMath>
                </a14:m>
                <a:r>
                  <a:rPr lang="cs-CZ" sz="2000" dirty="0">
                    <a:solidFill>
                      <a:srgbClr val="0070C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objem = </a:t>
                </a:r>
                <a:r>
                  <a:rPr lang="cs-CZ" sz="2000" b="1" dirty="0">
                    <a:solidFill>
                      <a:srgbClr val="0070C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35 l </a:t>
                </a:r>
                <a:endParaRPr lang="cs-CZ" sz="2000" b="1" dirty="0"/>
              </a:p>
            </p:txBody>
          </p:sp>
        </mc:Choice>
        <mc:Fallback xmlns="">
          <p:sp>
            <p:nvSpPr>
              <p:cNvPr id="6" name="TextovéPole 5">
                <a:extLst>
                  <a:ext uri="{FF2B5EF4-FFF2-40B4-BE49-F238E27FC236}">
                    <a16:creationId xmlns:a16="http://schemas.microsoft.com/office/drawing/2014/main" id="{D788D7BA-3119-5150-915C-C4B1E67002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34200" y="1756436"/>
                <a:ext cx="2918460" cy="400110"/>
              </a:xfrm>
              <a:prstGeom prst="rect">
                <a:avLst/>
              </a:prstGeom>
              <a:blipFill>
                <a:blip r:embed="rId6"/>
                <a:stretch>
                  <a:fillRect t="-10606" b="-22727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ovéPole 6">
                <a:extLst>
                  <a:ext uri="{FF2B5EF4-FFF2-40B4-BE49-F238E27FC236}">
                    <a16:creationId xmlns:a16="http://schemas.microsoft.com/office/drawing/2014/main" id="{75A4C59E-6F21-5CEB-B2B8-453E1FCD8053}"/>
                  </a:ext>
                </a:extLst>
              </p:cNvPr>
              <p:cNvSpPr txBox="1"/>
              <p:nvPr/>
            </p:nvSpPr>
            <p:spPr>
              <a:xfrm>
                <a:off x="6291501" y="1044902"/>
                <a:ext cx="535118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sz="2400" b="1" i="0" dirty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𝐂</m:t>
                      </m:r>
                    </m:oMath>
                  </m:oMathPara>
                </a14:m>
                <a:endParaRPr lang="cs-CZ" sz="2400" b="1" dirty="0"/>
              </a:p>
            </p:txBody>
          </p:sp>
        </mc:Choice>
        <mc:Fallback xmlns="">
          <p:sp>
            <p:nvSpPr>
              <p:cNvPr id="7" name="TextovéPole 6">
                <a:extLst>
                  <a:ext uri="{FF2B5EF4-FFF2-40B4-BE49-F238E27FC236}">
                    <a16:creationId xmlns:a16="http://schemas.microsoft.com/office/drawing/2014/main" id="{75A4C59E-6F21-5CEB-B2B8-453E1FCD80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91501" y="1044902"/>
                <a:ext cx="535118" cy="46166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ovéPole 7">
            <a:extLst>
              <a:ext uri="{FF2B5EF4-FFF2-40B4-BE49-F238E27FC236}">
                <a16:creationId xmlns:a16="http://schemas.microsoft.com/office/drawing/2014/main" id="{6822FF44-7445-5524-6EAA-C151C6501BDD}"/>
              </a:ext>
            </a:extLst>
          </p:cNvPr>
          <p:cNvSpPr txBox="1"/>
          <p:nvPr/>
        </p:nvSpPr>
        <p:spPr>
          <a:xfrm>
            <a:off x="6934200" y="2358858"/>
            <a:ext cx="244602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200" dirty="0">
                <a:solidFill>
                  <a:schemeClr val="accent1"/>
                </a:solidFill>
              </a:rPr>
              <a:t>(55 – 25)% …12 l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335058B1-2305-28EF-5E89-42DE4A6FB3E6}"/>
              </a:ext>
            </a:extLst>
          </p:cNvPr>
          <p:cNvSpPr txBox="1"/>
          <p:nvPr/>
        </p:nvSpPr>
        <p:spPr>
          <a:xfrm>
            <a:off x="6983728" y="2776613"/>
            <a:ext cx="181058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200" dirty="0">
                <a:solidFill>
                  <a:schemeClr val="accent1"/>
                </a:solidFill>
              </a:rPr>
              <a:t>30 % … 12 l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B3525B3A-AD14-C201-146B-577D094E363B}"/>
              </a:ext>
            </a:extLst>
          </p:cNvPr>
          <p:cNvSpPr txBox="1"/>
          <p:nvPr/>
        </p:nvSpPr>
        <p:spPr>
          <a:xfrm>
            <a:off x="6982791" y="3160080"/>
            <a:ext cx="181058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200" dirty="0">
                <a:solidFill>
                  <a:schemeClr val="accent1"/>
                </a:solidFill>
              </a:rPr>
              <a:t>10 % … 4 l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036C2380-2BC9-165B-2981-3394E290F860}"/>
              </a:ext>
            </a:extLst>
          </p:cNvPr>
          <p:cNvSpPr txBox="1"/>
          <p:nvPr/>
        </p:nvSpPr>
        <p:spPr>
          <a:xfrm>
            <a:off x="6982791" y="3540045"/>
            <a:ext cx="1909645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200" dirty="0">
                <a:solidFill>
                  <a:schemeClr val="accent1"/>
                </a:solidFill>
              </a:rPr>
              <a:t>100 % … 40 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ovéPole 11">
                <a:extLst>
                  <a:ext uri="{FF2B5EF4-FFF2-40B4-BE49-F238E27FC236}">
                    <a16:creationId xmlns:a16="http://schemas.microsoft.com/office/drawing/2014/main" id="{8D33FDB7-90B4-9756-DFC1-2FF6840B7B84}"/>
                  </a:ext>
                </a:extLst>
              </p:cNvPr>
              <p:cNvSpPr txBox="1"/>
              <p:nvPr/>
            </p:nvSpPr>
            <p:spPr>
              <a:xfrm>
                <a:off x="6291501" y="2128026"/>
                <a:ext cx="535118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sz="2400" b="1" i="0" dirty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𝐄</m:t>
                      </m:r>
                    </m:oMath>
                  </m:oMathPara>
                </a14:m>
                <a:endParaRPr lang="cs-CZ" sz="2400" b="1" dirty="0"/>
              </a:p>
            </p:txBody>
          </p:sp>
        </mc:Choice>
        <mc:Fallback xmlns="">
          <p:sp>
            <p:nvSpPr>
              <p:cNvPr id="12" name="TextovéPole 11">
                <a:extLst>
                  <a:ext uri="{FF2B5EF4-FFF2-40B4-BE49-F238E27FC236}">
                    <a16:creationId xmlns:a16="http://schemas.microsoft.com/office/drawing/2014/main" id="{8D33FDB7-90B4-9756-DFC1-2FF6840B7B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91501" y="2128026"/>
                <a:ext cx="535118" cy="46166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Obdélník 16">
            <a:extLst>
              <a:ext uri="{FF2B5EF4-FFF2-40B4-BE49-F238E27FC236}">
                <a16:creationId xmlns:a16="http://schemas.microsoft.com/office/drawing/2014/main" id="{FC53B8FB-DBF1-B046-E5E1-4CE9F9A764B6}"/>
              </a:ext>
            </a:extLst>
          </p:cNvPr>
          <p:cNvSpPr/>
          <p:nvPr/>
        </p:nvSpPr>
        <p:spPr>
          <a:xfrm>
            <a:off x="2674620" y="4777740"/>
            <a:ext cx="990600" cy="138684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F2D9F83F-42D5-F906-EB60-ED0A86D18F3F}"/>
              </a:ext>
            </a:extLst>
          </p:cNvPr>
          <p:cNvSpPr/>
          <p:nvPr/>
        </p:nvSpPr>
        <p:spPr>
          <a:xfrm>
            <a:off x="3840480" y="4777740"/>
            <a:ext cx="990600" cy="138684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2338A80F-287F-3724-A4A6-C9A11518D78C}"/>
              </a:ext>
            </a:extLst>
          </p:cNvPr>
          <p:cNvSpPr/>
          <p:nvPr/>
        </p:nvSpPr>
        <p:spPr>
          <a:xfrm>
            <a:off x="5006340" y="4777740"/>
            <a:ext cx="990600" cy="138684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Obdélník 19">
            <a:extLst>
              <a:ext uri="{FF2B5EF4-FFF2-40B4-BE49-F238E27FC236}">
                <a16:creationId xmlns:a16="http://schemas.microsoft.com/office/drawing/2014/main" id="{3247A180-A33F-1078-2B00-15EA55F936AB}"/>
              </a:ext>
            </a:extLst>
          </p:cNvPr>
          <p:cNvSpPr/>
          <p:nvPr/>
        </p:nvSpPr>
        <p:spPr>
          <a:xfrm>
            <a:off x="2674620" y="5692140"/>
            <a:ext cx="990600" cy="47244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30%</a:t>
            </a:r>
          </a:p>
        </p:txBody>
      </p:sp>
      <p:sp>
        <p:nvSpPr>
          <p:cNvPr id="21" name="Obdélník 20">
            <a:extLst>
              <a:ext uri="{FF2B5EF4-FFF2-40B4-BE49-F238E27FC236}">
                <a16:creationId xmlns:a16="http://schemas.microsoft.com/office/drawing/2014/main" id="{18854C67-E8B9-C957-4BBD-2C820099B531}"/>
              </a:ext>
            </a:extLst>
          </p:cNvPr>
          <p:cNvSpPr/>
          <p:nvPr/>
        </p:nvSpPr>
        <p:spPr>
          <a:xfrm>
            <a:off x="3830087" y="5577840"/>
            <a:ext cx="990600" cy="58674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40%</a:t>
            </a:r>
          </a:p>
        </p:txBody>
      </p:sp>
      <p:sp>
        <p:nvSpPr>
          <p:cNvPr id="22" name="Obdélník 21">
            <a:extLst>
              <a:ext uri="{FF2B5EF4-FFF2-40B4-BE49-F238E27FC236}">
                <a16:creationId xmlns:a16="http://schemas.microsoft.com/office/drawing/2014/main" id="{3C4BF5C3-EAF4-5340-309E-B6A4B5C4BD47}"/>
              </a:ext>
            </a:extLst>
          </p:cNvPr>
          <p:cNvSpPr/>
          <p:nvPr/>
        </p:nvSpPr>
        <p:spPr>
          <a:xfrm>
            <a:off x="5006340" y="5448300"/>
            <a:ext cx="990600" cy="71628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50%</a:t>
            </a:r>
          </a:p>
          <a:p>
            <a:pPr algn="ctr"/>
            <a:r>
              <a:rPr lang="cs-CZ" dirty="0"/>
              <a:t>19 l</a:t>
            </a:r>
          </a:p>
        </p:txBody>
      </p:sp>
      <p:sp>
        <p:nvSpPr>
          <p:cNvPr id="23" name="TextovéPole 22">
            <a:extLst>
              <a:ext uri="{FF2B5EF4-FFF2-40B4-BE49-F238E27FC236}">
                <a16:creationId xmlns:a16="http://schemas.microsoft.com/office/drawing/2014/main" id="{296D5478-6CB2-8D30-F270-911A19FE7168}"/>
              </a:ext>
            </a:extLst>
          </p:cNvPr>
          <p:cNvSpPr txBox="1"/>
          <p:nvPr/>
        </p:nvSpPr>
        <p:spPr>
          <a:xfrm>
            <a:off x="4920795" y="6315823"/>
            <a:ext cx="402680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200" dirty="0">
                <a:solidFill>
                  <a:schemeClr val="accent1"/>
                </a:solidFill>
              </a:rPr>
              <a:t>objem 1 sudu… 19 . 2 = </a:t>
            </a:r>
            <a:r>
              <a:rPr lang="cs-CZ" sz="2200" b="1" dirty="0">
                <a:solidFill>
                  <a:schemeClr val="accent1"/>
                </a:solidFill>
              </a:rPr>
              <a:t>38 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ovéPole 23">
                <a:extLst>
                  <a:ext uri="{FF2B5EF4-FFF2-40B4-BE49-F238E27FC236}">
                    <a16:creationId xmlns:a16="http://schemas.microsoft.com/office/drawing/2014/main" id="{8329CA5D-2E3B-FD4D-7DD1-F942F00A08DE}"/>
                  </a:ext>
                </a:extLst>
              </p:cNvPr>
              <p:cNvSpPr txBox="1"/>
              <p:nvPr/>
            </p:nvSpPr>
            <p:spPr>
              <a:xfrm>
                <a:off x="6291501" y="3860287"/>
                <a:ext cx="535118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sz="2400" b="1" i="0" dirty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𝐃</m:t>
                      </m:r>
                    </m:oMath>
                  </m:oMathPara>
                </a14:m>
                <a:endParaRPr lang="cs-CZ" sz="2400" b="1" dirty="0"/>
              </a:p>
            </p:txBody>
          </p:sp>
        </mc:Choice>
        <mc:Fallback xmlns="">
          <p:sp>
            <p:nvSpPr>
              <p:cNvPr id="24" name="TextovéPole 23">
                <a:extLst>
                  <a:ext uri="{FF2B5EF4-FFF2-40B4-BE49-F238E27FC236}">
                    <a16:creationId xmlns:a16="http://schemas.microsoft.com/office/drawing/2014/main" id="{8329CA5D-2E3B-FD4D-7DD1-F942F00A08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91501" y="3860287"/>
                <a:ext cx="535118" cy="46166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43140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/>
      <p:bldP spid="2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>
            <a:extLst>
              <a:ext uri="{FF2B5EF4-FFF2-40B4-BE49-F238E27FC236}">
                <a16:creationId xmlns:a16="http://schemas.microsoft.com/office/drawing/2014/main" id="{087CE4D6-77F1-415E-8149-D7C76BEBD4CF}"/>
              </a:ext>
            </a:extLst>
          </p:cNvPr>
          <p:cNvSpPr/>
          <p:nvPr/>
        </p:nvSpPr>
        <p:spPr>
          <a:xfrm>
            <a:off x="5834981" y="299"/>
            <a:ext cx="3338003" cy="51400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sz="2800" dirty="0">
                <a:solidFill>
                  <a:srgbClr val="0070C0"/>
                </a:solidFill>
              </a:rPr>
              <a:t>9-2025-5</a:t>
            </a:r>
          </a:p>
        </p:txBody>
      </p:sp>
      <p:sp>
        <p:nvSpPr>
          <p:cNvPr id="6" name="Šipka: doprava 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758E5E05-376B-4089-8847-E830ECC53609}"/>
              </a:ext>
            </a:extLst>
          </p:cNvPr>
          <p:cNvSpPr/>
          <p:nvPr/>
        </p:nvSpPr>
        <p:spPr>
          <a:xfrm>
            <a:off x="8249059" y="17060"/>
            <a:ext cx="771525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cs-CZ" dirty="0"/>
          </a:p>
        </p:txBody>
      </p:sp>
      <p:sp>
        <p:nvSpPr>
          <p:cNvPr id="7" name="Šipka: doprava 6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9F59A0FA-D8D3-4C07-9F7D-085682CED07B}"/>
              </a:ext>
            </a:extLst>
          </p:cNvPr>
          <p:cNvSpPr/>
          <p:nvPr/>
        </p:nvSpPr>
        <p:spPr>
          <a:xfrm flipH="1">
            <a:off x="5893237" y="8831"/>
            <a:ext cx="771525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cs-CZ" dirty="0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42E5BC22-F663-454F-838F-B647B2FB5243}"/>
              </a:ext>
            </a:extLst>
          </p:cNvPr>
          <p:cNvSpPr txBox="1"/>
          <p:nvPr/>
        </p:nvSpPr>
        <p:spPr>
          <a:xfrm>
            <a:off x="2875531" y="2903496"/>
            <a:ext cx="37892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>
                <a:solidFill>
                  <a:schemeClr val="accent5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Konec prezentace</a:t>
            </a:r>
            <a:endParaRPr lang="cs-CZ" sz="3600" b="1" dirty="0">
              <a:solidFill>
                <a:schemeClr val="accent5">
                  <a:lumMod val="75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94806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délník 13">
            <a:extLst>
              <a:ext uri="{FF2B5EF4-FFF2-40B4-BE49-F238E27FC236}">
                <a16:creationId xmlns:a16="http://schemas.microsoft.com/office/drawing/2014/main" id="{602E4B7D-BD17-4C42-B715-D20AAEAC8CBC}"/>
              </a:ext>
            </a:extLst>
          </p:cNvPr>
          <p:cNvSpPr/>
          <p:nvPr/>
        </p:nvSpPr>
        <p:spPr>
          <a:xfrm>
            <a:off x="5834981" y="299"/>
            <a:ext cx="3338003" cy="51400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sz="2800" dirty="0">
                <a:solidFill>
                  <a:srgbClr val="0070C0"/>
                </a:solidFill>
              </a:rPr>
              <a:t>9-2025-5</a:t>
            </a:r>
          </a:p>
        </p:txBody>
      </p:sp>
      <p:sp>
        <p:nvSpPr>
          <p:cNvPr id="15" name="Šipka: doprava 1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529AF93-EC8D-46AF-97A4-F5ABE73A9576}"/>
              </a:ext>
            </a:extLst>
          </p:cNvPr>
          <p:cNvSpPr/>
          <p:nvPr/>
        </p:nvSpPr>
        <p:spPr>
          <a:xfrm>
            <a:off x="8249059" y="17060"/>
            <a:ext cx="771525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cs-CZ" dirty="0"/>
          </a:p>
        </p:txBody>
      </p:sp>
      <p:sp>
        <p:nvSpPr>
          <p:cNvPr id="16" name="Šipka: doprava 15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4E3ED03C-ECD4-46A2-AA68-CC119CF2B7C1}"/>
              </a:ext>
            </a:extLst>
          </p:cNvPr>
          <p:cNvSpPr/>
          <p:nvPr/>
        </p:nvSpPr>
        <p:spPr>
          <a:xfrm flipH="1">
            <a:off x="5893237" y="8831"/>
            <a:ext cx="771525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00DDCF2F-1102-B16F-6BFE-FF3BAB5A446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039" t="13162" r="7536" b="76334"/>
          <a:stretch/>
        </p:blipFill>
        <p:spPr>
          <a:xfrm>
            <a:off x="82490" y="842198"/>
            <a:ext cx="8979020" cy="672838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F5D2BEC6-2998-5373-C9BA-A6EA0843CA14}"/>
              </a:ext>
            </a:extLst>
          </p:cNvPr>
          <p:cNvSpPr txBox="1"/>
          <p:nvPr/>
        </p:nvSpPr>
        <p:spPr>
          <a:xfrm>
            <a:off x="1010653" y="1756611"/>
            <a:ext cx="30078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solidFill>
                  <a:srgbClr val="0070C0"/>
                </a:solidFill>
              </a:rPr>
              <a:t>0,2 m</a:t>
            </a:r>
            <a:r>
              <a:rPr lang="cs-CZ" sz="2400" baseline="30000" dirty="0">
                <a:solidFill>
                  <a:srgbClr val="0070C0"/>
                </a:solidFill>
              </a:rPr>
              <a:t>2</a:t>
            </a:r>
            <a:r>
              <a:rPr lang="cs-CZ" sz="2400" dirty="0">
                <a:solidFill>
                  <a:srgbClr val="0070C0"/>
                </a:solidFill>
              </a:rPr>
              <a:t> = 2 000 cm</a:t>
            </a:r>
            <a:r>
              <a:rPr lang="cs-CZ" sz="2400" baseline="30000" dirty="0">
                <a:solidFill>
                  <a:srgbClr val="0070C0"/>
                </a:solidFill>
              </a:rPr>
              <a:t>2        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83EBA3DA-E0BF-5657-B952-E0D98820E51B}"/>
              </a:ext>
            </a:extLst>
          </p:cNvPr>
          <p:cNvSpPr txBox="1"/>
          <p:nvPr/>
        </p:nvSpPr>
        <p:spPr>
          <a:xfrm>
            <a:off x="4331034" y="1756611"/>
            <a:ext cx="30078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solidFill>
                  <a:srgbClr val="0070C0"/>
                </a:solidFill>
              </a:rPr>
              <a:t>2 000 – 20 = </a:t>
            </a:r>
            <a:r>
              <a:rPr lang="cs-CZ" sz="2400" b="1" dirty="0">
                <a:solidFill>
                  <a:srgbClr val="0070C0"/>
                </a:solidFill>
              </a:rPr>
              <a:t>1 980 cm</a:t>
            </a:r>
            <a:r>
              <a:rPr lang="cs-CZ" sz="2400" b="1" baseline="30000" dirty="0">
                <a:solidFill>
                  <a:srgbClr val="0070C0"/>
                </a:solidFill>
              </a:rPr>
              <a:t>2        </a:t>
            </a:r>
          </a:p>
        </p:txBody>
      </p:sp>
    </p:spTree>
    <p:extLst>
      <p:ext uri="{BB962C8B-B14F-4D97-AF65-F5344CB8AC3E}">
        <p14:creationId xmlns:p14="http://schemas.microsoft.com/office/powerpoint/2010/main" val="2915500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délník 13">
            <a:extLst>
              <a:ext uri="{FF2B5EF4-FFF2-40B4-BE49-F238E27FC236}">
                <a16:creationId xmlns:a16="http://schemas.microsoft.com/office/drawing/2014/main" id="{602E4B7D-BD17-4C42-B715-D20AAEAC8CBC}"/>
              </a:ext>
            </a:extLst>
          </p:cNvPr>
          <p:cNvSpPr/>
          <p:nvPr/>
        </p:nvSpPr>
        <p:spPr>
          <a:xfrm>
            <a:off x="5834981" y="299"/>
            <a:ext cx="3338003" cy="51400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sz="2800" dirty="0">
                <a:solidFill>
                  <a:srgbClr val="0070C0"/>
                </a:solidFill>
              </a:rPr>
              <a:t>9-2025-5</a:t>
            </a:r>
          </a:p>
        </p:txBody>
      </p:sp>
      <p:sp>
        <p:nvSpPr>
          <p:cNvPr id="15" name="Šipka: doprava 1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529AF93-EC8D-46AF-97A4-F5ABE73A9576}"/>
              </a:ext>
            </a:extLst>
          </p:cNvPr>
          <p:cNvSpPr/>
          <p:nvPr/>
        </p:nvSpPr>
        <p:spPr>
          <a:xfrm>
            <a:off x="8249059" y="17060"/>
            <a:ext cx="771525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cs-CZ" dirty="0"/>
          </a:p>
        </p:txBody>
      </p:sp>
      <p:sp>
        <p:nvSpPr>
          <p:cNvPr id="16" name="Šipka: doprava 15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4E3ED03C-ECD4-46A2-AA68-CC119CF2B7C1}"/>
              </a:ext>
            </a:extLst>
          </p:cNvPr>
          <p:cNvSpPr/>
          <p:nvPr/>
        </p:nvSpPr>
        <p:spPr>
          <a:xfrm flipH="1">
            <a:off x="5893237" y="8831"/>
            <a:ext cx="771525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cs-CZ" dirty="0"/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9620D4D2-A467-E751-945C-429767428FE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039" t="44939" r="10016" b="6071"/>
          <a:stretch/>
        </p:blipFill>
        <p:spPr>
          <a:xfrm>
            <a:off x="76703" y="918243"/>
            <a:ext cx="9096281" cy="3392500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D3BBE684-AC41-F72B-9A95-53E43F16F077}"/>
              </a:ext>
            </a:extLst>
          </p:cNvPr>
          <p:cNvSpPr txBox="1"/>
          <p:nvPr/>
        </p:nvSpPr>
        <p:spPr>
          <a:xfrm>
            <a:off x="2885343" y="1613639"/>
            <a:ext cx="24807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solidFill>
                  <a:srgbClr val="0070C0"/>
                </a:solidFill>
              </a:rPr>
              <a:t>(2,25 – 0,09) : 6 =</a:t>
            </a:r>
            <a:endParaRPr lang="cs-CZ" sz="2400" baseline="30000" dirty="0">
              <a:solidFill>
                <a:srgbClr val="0070C0"/>
              </a:solidFill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AE40A300-8AA1-1019-0712-60D2B2C5DB5C}"/>
              </a:ext>
            </a:extLst>
          </p:cNvPr>
          <p:cNvSpPr txBox="1"/>
          <p:nvPr/>
        </p:nvSpPr>
        <p:spPr>
          <a:xfrm>
            <a:off x="5147280" y="1613638"/>
            <a:ext cx="14460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solidFill>
                  <a:srgbClr val="0070C0"/>
                </a:solidFill>
              </a:rPr>
              <a:t>2,16 : 6 =</a:t>
            </a:r>
            <a:endParaRPr lang="cs-CZ" sz="2400" baseline="30000" dirty="0">
              <a:solidFill>
                <a:srgbClr val="0070C0"/>
              </a:solidFill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D98BBF34-792B-C78C-532B-6A5D691A5C99}"/>
              </a:ext>
            </a:extLst>
          </p:cNvPr>
          <p:cNvSpPr txBox="1"/>
          <p:nvPr/>
        </p:nvSpPr>
        <p:spPr>
          <a:xfrm>
            <a:off x="6437119" y="1619509"/>
            <a:ext cx="9983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rgbClr val="0070C0"/>
                </a:solidFill>
              </a:rPr>
              <a:t>0,36</a:t>
            </a:r>
            <a:endParaRPr lang="cs-CZ" sz="2400" b="1" baseline="30000" dirty="0">
              <a:solidFill>
                <a:srgbClr val="0070C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ovéPole 5">
                <a:extLst>
                  <a:ext uri="{FF2B5EF4-FFF2-40B4-BE49-F238E27FC236}">
                    <a16:creationId xmlns:a16="http://schemas.microsoft.com/office/drawing/2014/main" id="{DE917FDE-1757-CB59-E20D-FA2EECD42B83}"/>
                  </a:ext>
                </a:extLst>
              </p:cNvPr>
              <p:cNvSpPr txBox="1"/>
              <p:nvPr/>
            </p:nvSpPr>
            <p:spPr>
              <a:xfrm>
                <a:off x="2396059" y="3088229"/>
                <a:ext cx="1750825" cy="13653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cs-CZ" sz="280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cs-CZ" sz="280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cs-CZ" sz="28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8</m:t>
                              </m:r>
                            </m:num>
                            <m:den>
                              <m:r>
                                <a:rPr lang="cs-CZ" sz="28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</m:e>
                      </m:rad>
                      <m:r>
                        <a:rPr lang="cs-CZ" sz="28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ad>
                        <m:radPr>
                          <m:degHide m:val="on"/>
                          <m:ctrlPr>
                            <a:rPr lang="cs-CZ" sz="28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cs-CZ" sz="28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cs-CZ" sz="28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num>
                            <m:den>
                              <m:r>
                                <a:rPr lang="cs-CZ" sz="28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rad>
                      <m:r>
                        <a:rPr lang="cs-CZ" sz="28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cs-CZ" sz="28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6" name="TextovéPole 5">
                <a:extLst>
                  <a:ext uri="{FF2B5EF4-FFF2-40B4-BE49-F238E27FC236}">
                    <a16:creationId xmlns:a16="http://schemas.microsoft.com/office/drawing/2014/main" id="{DE917FDE-1757-CB59-E20D-FA2EECD42B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6059" y="3088229"/>
                <a:ext cx="1750825" cy="136537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ovéPole 6">
                <a:extLst>
                  <a:ext uri="{FF2B5EF4-FFF2-40B4-BE49-F238E27FC236}">
                    <a16:creationId xmlns:a16="http://schemas.microsoft.com/office/drawing/2014/main" id="{41944B0C-859B-D155-51F8-5D50E4EEDE18}"/>
                  </a:ext>
                </a:extLst>
              </p:cNvPr>
              <p:cNvSpPr txBox="1"/>
              <p:nvPr/>
            </p:nvSpPr>
            <p:spPr>
              <a:xfrm>
                <a:off x="4033697" y="3088229"/>
                <a:ext cx="1446026" cy="13653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cs-CZ" sz="280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cs-CZ" sz="280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cs-CZ" sz="28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8</m:t>
                              </m:r>
                            </m:num>
                            <m:den>
                              <m:r>
                                <a:rPr lang="cs-CZ" sz="28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  <m:r>
                            <a:rPr lang="cs-CZ" sz="28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f>
                            <m:fPr>
                              <m:ctrlPr>
                                <a:rPr lang="cs-CZ" sz="28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cs-CZ" sz="28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num>
                            <m:den>
                              <m:r>
                                <a:rPr lang="cs-CZ" sz="28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rad>
                      <m:r>
                        <a:rPr lang="cs-CZ" sz="28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cs-CZ" sz="28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7" name="TextovéPole 6">
                <a:extLst>
                  <a:ext uri="{FF2B5EF4-FFF2-40B4-BE49-F238E27FC236}">
                    <a16:creationId xmlns:a16="http://schemas.microsoft.com/office/drawing/2014/main" id="{41944B0C-859B-D155-51F8-5D50E4EEDE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3697" y="3088229"/>
                <a:ext cx="1446026" cy="136537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ovéPole 7">
                <a:extLst>
                  <a:ext uri="{FF2B5EF4-FFF2-40B4-BE49-F238E27FC236}">
                    <a16:creationId xmlns:a16="http://schemas.microsoft.com/office/drawing/2014/main" id="{0660E119-68C1-26CE-C9E9-B5351314D9C5}"/>
                  </a:ext>
                </a:extLst>
              </p:cNvPr>
              <p:cNvSpPr txBox="1"/>
              <p:nvPr/>
            </p:nvSpPr>
            <p:spPr>
              <a:xfrm>
                <a:off x="5479723" y="3523572"/>
                <a:ext cx="1185039" cy="5724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cs-CZ" sz="280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cs-CZ" sz="280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e>
                      </m:rad>
                      <m:r>
                        <a:rPr lang="cs-CZ" sz="28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cs-CZ" sz="28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8" name="TextovéPole 7">
                <a:extLst>
                  <a:ext uri="{FF2B5EF4-FFF2-40B4-BE49-F238E27FC236}">
                    <a16:creationId xmlns:a16="http://schemas.microsoft.com/office/drawing/2014/main" id="{0660E119-68C1-26CE-C9E9-B5351314D9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79723" y="3523572"/>
                <a:ext cx="1185039" cy="57240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ovéPole 8">
                <a:extLst>
                  <a:ext uri="{FF2B5EF4-FFF2-40B4-BE49-F238E27FC236}">
                    <a16:creationId xmlns:a16="http://schemas.microsoft.com/office/drawing/2014/main" id="{14864C84-C1D7-F4D7-4A4F-D299B4AB453E}"/>
                  </a:ext>
                </a:extLst>
              </p:cNvPr>
              <p:cNvSpPr txBox="1"/>
              <p:nvPr/>
            </p:nvSpPr>
            <p:spPr>
              <a:xfrm>
                <a:off x="6423764" y="3572753"/>
                <a:ext cx="52405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cs-CZ" sz="28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</m:oMath>
                  </m:oMathPara>
                </a14:m>
                <a:endParaRPr lang="cs-CZ" sz="2800" b="1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9" name="TextovéPole 8">
                <a:extLst>
                  <a:ext uri="{FF2B5EF4-FFF2-40B4-BE49-F238E27FC236}">
                    <a16:creationId xmlns:a16="http://schemas.microsoft.com/office/drawing/2014/main" id="{14864C84-C1D7-F4D7-4A4F-D299B4AB45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23764" y="3572753"/>
                <a:ext cx="524056" cy="52322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23450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délník 13">
            <a:extLst>
              <a:ext uri="{FF2B5EF4-FFF2-40B4-BE49-F238E27FC236}">
                <a16:creationId xmlns:a16="http://schemas.microsoft.com/office/drawing/2014/main" id="{602E4B7D-BD17-4C42-B715-D20AAEAC8CBC}"/>
              </a:ext>
            </a:extLst>
          </p:cNvPr>
          <p:cNvSpPr/>
          <p:nvPr/>
        </p:nvSpPr>
        <p:spPr>
          <a:xfrm>
            <a:off x="5834981" y="299"/>
            <a:ext cx="3338003" cy="51400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sz="2800" dirty="0">
                <a:solidFill>
                  <a:srgbClr val="0070C0"/>
                </a:solidFill>
              </a:rPr>
              <a:t>9-2025-5</a:t>
            </a:r>
          </a:p>
        </p:txBody>
      </p:sp>
      <p:sp>
        <p:nvSpPr>
          <p:cNvPr id="15" name="Šipka: doprava 1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529AF93-EC8D-46AF-97A4-F5ABE73A9576}"/>
              </a:ext>
            </a:extLst>
          </p:cNvPr>
          <p:cNvSpPr/>
          <p:nvPr/>
        </p:nvSpPr>
        <p:spPr>
          <a:xfrm>
            <a:off x="8249059" y="17060"/>
            <a:ext cx="771525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cs-CZ" dirty="0"/>
          </a:p>
        </p:txBody>
      </p:sp>
      <p:sp>
        <p:nvSpPr>
          <p:cNvPr id="16" name="Šipka: doprava 15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4E3ED03C-ECD4-46A2-AA68-CC119CF2B7C1}"/>
              </a:ext>
            </a:extLst>
          </p:cNvPr>
          <p:cNvSpPr/>
          <p:nvPr/>
        </p:nvSpPr>
        <p:spPr>
          <a:xfrm flipH="1">
            <a:off x="5893237" y="8831"/>
            <a:ext cx="771525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8CB741D-7865-F582-8CFA-8D09EE9DF55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857" t="23333" r="12641" b="50885"/>
          <a:stretch/>
        </p:blipFill>
        <p:spPr>
          <a:xfrm>
            <a:off x="87085" y="740228"/>
            <a:ext cx="8933499" cy="1877466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A79DF135-E8AF-973E-150F-96DD1BFC28A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857" t="63764" r="12641" b="12329"/>
          <a:stretch/>
        </p:blipFill>
        <p:spPr>
          <a:xfrm>
            <a:off x="87085" y="3298807"/>
            <a:ext cx="8933499" cy="174094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ovéPole 1">
                <a:extLst>
                  <a:ext uri="{FF2B5EF4-FFF2-40B4-BE49-F238E27FC236}">
                    <a16:creationId xmlns:a16="http://schemas.microsoft.com/office/drawing/2014/main" id="{3EFEE664-CAAC-170D-817E-13AEDB71661D}"/>
                  </a:ext>
                </a:extLst>
              </p:cNvPr>
              <p:cNvSpPr txBox="1"/>
              <p:nvPr/>
            </p:nvSpPr>
            <p:spPr>
              <a:xfrm>
                <a:off x="3897339" y="1467976"/>
                <a:ext cx="2984724" cy="7936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cs-CZ" sz="240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cs-CZ" sz="24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cs-CZ" sz="24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cs-CZ" sz="24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cs-CZ" sz="24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cs-CZ" sz="24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cs-CZ" sz="24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cs-CZ" sz="24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cs-CZ" sz="24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cs-CZ" sz="24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cs-CZ" sz="24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12</m:t>
                          </m:r>
                        </m:den>
                      </m:f>
                      <m:r>
                        <a:rPr lang="cs-CZ" sz="24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cs-CZ" sz="24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cs-CZ" sz="24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cs-CZ" sz="24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30</m:t>
                          </m:r>
                        </m:den>
                      </m:f>
                      <m:r>
                        <a:rPr lang="cs-CZ" sz="24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cs-CZ" sz="24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2" name="TextovéPole 1">
                <a:extLst>
                  <a:ext uri="{FF2B5EF4-FFF2-40B4-BE49-F238E27FC236}">
                    <a16:creationId xmlns:a16="http://schemas.microsoft.com/office/drawing/2014/main" id="{3EFEE664-CAAC-170D-817E-13AEDB7166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97339" y="1467976"/>
                <a:ext cx="2984724" cy="79367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ovéPole 4">
                <a:extLst>
                  <a:ext uri="{FF2B5EF4-FFF2-40B4-BE49-F238E27FC236}">
                    <a16:creationId xmlns:a16="http://schemas.microsoft.com/office/drawing/2014/main" id="{17FB5E44-4638-4B98-C77B-27452634BF8D}"/>
                  </a:ext>
                </a:extLst>
              </p:cNvPr>
              <p:cNvSpPr txBox="1"/>
              <p:nvPr/>
            </p:nvSpPr>
            <p:spPr>
              <a:xfrm>
                <a:off x="6263740" y="1499540"/>
                <a:ext cx="2593370" cy="7861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cs-CZ" sz="240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cs-CZ" sz="24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cs-CZ" sz="24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cs-CZ" sz="24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cs-CZ" sz="24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cs-CZ" sz="24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cs-CZ" sz="24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12</m:t>
                          </m:r>
                        </m:den>
                      </m:f>
                      <m:r>
                        <a:rPr lang="cs-CZ" sz="24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cs-CZ" sz="24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cs-CZ" sz="24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cs-CZ" sz="24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30</m:t>
                          </m:r>
                        </m:den>
                      </m:f>
                      <m:r>
                        <a:rPr lang="cs-CZ" sz="24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cs-CZ" sz="24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5" name="TextovéPole 4">
                <a:extLst>
                  <a:ext uri="{FF2B5EF4-FFF2-40B4-BE49-F238E27FC236}">
                    <a16:creationId xmlns:a16="http://schemas.microsoft.com/office/drawing/2014/main" id="{17FB5E44-4638-4B98-C77B-27452634BF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63740" y="1499540"/>
                <a:ext cx="2593370" cy="78617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ovéPole 5">
                <a:extLst>
                  <a:ext uri="{FF2B5EF4-FFF2-40B4-BE49-F238E27FC236}">
                    <a16:creationId xmlns:a16="http://schemas.microsoft.com/office/drawing/2014/main" id="{AC9B309F-A601-7044-B790-9AB8771A9923}"/>
                  </a:ext>
                </a:extLst>
              </p:cNvPr>
              <p:cNvSpPr txBox="1"/>
              <p:nvPr/>
            </p:nvSpPr>
            <p:spPr>
              <a:xfrm>
                <a:off x="3861402" y="2665820"/>
                <a:ext cx="2593370" cy="7936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cs-CZ" sz="240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cs-CZ" sz="24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12−5+14</m:t>
                          </m:r>
                        </m:num>
                        <m:den>
                          <m:r>
                            <a:rPr lang="cs-CZ" sz="24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60</m:t>
                          </m:r>
                        </m:den>
                      </m:f>
                      <m:r>
                        <a:rPr lang="cs-CZ" sz="24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cs-CZ" sz="24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6" name="TextovéPole 5">
                <a:extLst>
                  <a:ext uri="{FF2B5EF4-FFF2-40B4-BE49-F238E27FC236}">
                    <a16:creationId xmlns:a16="http://schemas.microsoft.com/office/drawing/2014/main" id="{AC9B309F-A601-7044-B790-9AB8771A99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1402" y="2665820"/>
                <a:ext cx="2593370" cy="79367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ovéPole 6">
                <a:extLst>
                  <a:ext uri="{FF2B5EF4-FFF2-40B4-BE49-F238E27FC236}">
                    <a16:creationId xmlns:a16="http://schemas.microsoft.com/office/drawing/2014/main" id="{F0F45383-B8BB-C200-EED6-93F9B859D56A}"/>
                  </a:ext>
                </a:extLst>
              </p:cNvPr>
              <p:cNvSpPr txBox="1"/>
              <p:nvPr/>
            </p:nvSpPr>
            <p:spPr>
              <a:xfrm>
                <a:off x="5899438" y="2673322"/>
                <a:ext cx="982625" cy="7861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cs-CZ" sz="240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cs-CZ" sz="24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21</m:t>
                          </m:r>
                        </m:num>
                        <m:den>
                          <m:r>
                            <a:rPr lang="cs-CZ" sz="24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60</m:t>
                          </m:r>
                        </m:den>
                      </m:f>
                      <m:r>
                        <a:rPr lang="cs-CZ" sz="24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cs-CZ" sz="24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7" name="TextovéPole 6">
                <a:extLst>
                  <a:ext uri="{FF2B5EF4-FFF2-40B4-BE49-F238E27FC236}">
                    <a16:creationId xmlns:a16="http://schemas.microsoft.com/office/drawing/2014/main" id="{F0F45383-B8BB-C200-EED6-93F9B859D5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99438" y="2673322"/>
                <a:ext cx="982625" cy="78617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ovéPole 7">
                <a:extLst>
                  <a:ext uri="{FF2B5EF4-FFF2-40B4-BE49-F238E27FC236}">
                    <a16:creationId xmlns:a16="http://schemas.microsoft.com/office/drawing/2014/main" id="{FD0157B1-3548-498C-F793-8B33962C272E}"/>
                  </a:ext>
                </a:extLst>
              </p:cNvPr>
              <p:cNvSpPr txBox="1"/>
              <p:nvPr/>
            </p:nvSpPr>
            <p:spPr>
              <a:xfrm>
                <a:off x="6749060" y="2665820"/>
                <a:ext cx="687542" cy="7837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cs-CZ" sz="24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cs-CZ" sz="24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cs-CZ" sz="24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𝟐𝟎</m:t>
                          </m:r>
                        </m:den>
                      </m:f>
                    </m:oMath>
                  </m:oMathPara>
                </a14:m>
                <a:endParaRPr lang="cs-CZ" sz="2400" b="1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8" name="TextovéPole 7">
                <a:extLst>
                  <a:ext uri="{FF2B5EF4-FFF2-40B4-BE49-F238E27FC236}">
                    <a16:creationId xmlns:a16="http://schemas.microsoft.com/office/drawing/2014/main" id="{FD0157B1-3548-498C-F793-8B33962C27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49060" y="2665820"/>
                <a:ext cx="687542" cy="78374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ovéPole 8">
                <a:extLst>
                  <a:ext uri="{FF2B5EF4-FFF2-40B4-BE49-F238E27FC236}">
                    <a16:creationId xmlns:a16="http://schemas.microsoft.com/office/drawing/2014/main" id="{D3B78252-2026-D98F-0C65-585209194FEC}"/>
                  </a:ext>
                </a:extLst>
              </p:cNvPr>
              <p:cNvSpPr txBox="1"/>
              <p:nvPr/>
            </p:nvSpPr>
            <p:spPr>
              <a:xfrm>
                <a:off x="2466427" y="3716442"/>
                <a:ext cx="1394975" cy="13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cs-CZ" sz="240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f>
                            <m:fPr>
                              <m:ctrlPr>
                                <a:rPr lang="cs-CZ" sz="24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cs-CZ" sz="24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3+2</m:t>
                              </m:r>
                            </m:num>
                            <m:den>
                              <m:r>
                                <a:rPr lang="cs-CZ" sz="24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12</m:t>
                              </m:r>
                            </m:den>
                          </m:f>
                        </m:num>
                        <m:den>
                          <m:f>
                            <m:fPr>
                              <m:ctrlPr>
                                <a:rPr lang="cs-CZ" sz="24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cs-CZ" sz="24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num>
                            <m:den>
                              <m:r>
                                <a:rPr lang="cs-CZ" sz="24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9</m:t>
                              </m:r>
                            </m:den>
                          </m:f>
                          <m:r>
                            <a:rPr lang="cs-CZ" sz="24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cs-CZ" sz="24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cs-CZ" sz="24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cs-CZ" sz="24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9</m:t>
                              </m:r>
                            </m:den>
                          </m:f>
                        </m:den>
                      </m:f>
                      <m:r>
                        <a:rPr lang="cs-CZ" sz="24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cs-CZ" sz="24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9" name="TextovéPole 8">
                <a:extLst>
                  <a:ext uri="{FF2B5EF4-FFF2-40B4-BE49-F238E27FC236}">
                    <a16:creationId xmlns:a16="http://schemas.microsoft.com/office/drawing/2014/main" id="{D3B78252-2026-D98F-0C65-585209194F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66427" y="3716442"/>
                <a:ext cx="1394975" cy="134633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ovéPole 9">
                <a:extLst>
                  <a:ext uri="{FF2B5EF4-FFF2-40B4-BE49-F238E27FC236}">
                    <a16:creationId xmlns:a16="http://schemas.microsoft.com/office/drawing/2014/main" id="{597597C9-3C63-2325-04C3-D4178EE01A63}"/>
                  </a:ext>
                </a:extLst>
              </p:cNvPr>
              <p:cNvSpPr txBox="1"/>
              <p:nvPr/>
            </p:nvSpPr>
            <p:spPr>
              <a:xfrm>
                <a:off x="3763112" y="3716442"/>
                <a:ext cx="937225" cy="13626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cs-CZ" sz="240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f>
                            <m:fPr>
                              <m:ctrlPr>
                                <a:rPr lang="cs-CZ" sz="24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cs-CZ" sz="24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num>
                            <m:den>
                              <m:r>
                                <a:rPr lang="cs-CZ" sz="24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12</m:t>
                              </m:r>
                            </m:den>
                          </m:f>
                        </m:num>
                        <m:den>
                          <m:f>
                            <m:fPr>
                              <m:ctrlPr>
                                <a:rPr lang="cs-CZ" sz="24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cs-CZ" sz="24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num>
                            <m:den>
                              <m:r>
                                <a:rPr lang="cs-CZ" sz="24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9</m:t>
                              </m:r>
                            </m:den>
                          </m:f>
                        </m:den>
                      </m:f>
                      <m:r>
                        <a:rPr lang="cs-CZ" sz="24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cs-CZ" sz="24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0" name="TextovéPole 9">
                <a:extLst>
                  <a:ext uri="{FF2B5EF4-FFF2-40B4-BE49-F238E27FC236}">
                    <a16:creationId xmlns:a16="http://schemas.microsoft.com/office/drawing/2014/main" id="{597597C9-3C63-2325-04C3-D4178EE01A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63112" y="3716442"/>
                <a:ext cx="937225" cy="1362681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ovéPole 10">
                <a:extLst>
                  <a:ext uri="{FF2B5EF4-FFF2-40B4-BE49-F238E27FC236}">
                    <a16:creationId xmlns:a16="http://schemas.microsoft.com/office/drawing/2014/main" id="{F879E0A8-E6AA-52D2-0A5C-0A5AE01DCDCE}"/>
                  </a:ext>
                </a:extLst>
              </p:cNvPr>
              <p:cNvSpPr txBox="1"/>
              <p:nvPr/>
            </p:nvSpPr>
            <p:spPr>
              <a:xfrm>
                <a:off x="4760449" y="3996518"/>
                <a:ext cx="1236573" cy="7936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cs-CZ" sz="240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cs-CZ" sz="24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cs-CZ" sz="24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12</m:t>
                          </m:r>
                        </m:den>
                      </m:f>
                      <m:r>
                        <a:rPr lang="cs-CZ" sz="24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cs-CZ" sz="24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cs-CZ" sz="24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9</m:t>
                          </m:r>
                        </m:num>
                        <m:den>
                          <m:r>
                            <a:rPr lang="cs-CZ" sz="24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cs-CZ" sz="24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cs-CZ" sz="24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1" name="TextovéPole 10">
                <a:extLst>
                  <a:ext uri="{FF2B5EF4-FFF2-40B4-BE49-F238E27FC236}">
                    <a16:creationId xmlns:a16="http://schemas.microsoft.com/office/drawing/2014/main" id="{F879E0A8-E6AA-52D2-0A5C-0A5AE01DCD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60449" y="3996518"/>
                <a:ext cx="1236573" cy="793679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ovéPole 11">
                <a:extLst>
                  <a:ext uri="{FF2B5EF4-FFF2-40B4-BE49-F238E27FC236}">
                    <a16:creationId xmlns:a16="http://schemas.microsoft.com/office/drawing/2014/main" id="{5C21A8A8-107C-FCAD-B994-01A8BD1148C1}"/>
                  </a:ext>
                </a:extLst>
              </p:cNvPr>
              <p:cNvSpPr txBox="1"/>
              <p:nvPr/>
            </p:nvSpPr>
            <p:spPr>
              <a:xfrm>
                <a:off x="5893237" y="4016203"/>
                <a:ext cx="1236573" cy="7936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cs-CZ" sz="240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cs-CZ" sz="24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45</m:t>
                          </m:r>
                        </m:num>
                        <m:den>
                          <m:r>
                            <a:rPr lang="cs-CZ" sz="24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36</m:t>
                          </m:r>
                        </m:den>
                      </m:f>
                      <m:r>
                        <a:rPr lang="cs-CZ" sz="240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cs-CZ" sz="24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cs-CZ" sz="24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2" name="TextovéPole 11">
                <a:extLst>
                  <a:ext uri="{FF2B5EF4-FFF2-40B4-BE49-F238E27FC236}">
                    <a16:creationId xmlns:a16="http://schemas.microsoft.com/office/drawing/2014/main" id="{5C21A8A8-107C-FCAD-B994-01A8BD1148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93237" y="4016203"/>
                <a:ext cx="1236573" cy="793679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ovéPole 12">
                <a:extLst>
                  <a:ext uri="{FF2B5EF4-FFF2-40B4-BE49-F238E27FC236}">
                    <a16:creationId xmlns:a16="http://schemas.microsoft.com/office/drawing/2014/main" id="{29921281-6ABE-0A82-A6B8-E094A242EC90}"/>
                  </a:ext>
                </a:extLst>
              </p:cNvPr>
              <p:cNvSpPr txBox="1"/>
              <p:nvPr/>
            </p:nvSpPr>
            <p:spPr>
              <a:xfrm>
                <a:off x="6813228" y="4053462"/>
                <a:ext cx="687542" cy="8180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cs-CZ" sz="24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cs-CZ" sz="24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cs-CZ" sz="24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cs-CZ" sz="2400" b="1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3" name="TextovéPole 12">
                <a:extLst>
                  <a:ext uri="{FF2B5EF4-FFF2-40B4-BE49-F238E27FC236}">
                    <a16:creationId xmlns:a16="http://schemas.microsoft.com/office/drawing/2014/main" id="{29921281-6ABE-0A82-A6B8-E094A242EC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13228" y="4053462"/>
                <a:ext cx="687542" cy="818044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38712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délník 13">
            <a:extLst>
              <a:ext uri="{FF2B5EF4-FFF2-40B4-BE49-F238E27FC236}">
                <a16:creationId xmlns:a16="http://schemas.microsoft.com/office/drawing/2014/main" id="{602E4B7D-BD17-4C42-B715-D20AAEAC8CBC}"/>
              </a:ext>
            </a:extLst>
          </p:cNvPr>
          <p:cNvSpPr/>
          <p:nvPr/>
        </p:nvSpPr>
        <p:spPr>
          <a:xfrm>
            <a:off x="5834981" y="299"/>
            <a:ext cx="3338003" cy="51400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sz="2800" dirty="0">
                <a:solidFill>
                  <a:srgbClr val="0070C0"/>
                </a:solidFill>
              </a:rPr>
              <a:t>9-2025-5</a:t>
            </a:r>
          </a:p>
        </p:txBody>
      </p:sp>
      <p:sp>
        <p:nvSpPr>
          <p:cNvPr id="15" name="Šipka: doprava 1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529AF93-EC8D-46AF-97A4-F5ABE73A9576}"/>
              </a:ext>
            </a:extLst>
          </p:cNvPr>
          <p:cNvSpPr/>
          <p:nvPr/>
        </p:nvSpPr>
        <p:spPr>
          <a:xfrm>
            <a:off x="8249059" y="17060"/>
            <a:ext cx="771525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cs-CZ" dirty="0"/>
          </a:p>
        </p:txBody>
      </p:sp>
      <p:sp>
        <p:nvSpPr>
          <p:cNvPr id="16" name="Šipka: doprava 15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4E3ED03C-ECD4-46A2-AA68-CC119CF2B7C1}"/>
              </a:ext>
            </a:extLst>
          </p:cNvPr>
          <p:cNvSpPr/>
          <p:nvPr/>
        </p:nvSpPr>
        <p:spPr>
          <a:xfrm flipH="1">
            <a:off x="5893237" y="8831"/>
            <a:ext cx="771525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6367E5F3-99D6-369D-D6A3-89B58BDC580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8540" t="13175" r="10104" b="9281"/>
          <a:stretch/>
        </p:blipFill>
        <p:spPr>
          <a:xfrm rot="-120000">
            <a:off x="114856" y="621214"/>
            <a:ext cx="7410996" cy="5154738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F7288782-66AB-2A1A-6387-029BD57215C1}"/>
              </a:ext>
            </a:extLst>
          </p:cNvPr>
          <p:cNvSpPr txBox="1"/>
          <p:nvPr/>
        </p:nvSpPr>
        <p:spPr>
          <a:xfrm>
            <a:off x="3702006" y="1573534"/>
            <a:ext cx="20949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solidFill>
                  <a:srgbClr val="0070C0"/>
                </a:solidFill>
              </a:rPr>
              <a:t>x</a:t>
            </a:r>
            <a:r>
              <a:rPr lang="cs-CZ" sz="2400" baseline="30000" dirty="0">
                <a:solidFill>
                  <a:srgbClr val="0070C0"/>
                </a:solidFill>
              </a:rPr>
              <a:t>2</a:t>
            </a:r>
            <a:r>
              <a:rPr lang="cs-CZ" sz="2400" dirty="0">
                <a:solidFill>
                  <a:srgbClr val="0070C0"/>
                </a:solidFill>
              </a:rPr>
              <a:t> – (x</a:t>
            </a:r>
            <a:r>
              <a:rPr lang="cs-CZ" sz="2400" baseline="30000" dirty="0">
                <a:solidFill>
                  <a:srgbClr val="0070C0"/>
                </a:solidFill>
              </a:rPr>
              <a:t>2</a:t>
            </a:r>
            <a:r>
              <a:rPr lang="cs-CZ" sz="2400" dirty="0">
                <a:solidFill>
                  <a:srgbClr val="0070C0"/>
                </a:solidFill>
              </a:rPr>
              <a:t> – 4y</a:t>
            </a:r>
            <a:r>
              <a:rPr lang="cs-CZ" sz="2400" baseline="30000" dirty="0">
                <a:solidFill>
                  <a:srgbClr val="0070C0"/>
                </a:solidFill>
              </a:rPr>
              <a:t>2</a:t>
            </a:r>
            <a:r>
              <a:rPr lang="cs-CZ" sz="2400" dirty="0">
                <a:solidFill>
                  <a:srgbClr val="0070C0"/>
                </a:solidFill>
              </a:rPr>
              <a:t>) =</a:t>
            </a:r>
            <a:endParaRPr lang="cs-CZ" sz="2400" baseline="30000" dirty="0">
              <a:solidFill>
                <a:srgbClr val="0070C0"/>
              </a:solidFill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960E3604-433E-0024-741A-6AFDC6C267C0}"/>
              </a:ext>
            </a:extLst>
          </p:cNvPr>
          <p:cNvSpPr txBox="1"/>
          <p:nvPr/>
        </p:nvSpPr>
        <p:spPr>
          <a:xfrm>
            <a:off x="5738729" y="1552691"/>
            <a:ext cx="20949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solidFill>
                  <a:srgbClr val="0070C0"/>
                </a:solidFill>
              </a:rPr>
              <a:t>x</a:t>
            </a:r>
            <a:r>
              <a:rPr lang="cs-CZ" sz="2400" baseline="30000" dirty="0">
                <a:solidFill>
                  <a:srgbClr val="0070C0"/>
                </a:solidFill>
              </a:rPr>
              <a:t>2</a:t>
            </a:r>
            <a:r>
              <a:rPr lang="cs-CZ" sz="2400" dirty="0">
                <a:solidFill>
                  <a:srgbClr val="0070C0"/>
                </a:solidFill>
              </a:rPr>
              <a:t> – x</a:t>
            </a:r>
            <a:r>
              <a:rPr lang="cs-CZ" sz="2400" baseline="30000" dirty="0">
                <a:solidFill>
                  <a:srgbClr val="0070C0"/>
                </a:solidFill>
              </a:rPr>
              <a:t>2</a:t>
            </a:r>
            <a:r>
              <a:rPr lang="cs-CZ" sz="2400" dirty="0">
                <a:solidFill>
                  <a:srgbClr val="0070C0"/>
                </a:solidFill>
              </a:rPr>
              <a:t> + 4y</a:t>
            </a:r>
            <a:r>
              <a:rPr lang="cs-CZ" sz="2400" baseline="30000" dirty="0">
                <a:solidFill>
                  <a:srgbClr val="0070C0"/>
                </a:solidFill>
              </a:rPr>
              <a:t>2</a:t>
            </a:r>
            <a:r>
              <a:rPr lang="cs-CZ" sz="2400" dirty="0">
                <a:solidFill>
                  <a:srgbClr val="0070C0"/>
                </a:solidFill>
              </a:rPr>
              <a:t> =</a:t>
            </a:r>
            <a:endParaRPr lang="cs-CZ" sz="2400" baseline="30000" dirty="0">
              <a:solidFill>
                <a:srgbClr val="0070C0"/>
              </a:solidFill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95EB2B5E-08A0-BF98-2E5A-B752579CDAB9}"/>
              </a:ext>
            </a:extLst>
          </p:cNvPr>
          <p:cNvSpPr txBox="1"/>
          <p:nvPr/>
        </p:nvSpPr>
        <p:spPr>
          <a:xfrm>
            <a:off x="7613544" y="1547844"/>
            <a:ext cx="6982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rgbClr val="0070C0"/>
                </a:solidFill>
              </a:rPr>
              <a:t>4y</a:t>
            </a:r>
            <a:r>
              <a:rPr lang="cs-CZ" sz="2400" b="1" baseline="30000" dirty="0">
                <a:solidFill>
                  <a:srgbClr val="0070C0"/>
                </a:solidFill>
              </a:rPr>
              <a:t>2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C9B7519C-2A6D-A292-CD8C-2C3EBBE6CD85}"/>
              </a:ext>
            </a:extLst>
          </p:cNvPr>
          <p:cNvSpPr txBox="1"/>
          <p:nvPr/>
        </p:nvSpPr>
        <p:spPr>
          <a:xfrm>
            <a:off x="4247437" y="3276953"/>
            <a:ext cx="39741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solidFill>
                  <a:srgbClr val="0070C0"/>
                </a:solidFill>
              </a:rPr>
              <a:t>-15n</a:t>
            </a:r>
            <a:r>
              <a:rPr lang="cs-CZ" sz="2400" baseline="30000" dirty="0">
                <a:solidFill>
                  <a:srgbClr val="0070C0"/>
                </a:solidFill>
              </a:rPr>
              <a:t>2</a:t>
            </a:r>
            <a:r>
              <a:rPr lang="cs-CZ" sz="2400" dirty="0">
                <a:solidFill>
                  <a:srgbClr val="0070C0"/>
                </a:solidFill>
              </a:rPr>
              <a:t> + 24n + 16n</a:t>
            </a:r>
            <a:r>
              <a:rPr lang="cs-CZ" sz="2400" baseline="30000" dirty="0">
                <a:solidFill>
                  <a:srgbClr val="0070C0"/>
                </a:solidFill>
              </a:rPr>
              <a:t>2</a:t>
            </a:r>
            <a:r>
              <a:rPr lang="cs-CZ" sz="2400" dirty="0">
                <a:solidFill>
                  <a:srgbClr val="0070C0"/>
                </a:solidFill>
              </a:rPr>
              <a:t> – 24n + 9 =</a:t>
            </a:r>
            <a:endParaRPr lang="cs-CZ" sz="2400" baseline="30000" dirty="0">
              <a:solidFill>
                <a:srgbClr val="0070C0"/>
              </a:solidFill>
            </a:endParaRP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992D3ADB-06EE-C07B-6778-C22F517730F7}"/>
              </a:ext>
            </a:extLst>
          </p:cNvPr>
          <p:cNvSpPr txBox="1"/>
          <p:nvPr/>
        </p:nvSpPr>
        <p:spPr>
          <a:xfrm>
            <a:off x="8050037" y="3260091"/>
            <a:ext cx="10266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rgbClr val="0070C0"/>
                </a:solidFill>
              </a:rPr>
              <a:t>n</a:t>
            </a:r>
            <a:r>
              <a:rPr lang="cs-CZ" sz="2400" b="1" baseline="30000" dirty="0">
                <a:solidFill>
                  <a:srgbClr val="0070C0"/>
                </a:solidFill>
              </a:rPr>
              <a:t>2</a:t>
            </a:r>
            <a:r>
              <a:rPr lang="cs-CZ" sz="2400" b="1" dirty="0">
                <a:solidFill>
                  <a:srgbClr val="0070C0"/>
                </a:solidFill>
              </a:rPr>
              <a:t> + 9</a:t>
            </a:r>
            <a:endParaRPr lang="cs-CZ" sz="2400" b="1" baseline="30000" dirty="0">
              <a:solidFill>
                <a:srgbClr val="0070C0"/>
              </a:solidFill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8DC3AEA5-72D4-A582-7568-67B441F89DB7}"/>
              </a:ext>
            </a:extLst>
          </p:cNvPr>
          <p:cNvSpPr txBox="1"/>
          <p:nvPr/>
        </p:nvSpPr>
        <p:spPr>
          <a:xfrm>
            <a:off x="4793962" y="5013528"/>
            <a:ext cx="37694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solidFill>
                  <a:srgbClr val="0070C0"/>
                </a:solidFill>
              </a:rPr>
              <a:t>21 + 10a</a:t>
            </a:r>
            <a:r>
              <a:rPr lang="cs-CZ" sz="2400" baseline="30000" dirty="0">
                <a:solidFill>
                  <a:srgbClr val="0070C0"/>
                </a:solidFill>
              </a:rPr>
              <a:t>2</a:t>
            </a:r>
            <a:r>
              <a:rPr lang="cs-CZ" sz="2400" dirty="0">
                <a:solidFill>
                  <a:srgbClr val="0070C0"/>
                </a:solidFill>
              </a:rPr>
              <a:t> + 100 - a</a:t>
            </a:r>
            <a:r>
              <a:rPr lang="cs-CZ" sz="2400" baseline="30000" dirty="0">
                <a:solidFill>
                  <a:srgbClr val="0070C0"/>
                </a:solidFill>
              </a:rPr>
              <a:t>2</a:t>
            </a:r>
            <a:r>
              <a:rPr lang="cs-CZ" sz="2400" dirty="0">
                <a:solidFill>
                  <a:srgbClr val="0070C0"/>
                </a:solidFill>
              </a:rPr>
              <a:t> – 66a =</a:t>
            </a:r>
            <a:endParaRPr lang="cs-CZ" sz="2400" baseline="30000" dirty="0">
              <a:solidFill>
                <a:srgbClr val="0070C0"/>
              </a:solidFill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F79FDC9C-F78F-2D03-2039-37B7B98F2930}"/>
              </a:ext>
            </a:extLst>
          </p:cNvPr>
          <p:cNvSpPr txBox="1"/>
          <p:nvPr/>
        </p:nvSpPr>
        <p:spPr>
          <a:xfrm>
            <a:off x="1993760" y="5672869"/>
            <a:ext cx="23536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solidFill>
                  <a:srgbClr val="0070C0"/>
                </a:solidFill>
              </a:rPr>
              <a:t>9a</a:t>
            </a:r>
            <a:r>
              <a:rPr lang="cs-CZ" sz="2400" baseline="30000" dirty="0">
                <a:solidFill>
                  <a:srgbClr val="0070C0"/>
                </a:solidFill>
              </a:rPr>
              <a:t>2</a:t>
            </a:r>
            <a:r>
              <a:rPr lang="cs-CZ" sz="2400" dirty="0">
                <a:solidFill>
                  <a:srgbClr val="0070C0"/>
                </a:solidFill>
              </a:rPr>
              <a:t> – 66a + 121 = </a:t>
            </a:r>
            <a:endParaRPr lang="cs-CZ" sz="2400" baseline="30000" dirty="0">
              <a:solidFill>
                <a:srgbClr val="0070C0"/>
              </a:solidFill>
            </a:endParaRP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F1909142-E7BD-DE65-6751-8922FC1D9F5E}"/>
              </a:ext>
            </a:extLst>
          </p:cNvPr>
          <p:cNvSpPr txBox="1"/>
          <p:nvPr/>
        </p:nvSpPr>
        <p:spPr>
          <a:xfrm>
            <a:off x="4289188" y="5681720"/>
            <a:ext cx="45740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rgbClr val="0070C0"/>
                </a:solidFill>
              </a:rPr>
              <a:t>(3a – 11) . (3a – 11) nebo (3a – 11)</a:t>
            </a:r>
            <a:r>
              <a:rPr lang="cs-CZ" sz="2400" b="1" baseline="30000" dirty="0">
                <a:solidFill>
                  <a:srgbClr val="0070C0"/>
                </a:solidFill>
              </a:rPr>
              <a:t>2</a:t>
            </a:r>
            <a:r>
              <a:rPr lang="cs-CZ" sz="2400" b="1" dirty="0">
                <a:solidFill>
                  <a:srgbClr val="0070C0"/>
                </a:solidFill>
              </a:rPr>
              <a:t>  </a:t>
            </a:r>
            <a:endParaRPr lang="cs-CZ" sz="2400" b="1" baseline="300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427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6467300E-5973-355C-0D53-673918AB9F7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8095" t="11820" r="11048" b="46802"/>
          <a:stretch/>
        </p:blipFill>
        <p:spPr>
          <a:xfrm rot="-60000">
            <a:off x="102908" y="251326"/>
            <a:ext cx="7785463" cy="2936233"/>
          </a:xfrm>
          <a:prstGeom prst="rect">
            <a:avLst/>
          </a:prstGeom>
        </p:spPr>
      </p:pic>
      <p:sp>
        <p:nvSpPr>
          <p:cNvPr id="14" name="Obdélník 13">
            <a:extLst>
              <a:ext uri="{FF2B5EF4-FFF2-40B4-BE49-F238E27FC236}">
                <a16:creationId xmlns:a16="http://schemas.microsoft.com/office/drawing/2014/main" id="{602E4B7D-BD17-4C42-B715-D20AAEAC8CBC}"/>
              </a:ext>
            </a:extLst>
          </p:cNvPr>
          <p:cNvSpPr/>
          <p:nvPr/>
        </p:nvSpPr>
        <p:spPr>
          <a:xfrm>
            <a:off x="5834981" y="299"/>
            <a:ext cx="3338003" cy="51400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sz="2800" dirty="0">
                <a:solidFill>
                  <a:srgbClr val="0070C0"/>
                </a:solidFill>
              </a:rPr>
              <a:t>9-2025-5</a:t>
            </a:r>
          </a:p>
        </p:txBody>
      </p:sp>
      <p:sp>
        <p:nvSpPr>
          <p:cNvPr id="15" name="Šipka: doprava 1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529AF93-EC8D-46AF-97A4-F5ABE73A9576}"/>
              </a:ext>
            </a:extLst>
          </p:cNvPr>
          <p:cNvSpPr/>
          <p:nvPr/>
        </p:nvSpPr>
        <p:spPr>
          <a:xfrm>
            <a:off x="8249059" y="17060"/>
            <a:ext cx="771525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cs-CZ" dirty="0"/>
          </a:p>
        </p:txBody>
      </p:sp>
      <p:sp>
        <p:nvSpPr>
          <p:cNvPr id="16" name="Šipka: doprava 15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4E3ED03C-ECD4-46A2-AA68-CC119CF2B7C1}"/>
              </a:ext>
            </a:extLst>
          </p:cNvPr>
          <p:cNvSpPr/>
          <p:nvPr/>
        </p:nvSpPr>
        <p:spPr>
          <a:xfrm flipH="1">
            <a:off x="5893237" y="8831"/>
            <a:ext cx="771525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cs-CZ" dirty="0"/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55AA99C0-53ED-FD52-38FE-9096502B2B3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8095" t="60697" r="26911" b="13682"/>
          <a:stretch/>
        </p:blipFill>
        <p:spPr>
          <a:xfrm rot="-60000">
            <a:off x="4773260" y="810478"/>
            <a:ext cx="3783002" cy="181802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ovéPole 3">
                <a:extLst>
                  <a:ext uri="{FF2B5EF4-FFF2-40B4-BE49-F238E27FC236}">
                    <a16:creationId xmlns:a16="http://schemas.microsoft.com/office/drawing/2014/main" id="{9B63FC19-81E3-9A0F-F8C6-976368CB3CD7}"/>
                  </a:ext>
                </a:extLst>
              </p:cNvPr>
              <p:cNvSpPr txBox="1"/>
              <p:nvPr/>
            </p:nvSpPr>
            <p:spPr>
              <a:xfrm>
                <a:off x="792148" y="2146521"/>
                <a:ext cx="2705952" cy="7861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cs-CZ" sz="240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cs-CZ" sz="24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cs-CZ" sz="24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cs-CZ" sz="24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cs-CZ" sz="24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cs-CZ" sz="24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cs-CZ" sz="24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cs-CZ" sz="24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cs-CZ" sz="24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=2</m:t>
                      </m:r>
                      <m:r>
                        <a:rPr lang="cs-CZ" sz="2400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cs-CZ" sz="2400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cs-CZ" sz="24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cs-CZ" sz="24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cs-CZ" sz="24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cs-CZ" sz="24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4" name="TextovéPole 3">
                <a:extLst>
                  <a:ext uri="{FF2B5EF4-FFF2-40B4-BE49-F238E27FC236}">
                    <a16:creationId xmlns:a16="http://schemas.microsoft.com/office/drawing/2014/main" id="{9B63FC19-81E3-9A0F-F8C6-976368CB3C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2148" y="2146521"/>
                <a:ext cx="2705952" cy="78617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ovéPole 5">
            <a:extLst>
              <a:ext uri="{FF2B5EF4-FFF2-40B4-BE49-F238E27FC236}">
                <a16:creationId xmlns:a16="http://schemas.microsoft.com/office/drawing/2014/main" id="{6F68C181-DB83-F395-D7A6-838BD69E99FC}"/>
              </a:ext>
            </a:extLst>
          </p:cNvPr>
          <p:cNvSpPr txBox="1"/>
          <p:nvPr/>
        </p:nvSpPr>
        <p:spPr>
          <a:xfrm>
            <a:off x="3318882" y="2356902"/>
            <a:ext cx="9643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solidFill>
                  <a:srgbClr val="0070C0"/>
                </a:solidFill>
              </a:rPr>
              <a:t>/ .10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ovéPole 6">
                <a:extLst>
                  <a:ext uri="{FF2B5EF4-FFF2-40B4-BE49-F238E27FC236}">
                    <a16:creationId xmlns:a16="http://schemas.microsoft.com/office/drawing/2014/main" id="{6252599A-A1A4-08E5-CACD-42755ED7433B}"/>
                  </a:ext>
                </a:extLst>
              </p:cNvPr>
              <p:cNvSpPr txBox="1"/>
              <p:nvPr/>
            </p:nvSpPr>
            <p:spPr>
              <a:xfrm>
                <a:off x="792148" y="3185728"/>
                <a:ext cx="270595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cs-CZ" sz="24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cs-CZ" sz="24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cs-CZ" sz="24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+5=20</m:t>
                      </m:r>
                      <m:r>
                        <a:rPr lang="cs-CZ" sz="2400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cs-CZ" sz="2400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+5</m:t>
                      </m:r>
                    </m:oMath>
                  </m:oMathPara>
                </a14:m>
                <a:endParaRPr lang="cs-CZ" sz="24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7" name="TextovéPole 6">
                <a:extLst>
                  <a:ext uri="{FF2B5EF4-FFF2-40B4-BE49-F238E27FC236}">
                    <a16:creationId xmlns:a16="http://schemas.microsoft.com/office/drawing/2014/main" id="{6252599A-A1A4-08E5-CACD-42755ED743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2148" y="3185728"/>
                <a:ext cx="2705952" cy="461665"/>
              </a:xfrm>
              <a:prstGeom prst="rect">
                <a:avLst/>
              </a:prstGeom>
              <a:blipFill>
                <a:blip r:embed="rId5"/>
                <a:stretch>
                  <a:fillRect l="-1802" b="-17333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ovéPole 7">
                <a:extLst>
                  <a:ext uri="{FF2B5EF4-FFF2-40B4-BE49-F238E27FC236}">
                    <a16:creationId xmlns:a16="http://schemas.microsoft.com/office/drawing/2014/main" id="{1B12977C-B18F-6601-3BB8-ACB7020D9293}"/>
                  </a:ext>
                </a:extLst>
              </p:cNvPr>
              <p:cNvSpPr txBox="1"/>
              <p:nvPr/>
            </p:nvSpPr>
            <p:spPr>
              <a:xfrm>
                <a:off x="928506" y="3827412"/>
                <a:ext cx="167833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cs-CZ" sz="24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−18</m:t>
                      </m:r>
                      <m:r>
                        <a:rPr lang="cs-CZ" sz="24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cs-CZ" sz="24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cs-CZ" sz="24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8" name="TextovéPole 7">
                <a:extLst>
                  <a:ext uri="{FF2B5EF4-FFF2-40B4-BE49-F238E27FC236}">
                    <a16:creationId xmlns:a16="http://schemas.microsoft.com/office/drawing/2014/main" id="{1B12977C-B18F-6601-3BB8-ACB7020D92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8506" y="3827412"/>
                <a:ext cx="1678336" cy="461665"/>
              </a:xfrm>
              <a:prstGeom prst="rect">
                <a:avLst/>
              </a:prstGeom>
              <a:blipFill>
                <a:blip r:embed="rId6"/>
                <a:stretch>
                  <a:fillRect b="-15789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ovéPole 9">
                <a:extLst>
                  <a:ext uri="{FF2B5EF4-FFF2-40B4-BE49-F238E27FC236}">
                    <a16:creationId xmlns:a16="http://schemas.microsoft.com/office/drawing/2014/main" id="{2B9F1938-27D4-6B11-0461-B0D3EE4252DE}"/>
                  </a:ext>
                </a:extLst>
              </p:cNvPr>
              <p:cNvSpPr txBox="1"/>
              <p:nvPr/>
            </p:nvSpPr>
            <p:spPr>
              <a:xfrm>
                <a:off x="1457896" y="4364823"/>
                <a:ext cx="167833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cs-CZ" sz="24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𝒚</m:t>
                      </m:r>
                      <m:r>
                        <a:rPr lang="cs-CZ" sz="24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cs-CZ" sz="24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cs-CZ" sz="2400" b="1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0" name="TextovéPole 9">
                <a:extLst>
                  <a:ext uri="{FF2B5EF4-FFF2-40B4-BE49-F238E27FC236}">
                    <a16:creationId xmlns:a16="http://schemas.microsoft.com/office/drawing/2014/main" id="{2B9F1938-27D4-6B11-0461-B0D3EE4252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7896" y="4364823"/>
                <a:ext cx="1678336" cy="461665"/>
              </a:xfrm>
              <a:prstGeom prst="rect">
                <a:avLst/>
              </a:prstGeom>
              <a:blipFill>
                <a:blip r:embed="rId7"/>
                <a:stretch>
                  <a:fillRect l="-1091" b="-10526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ovéPole 10">
            <a:extLst>
              <a:ext uri="{FF2B5EF4-FFF2-40B4-BE49-F238E27FC236}">
                <a16:creationId xmlns:a16="http://schemas.microsoft.com/office/drawing/2014/main" id="{99CDDAB6-4F79-D064-253E-ED98424D300F}"/>
              </a:ext>
            </a:extLst>
          </p:cNvPr>
          <p:cNvSpPr txBox="1"/>
          <p:nvPr/>
        </p:nvSpPr>
        <p:spPr>
          <a:xfrm>
            <a:off x="7578832" y="1429710"/>
            <a:ext cx="9643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solidFill>
                  <a:srgbClr val="0070C0"/>
                </a:solidFill>
              </a:rPr>
              <a:t>/ .4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A2F499BC-2E1D-66E8-0038-FD45BBB17AD1}"/>
              </a:ext>
            </a:extLst>
          </p:cNvPr>
          <p:cNvSpPr txBox="1"/>
          <p:nvPr/>
        </p:nvSpPr>
        <p:spPr>
          <a:xfrm>
            <a:off x="7545581" y="1895237"/>
            <a:ext cx="9643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solidFill>
                  <a:srgbClr val="0070C0"/>
                </a:solidFill>
              </a:rPr>
              <a:t>/ .(-4)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E854E673-65B7-7710-0040-39CD427DD339}"/>
              </a:ext>
            </a:extLst>
          </p:cNvPr>
          <p:cNvSpPr txBox="1"/>
          <p:nvPr/>
        </p:nvSpPr>
        <p:spPr>
          <a:xfrm>
            <a:off x="5542825" y="2460005"/>
            <a:ext cx="22638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solidFill>
                  <a:srgbClr val="0070C0"/>
                </a:solidFill>
              </a:rPr>
              <a:t>12x + 3y = 4</a:t>
            </a:r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46194237-8D1D-CD6E-4204-D8F59C4E947D}"/>
              </a:ext>
            </a:extLst>
          </p:cNvPr>
          <p:cNvSpPr txBox="1"/>
          <p:nvPr/>
        </p:nvSpPr>
        <p:spPr>
          <a:xfrm>
            <a:off x="5520167" y="2989668"/>
            <a:ext cx="22638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u="sng" dirty="0">
                <a:solidFill>
                  <a:srgbClr val="0070C0"/>
                </a:solidFill>
              </a:rPr>
              <a:t>-12x - 14y = -26</a:t>
            </a:r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76B9FF88-90E5-9C1C-0A98-9DBDE5BCC80C}"/>
              </a:ext>
            </a:extLst>
          </p:cNvPr>
          <p:cNvSpPr txBox="1"/>
          <p:nvPr/>
        </p:nvSpPr>
        <p:spPr>
          <a:xfrm>
            <a:off x="6152425" y="3518572"/>
            <a:ext cx="14836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solidFill>
                  <a:srgbClr val="0070C0"/>
                </a:solidFill>
              </a:rPr>
              <a:t>-11y = -22</a:t>
            </a:r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D5185724-3CD4-7603-C919-6B8CC7AD8C5E}"/>
              </a:ext>
            </a:extLst>
          </p:cNvPr>
          <p:cNvSpPr txBox="1"/>
          <p:nvPr/>
        </p:nvSpPr>
        <p:spPr>
          <a:xfrm>
            <a:off x="6537160" y="3980237"/>
            <a:ext cx="8579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rgbClr val="0070C0"/>
                </a:solidFill>
              </a:rPr>
              <a:t>y = 2</a:t>
            </a:r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F15BC4F9-164E-5AEA-671A-9DDB764AAD99}"/>
              </a:ext>
            </a:extLst>
          </p:cNvPr>
          <p:cNvSpPr txBox="1"/>
          <p:nvPr/>
        </p:nvSpPr>
        <p:spPr>
          <a:xfrm>
            <a:off x="5542825" y="4618609"/>
            <a:ext cx="22638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solidFill>
                  <a:srgbClr val="0070C0"/>
                </a:solidFill>
              </a:rPr>
              <a:t>12x + 3y = 4</a:t>
            </a:r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7FC22E83-06AC-D3B8-DE17-17D60655A747}"/>
              </a:ext>
            </a:extLst>
          </p:cNvPr>
          <p:cNvSpPr txBox="1"/>
          <p:nvPr/>
        </p:nvSpPr>
        <p:spPr>
          <a:xfrm>
            <a:off x="5542825" y="5147513"/>
            <a:ext cx="22638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solidFill>
                  <a:srgbClr val="0070C0"/>
                </a:solidFill>
              </a:rPr>
              <a:t>12x + 3.2 = 4</a:t>
            </a:r>
          </a:p>
        </p:txBody>
      </p:sp>
      <p:sp>
        <p:nvSpPr>
          <p:cNvPr id="22" name="TextovéPole 21">
            <a:extLst>
              <a:ext uri="{FF2B5EF4-FFF2-40B4-BE49-F238E27FC236}">
                <a16:creationId xmlns:a16="http://schemas.microsoft.com/office/drawing/2014/main" id="{A0D25CC9-AAEE-81B8-2FF7-75BB39776345}"/>
              </a:ext>
            </a:extLst>
          </p:cNvPr>
          <p:cNvSpPr txBox="1"/>
          <p:nvPr/>
        </p:nvSpPr>
        <p:spPr>
          <a:xfrm>
            <a:off x="6152425" y="5676417"/>
            <a:ext cx="22638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solidFill>
                  <a:srgbClr val="0070C0"/>
                </a:solidFill>
              </a:rPr>
              <a:t>12x = -2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ovéPole 22">
                <a:extLst>
                  <a:ext uri="{FF2B5EF4-FFF2-40B4-BE49-F238E27FC236}">
                    <a16:creationId xmlns:a16="http://schemas.microsoft.com/office/drawing/2014/main" id="{E5472E2C-2BFE-6FBB-635F-45BD5E2430DC}"/>
                  </a:ext>
                </a:extLst>
              </p:cNvPr>
              <p:cNvSpPr txBox="1"/>
              <p:nvPr/>
            </p:nvSpPr>
            <p:spPr>
              <a:xfrm>
                <a:off x="6152425" y="6124492"/>
                <a:ext cx="2263838" cy="7146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2400" b="1" dirty="0">
                    <a:solidFill>
                      <a:srgbClr val="0070C0"/>
                    </a:solidFill>
                  </a:rPr>
                  <a:t>x =</a:t>
                </a:r>
                <a:r>
                  <a:rPr lang="cs-CZ" sz="2400" dirty="0">
                    <a:solidFill>
                      <a:srgbClr val="0070C0"/>
                    </a:solidFill>
                  </a:rPr>
                  <a:t> </a:t>
                </a:r>
                <a:r>
                  <a:rPr lang="cs-CZ" sz="2800" b="1" dirty="0">
                    <a:solidFill>
                      <a:srgbClr val="0070C0"/>
                    </a:solidFill>
                  </a:rPr>
                  <a:t>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cs-CZ" sz="28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cs-CZ" sz="28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cs-CZ" sz="28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endParaRPr lang="cs-CZ" sz="2400" b="1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23" name="TextovéPole 22">
                <a:extLst>
                  <a:ext uri="{FF2B5EF4-FFF2-40B4-BE49-F238E27FC236}">
                    <a16:creationId xmlns:a16="http://schemas.microsoft.com/office/drawing/2014/main" id="{E5472E2C-2BFE-6FBB-635F-45BD5E2430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52425" y="6124492"/>
                <a:ext cx="2263838" cy="714683"/>
              </a:xfrm>
              <a:prstGeom prst="rect">
                <a:avLst/>
              </a:prstGeom>
              <a:blipFill>
                <a:blip r:embed="rId8"/>
                <a:stretch>
                  <a:fillRect l="-4032" b="-11111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57215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  <p:bldP spid="10" grpId="0"/>
      <p:bldP spid="11" grpId="0"/>
      <p:bldP spid="12" grpId="0"/>
      <p:bldP spid="13" grpId="0"/>
      <p:bldP spid="17" grpId="0"/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42E26466-BCA7-103D-CE1A-1207DEA16AF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826" t="45140" r="7365" b="32646"/>
          <a:stretch/>
        </p:blipFill>
        <p:spPr>
          <a:xfrm>
            <a:off x="114724" y="1999541"/>
            <a:ext cx="8905860" cy="1397730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9C9D8DAB-6D90-1EA2-C76C-E2AFED20C8F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826" t="13513" r="7365" b="57337"/>
          <a:stretch/>
        </p:blipFill>
        <p:spPr>
          <a:xfrm>
            <a:off x="114724" y="165461"/>
            <a:ext cx="8905860" cy="1834080"/>
          </a:xfrm>
          <a:prstGeom prst="rect">
            <a:avLst/>
          </a:prstGeom>
        </p:spPr>
      </p:pic>
      <p:sp>
        <p:nvSpPr>
          <p:cNvPr id="14" name="Obdélník 13">
            <a:extLst>
              <a:ext uri="{FF2B5EF4-FFF2-40B4-BE49-F238E27FC236}">
                <a16:creationId xmlns:a16="http://schemas.microsoft.com/office/drawing/2014/main" id="{602E4B7D-BD17-4C42-B715-D20AAEAC8CBC}"/>
              </a:ext>
            </a:extLst>
          </p:cNvPr>
          <p:cNvSpPr/>
          <p:nvPr/>
        </p:nvSpPr>
        <p:spPr>
          <a:xfrm>
            <a:off x="5834981" y="299"/>
            <a:ext cx="3338003" cy="51400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sz="2800" dirty="0">
                <a:solidFill>
                  <a:srgbClr val="0070C0"/>
                </a:solidFill>
              </a:rPr>
              <a:t>9-2025-5</a:t>
            </a:r>
          </a:p>
        </p:txBody>
      </p:sp>
      <p:sp>
        <p:nvSpPr>
          <p:cNvPr id="15" name="Šipka: doprava 1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529AF93-EC8D-46AF-97A4-F5ABE73A9576}"/>
              </a:ext>
            </a:extLst>
          </p:cNvPr>
          <p:cNvSpPr/>
          <p:nvPr/>
        </p:nvSpPr>
        <p:spPr>
          <a:xfrm>
            <a:off x="8249059" y="17060"/>
            <a:ext cx="771525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cs-CZ" dirty="0"/>
          </a:p>
        </p:txBody>
      </p:sp>
      <p:sp>
        <p:nvSpPr>
          <p:cNvPr id="16" name="Šipka: doprava 15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4E3ED03C-ECD4-46A2-AA68-CC119CF2B7C1}"/>
              </a:ext>
            </a:extLst>
          </p:cNvPr>
          <p:cNvSpPr/>
          <p:nvPr/>
        </p:nvSpPr>
        <p:spPr>
          <a:xfrm flipH="1">
            <a:off x="5893237" y="8831"/>
            <a:ext cx="771525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cs-CZ" dirty="0"/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E2A4937D-73A7-135F-24E9-D90DFEA5A443}"/>
              </a:ext>
            </a:extLst>
          </p:cNvPr>
          <p:cNvSpPr/>
          <p:nvPr/>
        </p:nvSpPr>
        <p:spPr>
          <a:xfrm>
            <a:off x="7384869" y="1985547"/>
            <a:ext cx="1489165" cy="28738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0805AC72-9627-5196-3CCD-5916DBB0037C}"/>
              </a:ext>
            </a:extLst>
          </p:cNvPr>
          <p:cNvSpPr txBox="1"/>
          <p:nvPr/>
        </p:nvSpPr>
        <p:spPr>
          <a:xfrm>
            <a:off x="561752" y="3618830"/>
            <a:ext cx="22638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solidFill>
                  <a:srgbClr val="0070C0"/>
                </a:solidFill>
              </a:rPr>
              <a:t>okurky …. x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F33EE304-7E7A-6CE8-9B28-3DC6F01C37E3}"/>
              </a:ext>
            </a:extLst>
          </p:cNvPr>
          <p:cNvSpPr txBox="1"/>
          <p:nvPr/>
        </p:nvSpPr>
        <p:spPr>
          <a:xfrm>
            <a:off x="561752" y="4205802"/>
            <a:ext cx="22638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solidFill>
                  <a:srgbClr val="0070C0"/>
                </a:solidFill>
              </a:rPr>
              <a:t>saláty …. x + 4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ovéPole 6">
                <a:extLst>
                  <a:ext uri="{FF2B5EF4-FFF2-40B4-BE49-F238E27FC236}">
                    <a16:creationId xmlns:a16="http://schemas.microsoft.com/office/drawing/2014/main" id="{898C0E22-D3C6-F557-30B1-228FB9999D8A}"/>
                  </a:ext>
                </a:extLst>
              </p:cNvPr>
              <p:cNvSpPr txBox="1"/>
              <p:nvPr/>
            </p:nvSpPr>
            <p:spPr>
              <a:xfrm>
                <a:off x="5690603" y="3861763"/>
                <a:ext cx="2657134" cy="7936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cs-CZ" sz="240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cs-CZ" sz="2400" b="0" i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cs-CZ" sz="2400" b="0" i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cs-CZ" sz="2400" b="0" i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.(</m:t>
                      </m:r>
                      <m:r>
                        <m:rPr>
                          <m:sty m:val="p"/>
                        </m:rPr>
                        <a:rPr lang="cs-CZ" sz="2400" b="0" i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x</m:t>
                      </m:r>
                      <m:r>
                        <a:rPr lang="cs-CZ" sz="2400" b="0" i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+4) =</m:t>
                      </m:r>
                      <m:f>
                        <m:fPr>
                          <m:ctrlPr>
                            <a:rPr lang="cs-CZ" sz="24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cs-CZ" sz="2400" b="0" i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cs-CZ" sz="2400" b="0" i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  <m:r>
                        <m:rPr>
                          <m:sty m:val="p"/>
                        </m:rPr>
                        <a:rPr lang="cs-CZ" sz="2400" b="0" i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x</m:t>
                      </m:r>
                    </m:oMath>
                  </m:oMathPara>
                </a14:m>
                <a:endParaRPr lang="cs-CZ" sz="24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7" name="TextovéPole 6">
                <a:extLst>
                  <a:ext uri="{FF2B5EF4-FFF2-40B4-BE49-F238E27FC236}">
                    <a16:creationId xmlns:a16="http://schemas.microsoft.com/office/drawing/2014/main" id="{898C0E22-D3C6-F557-30B1-228FB9999D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90603" y="3861763"/>
                <a:ext cx="2657134" cy="79367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ovéPole 7">
                <a:extLst>
                  <a:ext uri="{FF2B5EF4-FFF2-40B4-BE49-F238E27FC236}">
                    <a16:creationId xmlns:a16="http://schemas.microsoft.com/office/drawing/2014/main" id="{11B79030-903E-02EA-D051-5428199F20C4}"/>
                  </a:ext>
                </a:extLst>
              </p:cNvPr>
              <p:cNvSpPr txBox="1"/>
              <p:nvPr/>
            </p:nvSpPr>
            <p:spPr>
              <a:xfrm>
                <a:off x="6059571" y="4742947"/>
                <a:ext cx="2129922" cy="7936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cs-CZ" sz="240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cs-CZ" sz="2400" b="0" i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cs-CZ" sz="2400" b="0" i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m:rPr>
                          <m:sty m:val="p"/>
                        </m:rPr>
                        <a:rPr lang="cs-CZ" sz="2400" b="0" i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x</m:t>
                      </m:r>
                      <m:r>
                        <a:rPr lang="cs-CZ" sz="2400" b="0" i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+3=</m:t>
                      </m:r>
                      <m:f>
                        <m:fPr>
                          <m:ctrlPr>
                            <a:rPr lang="cs-CZ" sz="24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cs-CZ" sz="2400" b="0" i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cs-CZ" sz="2400" b="0" i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  <m:r>
                        <m:rPr>
                          <m:sty m:val="p"/>
                        </m:rPr>
                        <a:rPr lang="cs-CZ" sz="2400" b="0" i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x</m:t>
                      </m:r>
                    </m:oMath>
                  </m:oMathPara>
                </a14:m>
                <a:endParaRPr lang="cs-CZ" sz="24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8" name="TextovéPole 7">
                <a:extLst>
                  <a:ext uri="{FF2B5EF4-FFF2-40B4-BE49-F238E27FC236}">
                    <a16:creationId xmlns:a16="http://schemas.microsoft.com/office/drawing/2014/main" id="{11B79030-903E-02EA-D051-5428199F20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59571" y="4742947"/>
                <a:ext cx="2129922" cy="79367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ovéPole 8">
            <a:extLst>
              <a:ext uri="{FF2B5EF4-FFF2-40B4-BE49-F238E27FC236}">
                <a16:creationId xmlns:a16="http://schemas.microsoft.com/office/drawing/2014/main" id="{8EB5E494-CEBC-CBB4-29CF-71CB16E6B467}"/>
              </a:ext>
            </a:extLst>
          </p:cNvPr>
          <p:cNvSpPr txBox="1"/>
          <p:nvPr/>
        </p:nvSpPr>
        <p:spPr>
          <a:xfrm>
            <a:off x="8189493" y="4957079"/>
            <a:ext cx="9643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solidFill>
                  <a:srgbClr val="0070C0"/>
                </a:solidFill>
              </a:rPr>
              <a:t>/ .12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E5B3DD07-745B-90A1-5049-4FB109889DDB}"/>
              </a:ext>
            </a:extLst>
          </p:cNvPr>
          <p:cNvSpPr txBox="1"/>
          <p:nvPr/>
        </p:nvSpPr>
        <p:spPr>
          <a:xfrm>
            <a:off x="5956214" y="5720381"/>
            <a:ext cx="27154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9x + 36 = 10x 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58CEFEB0-5720-98CD-B225-5072211B8DF8}"/>
              </a:ext>
            </a:extLst>
          </p:cNvPr>
          <p:cNvSpPr txBox="1"/>
          <p:nvPr/>
        </p:nvSpPr>
        <p:spPr>
          <a:xfrm>
            <a:off x="6836010" y="6252850"/>
            <a:ext cx="11128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x = 36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BCC95527-F0FD-B32B-C4D1-9F4AE435A8A2}"/>
              </a:ext>
            </a:extLst>
          </p:cNvPr>
          <p:cNvSpPr txBox="1"/>
          <p:nvPr/>
        </p:nvSpPr>
        <p:spPr>
          <a:xfrm>
            <a:off x="2616939" y="3618830"/>
            <a:ext cx="11128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= 36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21E28373-7A22-C89B-BE08-035B57FB9D49}"/>
              </a:ext>
            </a:extLst>
          </p:cNvPr>
          <p:cNvSpPr txBox="1"/>
          <p:nvPr/>
        </p:nvSpPr>
        <p:spPr>
          <a:xfrm>
            <a:off x="2616939" y="4195560"/>
            <a:ext cx="11128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= 40</a:t>
            </a:r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7086109A-E9DA-C7F0-888D-1117532BBB3F}"/>
              </a:ext>
            </a:extLst>
          </p:cNvPr>
          <p:cNvSpPr txBox="1"/>
          <p:nvPr/>
        </p:nvSpPr>
        <p:spPr>
          <a:xfrm>
            <a:off x="4902939" y="2466787"/>
            <a:ext cx="11128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40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ovéPole 22">
                <a:extLst>
                  <a:ext uri="{FF2B5EF4-FFF2-40B4-BE49-F238E27FC236}">
                    <a16:creationId xmlns:a16="http://schemas.microsoft.com/office/drawing/2014/main" id="{8E3013FB-D02A-E4C4-5500-4E9662D16742}"/>
                  </a:ext>
                </a:extLst>
              </p:cNvPr>
              <p:cNvSpPr txBox="1"/>
              <p:nvPr/>
            </p:nvSpPr>
            <p:spPr>
              <a:xfrm>
                <a:off x="4052900" y="2920272"/>
                <a:ext cx="1840337" cy="8180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cs-CZ" sz="240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cs-CZ" sz="2400" b="0" i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cs-CZ" sz="2400" b="0" i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  <m:r>
                        <a:rPr lang="cs-CZ" sz="2400" b="0" i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.36=</m:t>
                      </m:r>
                      <m:r>
                        <a:rPr lang="cs-CZ" sz="2400" b="1" i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𝟑𝟎</m:t>
                      </m:r>
                    </m:oMath>
                  </m:oMathPara>
                </a14:m>
                <a:endParaRPr lang="cs-CZ" sz="2400" b="1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23" name="TextovéPole 22">
                <a:extLst>
                  <a:ext uri="{FF2B5EF4-FFF2-40B4-BE49-F238E27FC236}">
                    <a16:creationId xmlns:a16="http://schemas.microsoft.com/office/drawing/2014/main" id="{8E3013FB-D02A-E4C4-5500-4E9662D167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52900" y="2920272"/>
                <a:ext cx="1840337" cy="81804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18380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7" grpId="0"/>
      <p:bldP spid="2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E6723376-ECBA-76CB-A901-290B04F6959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857" t="14529" r="7334" b="50004"/>
          <a:stretch/>
        </p:blipFill>
        <p:spPr>
          <a:xfrm>
            <a:off x="123416" y="200297"/>
            <a:ext cx="8989027" cy="2252420"/>
          </a:xfrm>
          <a:prstGeom prst="rect">
            <a:avLst/>
          </a:prstGeom>
        </p:spPr>
      </p:pic>
      <p:sp>
        <p:nvSpPr>
          <p:cNvPr id="14" name="Obdélník 13">
            <a:extLst>
              <a:ext uri="{FF2B5EF4-FFF2-40B4-BE49-F238E27FC236}">
                <a16:creationId xmlns:a16="http://schemas.microsoft.com/office/drawing/2014/main" id="{602E4B7D-BD17-4C42-B715-D20AAEAC8CBC}"/>
              </a:ext>
            </a:extLst>
          </p:cNvPr>
          <p:cNvSpPr/>
          <p:nvPr/>
        </p:nvSpPr>
        <p:spPr>
          <a:xfrm>
            <a:off x="5834981" y="299"/>
            <a:ext cx="3338003" cy="51400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sz="2800" dirty="0">
                <a:solidFill>
                  <a:srgbClr val="0070C0"/>
                </a:solidFill>
              </a:rPr>
              <a:t>9-2025-5</a:t>
            </a:r>
          </a:p>
        </p:txBody>
      </p:sp>
      <p:sp>
        <p:nvSpPr>
          <p:cNvPr id="15" name="Šipka: doprava 1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529AF93-EC8D-46AF-97A4-F5ABE73A9576}"/>
              </a:ext>
            </a:extLst>
          </p:cNvPr>
          <p:cNvSpPr/>
          <p:nvPr/>
        </p:nvSpPr>
        <p:spPr>
          <a:xfrm>
            <a:off x="8249059" y="17060"/>
            <a:ext cx="771525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cs-CZ" dirty="0"/>
          </a:p>
        </p:txBody>
      </p:sp>
      <p:sp>
        <p:nvSpPr>
          <p:cNvPr id="16" name="Šipka: doprava 15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4E3ED03C-ECD4-46A2-AA68-CC119CF2B7C1}"/>
              </a:ext>
            </a:extLst>
          </p:cNvPr>
          <p:cNvSpPr/>
          <p:nvPr/>
        </p:nvSpPr>
        <p:spPr>
          <a:xfrm flipH="1">
            <a:off x="5893237" y="8831"/>
            <a:ext cx="771525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cs-CZ" dirty="0"/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46FC1F8E-5EDA-1E1B-BACA-CC488C8BF8A4}"/>
              </a:ext>
            </a:extLst>
          </p:cNvPr>
          <p:cNvSpPr/>
          <p:nvPr/>
        </p:nvSpPr>
        <p:spPr>
          <a:xfrm>
            <a:off x="7376161" y="2033702"/>
            <a:ext cx="1489165" cy="28738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42B3C3D2-AA49-864D-61C3-AF41447F8555}"/>
              </a:ext>
            </a:extLst>
          </p:cNvPr>
          <p:cNvSpPr/>
          <p:nvPr/>
        </p:nvSpPr>
        <p:spPr>
          <a:xfrm>
            <a:off x="7501211" y="2504320"/>
            <a:ext cx="1489165" cy="28738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495BE681-F23E-E2ED-7E40-C86DA89D3496}"/>
              </a:ext>
            </a:extLst>
          </p:cNvPr>
          <p:cNvSpPr/>
          <p:nvPr/>
        </p:nvSpPr>
        <p:spPr>
          <a:xfrm>
            <a:off x="246010" y="4864697"/>
            <a:ext cx="1138988" cy="86385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7" name="Přímá spojnice 6">
            <a:extLst>
              <a:ext uri="{FF2B5EF4-FFF2-40B4-BE49-F238E27FC236}">
                <a16:creationId xmlns:a16="http://schemas.microsoft.com/office/drawing/2014/main" id="{51D27792-ABAC-8BA0-6967-4225ED850470}"/>
              </a:ext>
            </a:extLst>
          </p:cNvPr>
          <p:cNvCxnSpPr>
            <a:stCxn id="2" idx="0"/>
            <a:endCxn id="2" idx="2"/>
          </p:cNvCxnSpPr>
          <p:nvPr/>
        </p:nvCxnSpPr>
        <p:spPr>
          <a:xfrm>
            <a:off x="815504" y="4864697"/>
            <a:ext cx="0" cy="8638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římá spojnice 7">
            <a:extLst>
              <a:ext uri="{FF2B5EF4-FFF2-40B4-BE49-F238E27FC236}">
                <a16:creationId xmlns:a16="http://schemas.microsoft.com/office/drawing/2014/main" id="{88C0BDC5-5149-5686-BA7F-0D08DA77BF6A}"/>
              </a:ext>
            </a:extLst>
          </p:cNvPr>
          <p:cNvCxnSpPr/>
          <p:nvPr/>
        </p:nvCxnSpPr>
        <p:spPr>
          <a:xfrm>
            <a:off x="1080198" y="4864698"/>
            <a:ext cx="0" cy="8638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Přímá spojnice 8">
            <a:extLst>
              <a:ext uri="{FF2B5EF4-FFF2-40B4-BE49-F238E27FC236}">
                <a16:creationId xmlns:a16="http://schemas.microsoft.com/office/drawing/2014/main" id="{F6D68684-A694-A011-CEC1-E92A56B7C71B}"/>
              </a:ext>
            </a:extLst>
          </p:cNvPr>
          <p:cNvCxnSpPr/>
          <p:nvPr/>
        </p:nvCxnSpPr>
        <p:spPr>
          <a:xfrm>
            <a:off x="510708" y="4856678"/>
            <a:ext cx="0" cy="8638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Přímá spojnice 9">
            <a:extLst>
              <a:ext uri="{FF2B5EF4-FFF2-40B4-BE49-F238E27FC236}">
                <a16:creationId xmlns:a16="http://schemas.microsoft.com/office/drawing/2014/main" id="{D5770CE8-240D-E7B6-1D2F-26925A29D24F}"/>
              </a:ext>
            </a:extLst>
          </p:cNvPr>
          <p:cNvCxnSpPr>
            <a:cxnSpLocks/>
          </p:cNvCxnSpPr>
          <p:nvPr/>
        </p:nvCxnSpPr>
        <p:spPr>
          <a:xfrm>
            <a:off x="246010" y="5151037"/>
            <a:ext cx="113898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nice 12">
            <a:extLst>
              <a:ext uri="{FF2B5EF4-FFF2-40B4-BE49-F238E27FC236}">
                <a16:creationId xmlns:a16="http://schemas.microsoft.com/office/drawing/2014/main" id="{C6B18CD6-8834-C8C8-11AA-4AC9E705F19C}"/>
              </a:ext>
            </a:extLst>
          </p:cNvPr>
          <p:cNvCxnSpPr>
            <a:cxnSpLocks/>
          </p:cNvCxnSpPr>
          <p:nvPr/>
        </p:nvCxnSpPr>
        <p:spPr>
          <a:xfrm>
            <a:off x="246010" y="5439795"/>
            <a:ext cx="113898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bdélník 16">
            <a:extLst>
              <a:ext uri="{FF2B5EF4-FFF2-40B4-BE49-F238E27FC236}">
                <a16:creationId xmlns:a16="http://schemas.microsoft.com/office/drawing/2014/main" id="{EAEEA0B7-3FA0-DC62-04B5-07472D501720}"/>
              </a:ext>
            </a:extLst>
          </p:cNvPr>
          <p:cNvSpPr/>
          <p:nvPr/>
        </p:nvSpPr>
        <p:spPr>
          <a:xfrm>
            <a:off x="1585526" y="4856678"/>
            <a:ext cx="1138988" cy="86385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8" name="Přímá spojnice 17">
            <a:extLst>
              <a:ext uri="{FF2B5EF4-FFF2-40B4-BE49-F238E27FC236}">
                <a16:creationId xmlns:a16="http://schemas.microsoft.com/office/drawing/2014/main" id="{07F725A6-5A43-5205-AF65-E679819B41DF}"/>
              </a:ext>
            </a:extLst>
          </p:cNvPr>
          <p:cNvCxnSpPr>
            <a:stCxn id="17" idx="0"/>
            <a:endCxn id="17" idx="2"/>
          </p:cNvCxnSpPr>
          <p:nvPr/>
        </p:nvCxnSpPr>
        <p:spPr>
          <a:xfrm>
            <a:off x="2155020" y="4856678"/>
            <a:ext cx="0" cy="8638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Přímá spojnice 18">
            <a:extLst>
              <a:ext uri="{FF2B5EF4-FFF2-40B4-BE49-F238E27FC236}">
                <a16:creationId xmlns:a16="http://schemas.microsoft.com/office/drawing/2014/main" id="{83644C3C-4A7F-64F9-EF3D-0854657321F5}"/>
              </a:ext>
            </a:extLst>
          </p:cNvPr>
          <p:cNvCxnSpPr/>
          <p:nvPr/>
        </p:nvCxnSpPr>
        <p:spPr>
          <a:xfrm>
            <a:off x="2419714" y="4856679"/>
            <a:ext cx="0" cy="8638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Přímá spojnice 19">
            <a:extLst>
              <a:ext uri="{FF2B5EF4-FFF2-40B4-BE49-F238E27FC236}">
                <a16:creationId xmlns:a16="http://schemas.microsoft.com/office/drawing/2014/main" id="{43AFB37D-A109-3AA6-0837-6E05E53025C3}"/>
              </a:ext>
            </a:extLst>
          </p:cNvPr>
          <p:cNvCxnSpPr/>
          <p:nvPr/>
        </p:nvCxnSpPr>
        <p:spPr>
          <a:xfrm>
            <a:off x="1850224" y="4848659"/>
            <a:ext cx="0" cy="8638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Přímá spojnice 20">
            <a:extLst>
              <a:ext uri="{FF2B5EF4-FFF2-40B4-BE49-F238E27FC236}">
                <a16:creationId xmlns:a16="http://schemas.microsoft.com/office/drawing/2014/main" id="{226AEC07-6AE0-E795-424E-4E9E4C53659F}"/>
              </a:ext>
            </a:extLst>
          </p:cNvPr>
          <p:cNvCxnSpPr>
            <a:cxnSpLocks/>
          </p:cNvCxnSpPr>
          <p:nvPr/>
        </p:nvCxnSpPr>
        <p:spPr>
          <a:xfrm>
            <a:off x="1585526" y="5143018"/>
            <a:ext cx="113898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Přímá spojnice 21">
            <a:extLst>
              <a:ext uri="{FF2B5EF4-FFF2-40B4-BE49-F238E27FC236}">
                <a16:creationId xmlns:a16="http://schemas.microsoft.com/office/drawing/2014/main" id="{3479EE97-803E-A39C-5CB8-8F7A3FA40DF1}"/>
              </a:ext>
            </a:extLst>
          </p:cNvPr>
          <p:cNvCxnSpPr>
            <a:cxnSpLocks/>
          </p:cNvCxnSpPr>
          <p:nvPr/>
        </p:nvCxnSpPr>
        <p:spPr>
          <a:xfrm>
            <a:off x="1585526" y="5431776"/>
            <a:ext cx="113898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bdélník 22">
            <a:extLst>
              <a:ext uri="{FF2B5EF4-FFF2-40B4-BE49-F238E27FC236}">
                <a16:creationId xmlns:a16="http://schemas.microsoft.com/office/drawing/2014/main" id="{B1E4711A-F7FA-BB53-4EA0-BBE299421121}"/>
              </a:ext>
            </a:extLst>
          </p:cNvPr>
          <p:cNvSpPr/>
          <p:nvPr/>
        </p:nvSpPr>
        <p:spPr>
          <a:xfrm>
            <a:off x="2925042" y="4864699"/>
            <a:ext cx="1138988" cy="86385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9" name="Obdélník 28">
            <a:extLst>
              <a:ext uri="{FF2B5EF4-FFF2-40B4-BE49-F238E27FC236}">
                <a16:creationId xmlns:a16="http://schemas.microsoft.com/office/drawing/2014/main" id="{4C466B98-8994-488F-F5B1-FD00E4E1B6FB}"/>
              </a:ext>
            </a:extLst>
          </p:cNvPr>
          <p:cNvSpPr/>
          <p:nvPr/>
        </p:nvSpPr>
        <p:spPr>
          <a:xfrm>
            <a:off x="2937075" y="5447816"/>
            <a:ext cx="1114728" cy="2675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0" name="Obdélník 29">
            <a:extLst>
              <a:ext uri="{FF2B5EF4-FFF2-40B4-BE49-F238E27FC236}">
                <a16:creationId xmlns:a16="http://schemas.microsoft.com/office/drawing/2014/main" id="{E7AF33F2-1536-4DBB-5731-A6BFC7D44626}"/>
              </a:ext>
            </a:extLst>
          </p:cNvPr>
          <p:cNvSpPr/>
          <p:nvPr/>
        </p:nvSpPr>
        <p:spPr>
          <a:xfrm>
            <a:off x="3759227" y="5154845"/>
            <a:ext cx="292575" cy="28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24" name="Přímá spojnice 23">
            <a:extLst>
              <a:ext uri="{FF2B5EF4-FFF2-40B4-BE49-F238E27FC236}">
                <a16:creationId xmlns:a16="http://schemas.microsoft.com/office/drawing/2014/main" id="{66BD1B04-DDC8-02A6-B89A-539FC7DC7F30}"/>
              </a:ext>
            </a:extLst>
          </p:cNvPr>
          <p:cNvCxnSpPr>
            <a:stCxn id="23" idx="0"/>
            <a:endCxn id="23" idx="2"/>
          </p:cNvCxnSpPr>
          <p:nvPr/>
        </p:nvCxnSpPr>
        <p:spPr>
          <a:xfrm>
            <a:off x="3494536" y="4864699"/>
            <a:ext cx="0" cy="8638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Přímá spojnice 24">
            <a:extLst>
              <a:ext uri="{FF2B5EF4-FFF2-40B4-BE49-F238E27FC236}">
                <a16:creationId xmlns:a16="http://schemas.microsoft.com/office/drawing/2014/main" id="{4FA9F16F-BBB2-F67B-17CF-1EDF9134CE55}"/>
              </a:ext>
            </a:extLst>
          </p:cNvPr>
          <p:cNvCxnSpPr/>
          <p:nvPr/>
        </p:nvCxnSpPr>
        <p:spPr>
          <a:xfrm>
            <a:off x="3759230" y="4864700"/>
            <a:ext cx="0" cy="8638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Přímá spojnice 25">
            <a:extLst>
              <a:ext uri="{FF2B5EF4-FFF2-40B4-BE49-F238E27FC236}">
                <a16:creationId xmlns:a16="http://schemas.microsoft.com/office/drawing/2014/main" id="{80D09030-58D1-DCF5-9E52-577CC7F43E0B}"/>
              </a:ext>
            </a:extLst>
          </p:cNvPr>
          <p:cNvCxnSpPr/>
          <p:nvPr/>
        </p:nvCxnSpPr>
        <p:spPr>
          <a:xfrm>
            <a:off x="3189740" y="4856680"/>
            <a:ext cx="0" cy="8638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Přímá spojnice 26">
            <a:extLst>
              <a:ext uri="{FF2B5EF4-FFF2-40B4-BE49-F238E27FC236}">
                <a16:creationId xmlns:a16="http://schemas.microsoft.com/office/drawing/2014/main" id="{3FBCBEB5-A1D9-EACD-99E4-612DA9D99DAE}"/>
              </a:ext>
            </a:extLst>
          </p:cNvPr>
          <p:cNvCxnSpPr>
            <a:cxnSpLocks/>
          </p:cNvCxnSpPr>
          <p:nvPr/>
        </p:nvCxnSpPr>
        <p:spPr>
          <a:xfrm>
            <a:off x="2925042" y="5151039"/>
            <a:ext cx="113898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Přímá spojnice 27">
            <a:extLst>
              <a:ext uri="{FF2B5EF4-FFF2-40B4-BE49-F238E27FC236}">
                <a16:creationId xmlns:a16="http://schemas.microsoft.com/office/drawing/2014/main" id="{88A6AAB9-8591-1F3A-AA10-CE87A4C1D144}"/>
              </a:ext>
            </a:extLst>
          </p:cNvPr>
          <p:cNvCxnSpPr>
            <a:cxnSpLocks/>
          </p:cNvCxnSpPr>
          <p:nvPr/>
        </p:nvCxnSpPr>
        <p:spPr>
          <a:xfrm>
            <a:off x="2925042" y="5439797"/>
            <a:ext cx="113898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Obdélník 31">
            <a:extLst>
              <a:ext uri="{FF2B5EF4-FFF2-40B4-BE49-F238E27FC236}">
                <a16:creationId xmlns:a16="http://schemas.microsoft.com/office/drawing/2014/main" id="{9BE42EAD-E3BC-FC8E-F180-B56DFD669E2A}"/>
              </a:ext>
            </a:extLst>
          </p:cNvPr>
          <p:cNvSpPr/>
          <p:nvPr/>
        </p:nvSpPr>
        <p:spPr>
          <a:xfrm>
            <a:off x="88688" y="4681461"/>
            <a:ext cx="4170792" cy="1198477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3" name="TextovéPole 32">
            <a:extLst>
              <a:ext uri="{FF2B5EF4-FFF2-40B4-BE49-F238E27FC236}">
                <a16:creationId xmlns:a16="http://schemas.microsoft.com/office/drawing/2014/main" id="{6EBC8A8B-F843-C1CC-9D4B-6D187D9C0787}"/>
              </a:ext>
            </a:extLst>
          </p:cNvPr>
          <p:cNvSpPr txBox="1"/>
          <p:nvPr/>
        </p:nvSpPr>
        <p:spPr>
          <a:xfrm>
            <a:off x="1627887" y="4168192"/>
            <a:ext cx="15618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2000 g</a:t>
            </a:r>
          </a:p>
        </p:txBody>
      </p:sp>
      <p:pic>
        <p:nvPicPr>
          <p:cNvPr id="34" name="Obrázek 33">
            <a:extLst>
              <a:ext uri="{FF2B5EF4-FFF2-40B4-BE49-F238E27FC236}">
                <a16:creationId xmlns:a16="http://schemas.microsoft.com/office/drawing/2014/main" id="{EF9A55F4-96BA-AE19-524F-A94BCAEEE7F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857" t="55567" r="7334" b="19101"/>
          <a:stretch/>
        </p:blipFill>
        <p:spPr>
          <a:xfrm>
            <a:off x="154973" y="2504318"/>
            <a:ext cx="8989027" cy="1608745"/>
          </a:xfrm>
          <a:prstGeom prst="rect">
            <a:avLst/>
          </a:prstGeom>
        </p:spPr>
      </p:pic>
      <p:sp>
        <p:nvSpPr>
          <p:cNvPr id="35" name="Obdélník 34">
            <a:extLst>
              <a:ext uri="{FF2B5EF4-FFF2-40B4-BE49-F238E27FC236}">
                <a16:creationId xmlns:a16="http://schemas.microsoft.com/office/drawing/2014/main" id="{3A44CC5A-FD16-DE7D-ED7D-05291ED6248E}"/>
              </a:ext>
            </a:extLst>
          </p:cNvPr>
          <p:cNvSpPr/>
          <p:nvPr/>
        </p:nvSpPr>
        <p:spPr>
          <a:xfrm>
            <a:off x="2817020" y="4522059"/>
            <a:ext cx="1561852" cy="149676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6" name="TextovéPole 35">
            <a:extLst>
              <a:ext uri="{FF2B5EF4-FFF2-40B4-BE49-F238E27FC236}">
                <a16:creationId xmlns:a16="http://schemas.microsoft.com/office/drawing/2014/main" id="{9016A6E7-EE45-0788-B22A-CC920244B00E}"/>
              </a:ext>
            </a:extLst>
          </p:cNvPr>
          <p:cNvSpPr txBox="1"/>
          <p:nvPr/>
        </p:nvSpPr>
        <p:spPr>
          <a:xfrm>
            <a:off x="3129239" y="4065468"/>
            <a:ext cx="11531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480 g</a:t>
            </a:r>
          </a:p>
        </p:txBody>
      </p:sp>
      <p:sp>
        <p:nvSpPr>
          <p:cNvPr id="37" name="TextovéPole 36">
            <a:extLst>
              <a:ext uri="{FF2B5EF4-FFF2-40B4-BE49-F238E27FC236}">
                <a16:creationId xmlns:a16="http://schemas.microsoft.com/office/drawing/2014/main" id="{BFF32E10-3011-8FFC-2A85-CB2DF9C0A214}"/>
              </a:ext>
            </a:extLst>
          </p:cNvPr>
          <p:cNvSpPr txBox="1"/>
          <p:nvPr/>
        </p:nvSpPr>
        <p:spPr>
          <a:xfrm>
            <a:off x="-22390" y="5952151"/>
            <a:ext cx="54393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2 plné krabice ... 2 000 – 480 = 1 520 g</a:t>
            </a:r>
          </a:p>
        </p:txBody>
      </p:sp>
      <p:sp>
        <p:nvSpPr>
          <p:cNvPr id="38" name="TextovéPole 37">
            <a:extLst>
              <a:ext uri="{FF2B5EF4-FFF2-40B4-BE49-F238E27FC236}">
                <a16:creationId xmlns:a16="http://schemas.microsoft.com/office/drawing/2014/main" id="{2D4AEC2B-FC8D-FA44-1175-6760BF32AC2C}"/>
              </a:ext>
            </a:extLst>
          </p:cNvPr>
          <p:cNvSpPr txBox="1"/>
          <p:nvPr/>
        </p:nvSpPr>
        <p:spPr>
          <a:xfrm>
            <a:off x="-78521" y="6374101"/>
            <a:ext cx="46852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1 plná krabice … 1 520 : 2 = </a:t>
            </a:r>
            <a:r>
              <a:rPr lang="cs-CZ" sz="2400" b="1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760 g</a:t>
            </a:r>
          </a:p>
        </p:txBody>
      </p:sp>
      <p:sp>
        <p:nvSpPr>
          <p:cNvPr id="39" name="TextovéPole 38">
            <a:extLst>
              <a:ext uri="{FF2B5EF4-FFF2-40B4-BE49-F238E27FC236}">
                <a16:creationId xmlns:a16="http://schemas.microsoft.com/office/drawing/2014/main" id="{868F4107-7536-D26D-44AA-A08B646F5852}"/>
              </a:ext>
            </a:extLst>
          </p:cNvPr>
          <p:cNvSpPr txBox="1"/>
          <p:nvPr/>
        </p:nvSpPr>
        <p:spPr>
          <a:xfrm>
            <a:off x="4689635" y="4080263"/>
            <a:ext cx="42933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1 výrobek … (760 – 480) : 5 =</a:t>
            </a:r>
          </a:p>
        </p:txBody>
      </p:sp>
      <p:sp>
        <p:nvSpPr>
          <p:cNvPr id="40" name="TextovéPole 39">
            <a:extLst>
              <a:ext uri="{FF2B5EF4-FFF2-40B4-BE49-F238E27FC236}">
                <a16:creationId xmlns:a16="http://schemas.microsoft.com/office/drawing/2014/main" id="{8CE80BD8-9478-153B-FB8F-992D4B9B39F6}"/>
              </a:ext>
            </a:extLst>
          </p:cNvPr>
          <p:cNvSpPr txBox="1"/>
          <p:nvPr/>
        </p:nvSpPr>
        <p:spPr>
          <a:xfrm>
            <a:off x="3129239" y="2703229"/>
            <a:ext cx="10257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760 g</a:t>
            </a:r>
          </a:p>
        </p:txBody>
      </p:sp>
      <p:sp>
        <p:nvSpPr>
          <p:cNvPr id="41" name="TextovéPole 40">
            <a:extLst>
              <a:ext uri="{FF2B5EF4-FFF2-40B4-BE49-F238E27FC236}">
                <a16:creationId xmlns:a16="http://schemas.microsoft.com/office/drawing/2014/main" id="{C2648A05-067A-89C0-247C-9078828DC2A1}"/>
              </a:ext>
            </a:extLst>
          </p:cNvPr>
          <p:cNvSpPr txBox="1"/>
          <p:nvPr/>
        </p:nvSpPr>
        <p:spPr>
          <a:xfrm>
            <a:off x="6836476" y="4627563"/>
            <a:ext cx="22715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280 : 5 = </a:t>
            </a:r>
            <a:r>
              <a:rPr lang="cs-CZ" sz="2400" b="1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56 g</a:t>
            </a:r>
          </a:p>
        </p:txBody>
      </p:sp>
      <p:sp>
        <p:nvSpPr>
          <p:cNvPr id="42" name="TextovéPole 41">
            <a:extLst>
              <a:ext uri="{FF2B5EF4-FFF2-40B4-BE49-F238E27FC236}">
                <a16:creationId xmlns:a16="http://schemas.microsoft.com/office/drawing/2014/main" id="{098AAB2E-3D17-0735-4A65-DC8BB78B9139}"/>
              </a:ext>
            </a:extLst>
          </p:cNvPr>
          <p:cNvSpPr txBox="1"/>
          <p:nvPr/>
        </p:nvSpPr>
        <p:spPr>
          <a:xfrm>
            <a:off x="3282499" y="3145037"/>
            <a:ext cx="9534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56 g</a:t>
            </a:r>
          </a:p>
        </p:txBody>
      </p:sp>
      <p:sp>
        <p:nvSpPr>
          <p:cNvPr id="43" name="TextovéPole 42">
            <a:extLst>
              <a:ext uri="{FF2B5EF4-FFF2-40B4-BE49-F238E27FC236}">
                <a16:creationId xmlns:a16="http://schemas.microsoft.com/office/drawing/2014/main" id="{CFDA6A90-47CA-984C-052B-E677A4BBF197}"/>
              </a:ext>
            </a:extLst>
          </p:cNvPr>
          <p:cNvSpPr txBox="1"/>
          <p:nvPr/>
        </p:nvSpPr>
        <p:spPr>
          <a:xfrm>
            <a:off x="4681500" y="5223547"/>
            <a:ext cx="39517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1 krabice … 760 – 12 . 56 =</a:t>
            </a:r>
          </a:p>
        </p:txBody>
      </p:sp>
      <p:sp>
        <p:nvSpPr>
          <p:cNvPr id="44" name="TextovéPole 43">
            <a:extLst>
              <a:ext uri="{FF2B5EF4-FFF2-40B4-BE49-F238E27FC236}">
                <a16:creationId xmlns:a16="http://schemas.microsoft.com/office/drawing/2014/main" id="{81F4FEB9-9D79-64DF-5363-0A06E2D3769C}"/>
              </a:ext>
            </a:extLst>
          </p:cNvPr>
          <p:cNvSpPr txBox="1"/>
          <p:nvPr/>
        </p:nvSpPr>
        <p:spPr>
          <a:xfrm>
            <a:off x="6411548" y="5767475"/>
            <a:ext cx="27614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760 - 672 = </a:t>
            </a:r>
            <a:r>
              <a:rPr lang="cs-CZ" sz="2400" b="1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88 g</a:t>
            </a:r>
          </a:p>
        </p:txBody>
      </p:sp>
      <p:sp>
        <p:nvSpPr>
          <p:cNvPr id="45" name="TextovéPole 44">
            <a:extLst>
              <a:ext uri="{FF2B5EF4-FFF2-40B4-BE49-F238E27FC236}">
                <a16:creationId xmlns:a16="http://schemas.microsoft.com/office/drawing/2014/main" id="{29D98610-3935-FA52-C02B-907D0D049A44}"/>
              </a:ext>
            </a:extLst>
          </p:cNvPr>
          <p:cNvSpPr txBox="1"/>
          <p:nvPr/>
        </p:nvSpPr>
        <p:spPr>
          <a:xfrm>
            <a:off x="3189740" y="3568987"/>
            <a:ext cx="12334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8</a:t>
            </a:r>
            <a:r>
              <a:rPr lang="cs-CZ" sz="2400" b="1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8 g</a:t>
            </a:r>
          </a:p>
        </p:txBody>
      </p:sp>
    </p:spTree>
    <p:extLst>
      <p:ext uri="{BB962C8B-B14F-4D97-AF65-F5344CB8AC3E}">
        <p14:creationId xmlns:p14="http://schemas.microsoft.com/office/powerpoint/2010/main" val="16611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7" grpId="0" animBg="1"/>
      <p:bldP spid="23" grpId="0" animBg="1"/>
      <p:bldP spid="29" grpId="0" animBg="1"/>
      <p:bldP spid="30" grpId="0" animBg="1"/>
      <p:bldP spid="32" grpId="0" animBg="1"/>
      <p:bldP spid="33" grpId="0"/>
      <p:bldP spid="35" grpId="0" animBg="1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735064CA-40EE-6035-2004-A81A81557D9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000" t="16899" r="7619" b="13344"/>
          <a:stretch/>
        </p:blipFill>
        <p:spPr>
          <a:xfrm rot="-60000">
            <a:off x="36432" y="156754"/>
            <a:ext cx="6991487" cy="4236020"/>
          </a:xfrm>
          <a:prstGeom prst="rect">
            <a:avLst/>
          </a:prstGeom>
        </p:spPr>
      </p:pic>
      <p:sp>
        <p:nvSpPr>
          <p:cNvPr id="63" name="Obdélník 62">
            <a:extLst>
              <a:ext uri="{FF2B5EF4-FFF2-40B4-BE49-F238E27FC236}">
                <a16:creationId xmlns:a16="http://schemas.microsoft.com/office/drawing/2014/main" id="{14B774CE-9893-5114-D10A-4AA1F11BF906}"/>
              </a:ext>
            </a:extLst>
          </p:cNvPr>
          <p:cNvSpPr/>
          <p:nvPr/>
        </p:nvSpPr>
        <p:spPr>
          <a:xfrm>
            <a:off x="1155655" y="2532110"/>
            <a:ext cx="735148" cy="75846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DA6D4849-0379-0D8F-B657-A04E5FFBFC7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0190" t="52794" r="13429" b="29597"/>
          <a:stretch/>
        </p:blipFill>
        <p:spPr>
          <a:xfrm rot="-60000">
            <a:off x="156753" y="4349110"/>
            <a:ext cx="6568552" cy="1233086"/>
          </a:xfrm>
          <a:prstGeom prst="rect">
            <a:avLst/>
          </a:prstGeom>
        </p:spPr>
      </p:pic>
      <p:sp>
        <p:nvSpPr>
          <p:cNvPr id="14" name="Obdélník 13">
            <a:extLst>
              <a:ext uri="{FF2B5EF4-FFF2-40B4-BE49-F238E27FC236}">
                <a16:creationId xmlns:a16="http://schemas.microsoft.com/office/drawing/2014/main" id="{602E4B7D-BD17-4C42-B715-D20AAEAC8CBC}"/>
              </a:ext>
            </a:extLst>
          </p:cNvPr>
          <p:cNvSpPr/>
          <p:nvPr/>
        </p:nvSpPr>
        <p:spPr>
          <a:xfrm>
            <a:off x="5834981" y="299"/>
            <a:ext cx="3338003" cy="51400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sz="2800" dirty="0">
                <a:solidFill>
                  <a:srgbClr val="0070C0"/>
                </a:solidFill>
              </a:rPr>
              <a:t>9-2025-5</a:t>
            </a:r>
          </a:p>
        </p:txBody>
      </p:sp>
      <p:sp>
        <p:nvSpPr>
          <p:cNvPr id="15" name="Šipka: doprava 1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529AF93-EC8D-46AF-97A4-F5ABE73A9576}"/>
              </a:ext>
            </a:extLst>
          </p:cNvPr>
          <p:cNvSpPr/>
          <p:nvPr/>
        </p:nvSpPr>
        <p:spPr>
          <a:xfrm>
            <a:off x="8249059" y="17060"/>
            <a:ext cx="771525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cs-CZ" dirty="0"/>
          </a:p>
        </p:txBody>
      </p:sp>
      <p:sp>
        <p:nvSpPr>
          <p:cNvPr id="16" name="Šipka: doprava 15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4E3ED03C-ECD4-46A2-AA68-CC119CF2B7C1}"/>
              </a:ext>
            </a:extLst>
          </p:cNvPr>
          <p:cNvSpPr/>
          <p:nvPr/>
        </p:nvSpPr>
        <p:spPr>
          <a:xfrm flipH="1">
            <a:off x="5893237" y="8831"/>
            <a:ext cx="771525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cs-CZ" dirty="0"/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7546B05E-FEC9-9CD4-D230-2F5614611E39}"/>
              </a:ext>
            </a:extLst>
          </p:cNvPr>
          <p:cNvSpPr/>
          <p:nvPr/>
        </p:nvSpPr>
        <p:spPr>
          <a:xfrm>
            <a:off x="235133" y="4279265"/>
            <a:ext cx="470262" cy="1916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68506094-70EC-1E60-82F4-E836CC5AAC4A}"/>
              </a:ext>
            </a:extLst>
          </p:cNvPr>
          <p:cNvSpPr txBox="1"/>
          <p:nvPr/>
        </p:nvSpPr>
        <p:spPr>
          <a:xfrm>
            <a:off x="2612870" y="2802789"/>
            <a:ext cx="6542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27</a:t>
            </a:r>
          </a:p>
        </p:txBody>
      </p:sp>
      <p:cxnSp>
        <p:nvCxnSpPr>
          <p:cNvPr id="7" name="Přímá spojnice 6">
            <a:extLst>
              <a:ext uri="{FF2B5EF4-FFF2-40B4-BE49-F238E27FC236}">
                <a16:creationId xmlns:a16="http://schemas.microsoft.com/office/drawing/2014/main" id="{DE82B423-F946-5FF2-362B-4398239295D3}"/>
              </a:ext>
            </a:extLst>
          </p:cNvPr>
          <p:cNvCxnSpPr/>
          <p:nvPr/>
        </p:nvCxnSpPr>
        <p:spPr>
          <a:xfrm>
            <a:off x="2673752" y="1759352"/>
            <a:ext cx="0" cy="229539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ovéPole 7">
            <a:extLst>
              <a:ext uri="{FF2B5EF4-FFF2-40B4-BE49-F238E27FC236}">
                <a16:creationId xmlns:a16="http://schemas.microsoft.com/office/drawing/2014/main" id="{4A3EF24A-8FD8-B3F5-162A-469CEC75C1B4}"/>
              </a:ext>
            </a:extLst>
          </p:cNvPr>
          <p:cNvSpPr txBox="1"/>
          <p:nvPr/>
        </p:nvSpPr>
        <p:spPr>
          <a:xfrm>
            <a:off x="1834304" y="2907047"/>
            <a:ext cx="6542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cs-CZ" sz="2000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12</a:t>
            </a:r>
            <a:endParaRPr lang="cs-CZ" sz="2400" dirty="0">
              <a:solidFill>
                <a:srgbClr val="0070C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cxnSp>
        <p:nvCxnSpPr>
          <p:cNvPr id="9" name="Přímá spojnice 8">
            <a:extLst>
              <a:ext uri="{FF2B5EF4-FFF2-40B4-BE49-F238E27FC236}">
                <a16:creationId xmlns:a16="http://schemas.microsoft.com/office/drawing/2014/main" id="{DC139021-5CA7-BF7A-63AA-F9749DAED338}"/>
              </a:ext>
            </a:extLst>
          </p:cNvPr>
          <p:cNvCxnSpPr>
            <a:cxnSpLocks/>
          </p:cNvCxnSpPr>
          <p:nvPr/>
        </p:nvCxnSpPr>
        <p:spPr>
          <a:xfrm flipH="1">
            <a:off x="1655179" y="3302037"/>
            <a:ext cx="1018573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nice 10">
            <a:extLst>
              <a:ext uri="{FF2B5EF4-FFF2-40B4-BE49-F238E27FC236}">
                <a16:creationId xmlns:a16="http://schemas.microsoft.com/office/drawing/2014/main" id="{7D709C4C-64D7-0EE8-EAB0-4C03111210AD}"/>
              </a:ext>
            </a:extLst>
          </p:cNvPr>
          <p:cNvCxnSpPr>
            <a:cxnSpLocks/>
          </p:cNvCxnSpPr>
          <p:nvPr/>
        </p:nvCxnSpPr>
        <p:spPr>
          <a:xfrm>
            <a:off x="1910715" y="1739265"/>
            <a:ext cx="0" cy="1040211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Přímá spojnice 11">
            <a:extLst>
              <a:ext uri="{FF2B5EF4-FFF2-40B4-BE49-F238E27FC236}">
                <a16:creationId xmlns:a16="http://schemas.microsoft.com/office/drawing/2014/main" id="{B5C7D263-8AAD-4519-AF67-6F3885BD35A7}"/>
              </a:ext>
            </a:extLst>
          </p:cNvPr>
          <p:cNvCxnSpPr>
            <a:cxnSpLocks/>
          </p:cNvCxnSpPr>
          <p:nvPr/>
        </p:nvCxnSpPr>
        <p:spPr>
          <a:xfrm flipH="1">
            <a:off x="357874" y="2522220"/>
            <a:ext cx="1018573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nice 12">
            <a:extLst>
              <a:ext uri="{FF2B5EF4-FFF2-40B4-BE49-F238E27FC236}">
                <a16:creationId xmlns:a16="http://schemas.microsoft.com/office/drawing/2014/main" id="{A9C1177F-BECA-1A46-DDA7-E00DE9D0D672}"/>
              </a:ext>
            </a:extLst>
          </p:cNvPr>
          <p:cNvCxnSpPr>
            <a:cxnSpLocks/>
          </p:cNvCxnSpPr>
          <p:nvPr/>
        </p:nvCxnSpPr>
        <p:spPr>
          <a:xfrm>
            <a:off x="1140227" y="3040380"/>
            <a:ext cx="0" cy="1034415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Přímá spojnice 21">
            <a:extLst>
              <a:ext uri="{FF2B5EF4-FFF2-40B4-BE49-F238E27FC236}">
                <a16:creationId xmlns:a16="http://schemas.microsoft.com/office/drawing/2014/main" id="{8DB28724-1208-7F1F-9410-BA7FBBFAB137}"/>
              </a:ext>
            </a:extLst>
          </p:cNvPr>
          <p:cNvCxnSpPr>
            <a:cxnSpLocks/>
          </p:cNvCxnSpPr>
          <p:nvPr/>
        </p:nvCxnSpPr>
        <p:spPr>
          <a:xfrm>
            <a:off x="1655179" y="3302037"/>
            <a:ext cx="0" cy="772758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ovéPole 23">
            <a:extLst>
              <a:ext uri="{FF2B5EF4-FFF2-40B4-BE49-F238E27FC236}">
                <a16:creationId xmlns:a16="http://schemas.microsoft.com/office/drawing/2014/main" id="{1DC276BE-AF36-CC61-6D74-DEFF8B6538DC}"/>
              </a:ext>
            </a:extLst>
          </p:cNvPr>
          <p:cNvSpPr txBox="1"/>
          <p:nvPr/>
        </p:nvSpPr>
        <p:spPr>
          <a:xfrm>
            <a:off x="1270878" y="3466136"/>
            <a:ext cx="4327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solidFill>
                  <a:srgbClr val="00B05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cs-CZ" sz="2000" dirty="0">
                <a:solidFill>
                  <a:srgbClr val="00B05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9</a:t>
            </a:r>
            <a:endParaRPr lang="cs-CZ" sz="2400" dirty="0">
              <a:solidFill>
                <a:srgbClr val="00B05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cxnSp>
        <p:nvCxnSpPr>
          <p:cNvPr id="25" name="Přímá spojnice 24">
            <a:extLst>
              <a:ext uri="{FF2B5EF4-FFF2-40B4-BE49-F238E27FC236}">
                <a16:creationId xmlns:a16="http://schemas.microsoft.com/office/drawing/2014/main" id="{E7B56F9F-896B-B802-7BBF-2A3413F041F3}"/>
              </a:ext>
            </a:extLst>
          </p:cNvPr>
          <p:cNvCxnSpPr>
            <a:cxnSpLocks/>
          </p:cNvCxnSpPr>
          <p:nvPr/>
        </p:nvCxnSpPr>
        <p:spPr>
          <a:xfrm>
            <a:off x="1376447" y="1759352"/>
            <a:ext cx="0" cy="772758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Přímá spojnice 25">
            <a:extLst>
              <a:ext uri="{FF2B5EF4-FFF2-40B4-BE49-F238E27FC236}">
                <a16:creationId xmlns:a16="http://schemas.microsoft.com/office/drawing/2014/main" id="{FF77F2FC-237F-FC8B-B838-7F0965CBC6EF}"/>
              </a:ext>
            </a:extLst>
          </p:cNvPr>
          <p:cNvCxnSpPr>
            <a:cxnSpLocks/>
          </p:cNvCxnSpPr>
          <p:nvPr/>
        </p:nvCxnSpPr>
        <p:spPr>
          <a:xfrm>
            <a:off x="357874" y="3040944"/>
            <a:ext cx="782353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Přímá spojnice 27">
            <a:extLst>
              <a:ext uri="{FF2B5EF4-FFF2-40B4-BE49-F238E27FC236}">
                <a16:creationId xmlns:a16="http://schemas.microsoft.com/office/drawing/2014/main" id="{344A9BC3-333B-AA61-2C15-42D74CF92A8D}"/>
              </a:ext>
            </a:extLst>
          </p:cNvPr>
          <p:cNvCxnSpPr>
            <a:cxnSpLocks/>
          </p:cNvCxnSpPr>
          <p:nvPr/>
        </p:nvCxnSpPr>
        <p:spPr>
          <a:xfrm>
            <a:off x="1910715" y="2779476"/>
            <a:ext cx="782353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Přímá spojnice 28">
            <a:extLst>
              <a:ext uri="{FF2B5EF4-FFF2-40B4-BE49-F238E27FC236}">
                <a16:creationId xmlns:a16="http://schemas.microsoft.com/office/drawing/2014/main" id="{64DB97E6-ED7B-48D8-3E1B-3EE98FFEE283}"/>
              </a:ext>
            </a:extLst>
          </p:cNvPr>
          <p:cNvCxnSpPr>
            <a:cxnSpLocks/>
          </p:cNvCxnSpPr>
          <p:nvPr/>
        </p:nvCxnSpPr>
        <p:spPr>
          <a:xfrm>
            <a:off x="1910715" y="2779476"/>
            <a:ext cx="0" cy="522561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ovéPole 30">
            <a:extLst>
              <a:ext uri="{FF2B5EF4-FFF2-40B4-BE49-F238E27FC236}">
                <a16:creationId xmlns:a16="http://schemas.microsoft.com/office/drawing/2014/main" id="{7DA4030A-9BF0-C626-097C-408A725C1564}"/>
              </a:ext>
            </a:extLst>
          </p:cNvPr>
          <p:cNvSpPr txBox="1"/>
          <p:nvPr/>
        </p:nvSpPr>
        <p:spPr>
          <a:xfrm>
            <a:off x="1425101" y="1908764"/>
            <a:ext cx="6542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cs-CZ" sz="2000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12</a:t>
            </a:r>
            <a:endParaRPr lang="cs-CZ" sz="2400" dirty="0">
              <a:solidFill>
                <a:srgbClr val="0070C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32" name="TextovéPole 31">
            <a:extLst>
              <a:ext uri="{FF2B5EF4-FFF2-40B4-BE49-F238E27FC236}">
                <a16:creationId xmlns:a16="http://schemas.microsoft.com/office/drawing/2014/main" id="{EC809B95-894B-14FC-13CB-D9561B8943F4}"/>
              </a:ext>
            </a:extLst>
          </p:cNvPr>
          <p:cNvSpPr txBox="1"/>
          <p:nvPr/>
        </p:nvSpPr>
        <p:spPr>
          <a:xfrm>
            <a:off x="6833846" y="1141311"/>
            <a:ext cx="23101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solidFill>
                  <a:schemeClr val="accent4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cs-CZ" sz="2000" dirty="0">
                <a:solidFill>
                  <a:schemeClr val="accent4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27 – 12 – 9 = </a:t>
            </a:r>
            <a:r>
              <a:rPr lang="cs-CZ" sz="2000" b="1" dirty="0">
                <a:solidFill>
                  <a:schemeClr val="accent4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6 cm</a:t>
            </a:r>
            <a:endParaRPr lang="cs-CZ" sz="2400" b="1" dirty="0">
              <a:solidFill>
                <a:schemeClr val="accent4">
                  <a:lumMod val="75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33" name="TextovéPole 32">
            <a:extLst>
              <a:ext uri="{FF2B5EF4-FFF2-40B4-BE49-F238E27FC236}">
                <a16:creationId xmlns:a16="http://schemas.microsoft.com/office/drawing/2014/main" id="{D2C11E94-0A5B-9EBF-23B2-27B66F618A37}"/>
              </a:ext>
            </a:extLst>
          </p:cNvPr>
          <p:cNvSpPr txBox="1"/>
          <p:nvPr/>
        </p:nvSpPr>
        <p:spPr>
          <a:xfrm>
            <a:off x="1537957" y="2798843"/>
            <a:ext cx="4674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solidFill>
                  <a:schemeClr val="accent4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cs-CZ" sz="2000" dirty="0">
                <a:solidFill>
                  <a:schemeClr val="accent4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6</a:t>
            </a:r>
            <a:endParaRPr lang="cs-CZ" sz="2400" b="1" dirty="0">
              <a:solidFill>
                <a:schemeClr val="accent4">
                  <a:lumMod val="75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cxnSp>
        <p:nvCxnSpPr>
          <p:cNvPr id="34" name="Přímá spojnice 33">
            <a:extLst>
              <a:ext uri="{FF2B5EF4-FFF2-40B4-BE49-F238E27FC236}">
                <a16:creationId xmlns:a16="http://schemas.microsoft.com/office/drawing/2014/main" id="{1DFD44EF-6715-6612-907A-6D915012500D}"/>
              </a:ext>
            </a:extLst>
          </p:cNvPr>
          <p:cNvCxnSpPr>
            <a:cxnSpLocks/>
          </p:cNvCxnSpPr>
          <p:nvPr/>
        </p:nvCxnSpPr>
        <p:spPr>
          <a:xfrm>
            <a:off x="1140227" y="2517819"/>
            <a:ext cx="0" cy="522561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Přímá spojnice 34">
            <a:extLst>
              <a:ext uri="{FF2B5EF4-FFF2-40B4-BE49-F238E27FC236}">
                <a16:creationId xmlns:a16="http://schemas.microsoft.com/office/drawing/2014/main" id="{C425B692-FE2C-FED6-511E-20782B62B387}"/>
              </a:ext>
            </a:extLst>
          </p:cNvPr>
          <p:cNvCxnSpPr>
            <a:cxnSpLocks/>
          </p:cNvCxnSpPr>
          <p:nvPr/>
        </p:nvCxnSpPr>
        <p:spPr>
          <a:xfrm>
            <a:off x="1373674" y="2518383"/>
            <a:ext cx="514181" cy="0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Přímá spojnice 36">
            <a:extLst>
              <a:ext uri="{FF2B5EF4-FFF2-40B4-BE49-F238E27FC236}">
                <a16:creationId xmlns:a16="http://schemas.microsoft.com/office/drawing/2014/main" id="{1BD189DC-8E90-7835-22DF-76EB72C7856E}"/>
              </a:ext>
            </a:extLst>
          </p:cNvPr>
          <p:cNvCxnSpPr>
            <a:cxnSpLocks/>
          </p:cNvCxnSpPr>
          <p:nvPr/>
        </p:nvCxnSpPr>
        <p:spPr>
          <a:xfrm>
            <a:off x="1145384" y="3290580"/>
            <a:ext cx="514181" cy="0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Přímá spojnice 37">
            <a:extLst>
              <a:ext uri="{FF2B5EF4-FFF2-40B4-BE49-F238E27FC236}">
                <a16:creationId xmlns:a16="http://schemas.microsoft.com/office/drawing/2014/main" id="{27CED587-0897-AE34-1B15-55938287D869}"/>
              </a:ext>
            </a:extLst>
          </p:cNvPr>
          <p:cNvCxnSpPr>
            <a:cxnSpLocks/>
          </p:cNvCxnSpPr>
          <p:nvPr/>
        </p:nvCxnSpPr>
        <p:spPr>
          <a:xfrm>
            <a:off x="1140227" y="4061103"/>
            <a:ext cx="514181" cy="0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Přímá spojnice 38">
            <a:extLst>
              <a:ext uri="{FF2B5EF4-FFF2-40B4-BE49-F238E27FC236}">
                <a16:creationId xmlns:a16="http://schemas.microsoft.com/office/drawing/2014/main" id="{73C4D688-A57E-F6DF-2C79-A8C15B2F590D}"/>
              </a:ext>
            </a:extLst>
          </p:cNvPr>
          <p:cNvCxnSpPr>
            <a:cxnSpLocks/>
          </p:cNvCxnSpPr>
          <p:nvPr/>
        </p:nvCxnSpPr>
        <p:spPr>
          <a:xfrm>
            <a:off x="1405708" y="1736492"/>
            <a:ext cx="514181" cy="0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Přímá spojnice 39">
            <a:extLst>
              <a:ext uri="{FF2B5EF4-FFF2-40B4-BE49-F238E27FC236}">
                <a16:creationId xmlns:a16="http://schemas.microsoft.com/office/drawing/2014/main" id="{0D2E2D5F-4101-9ECA-149A-9ED4DD2A6E58}"/>
              </a:ext>
            </a:extLst>
          </p:cNvPr>
          <p:cNvCxnSpPr>
            <a:cxnSpLocks/>
          </p:cNvCxnSpPr>
          <p:nvPr/>
        </p:nvCxnSpPr>
        <p:spPr>
          <a:xfrm>
            <a:off x="357874" y="2499497"/>
            <a:ext cx="0" cy="522561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Přímá spojnice 40">
            <a:extLst>
              <a:ext uri="{FF2B5EF4-FFF2-40B4-BE49-F238E27FC236}">
                <a16:creationId xmlns:a16="http://schemas.microsoft.com/office/drawing/2014/main" id="{5030B231-E068-9EEF-E175-99D85A9220AB}"/>
              </a:ext>
            </a:extLst>
          </p:cNvPr>
          <p:cNvCxnSpPr>
            <a:cxnSpLocks/>
          </p:cNvCxnSpPr>
          <p:nvPr/>
        </p:nvCxnSpPr>
        <p:spPr>
          <a:xfrm>
            <a:off x="2658324" y="2773817"/>
            <a:ext cx="0" cy="522561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ovéPole 41">
            <a:extLst>
              <a:ext uri="{FF2B5EF4-FFF2-40B4-BE49-F238E27FC236}">
                <a16:creationId xmlns:a16="http://schemas.microsoft.com/office/drawing/2014/main" id="{634524F8-4AF0-4286-9EBF-9A67D8E84CF6}"/>
              </a:ext>
            </a:extLst>
          </p:cNvPr>
          <p:cNvSpPr txBox="1"/>
          <p:nvPr/>
        </p:nvSpPr>
        <p:spPr>
          <a:xfrm>
            <a:off x="1144043" y="3915810"/>
            <a:ext cx="4674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solidFill>
                  <a:schemeClr val="accent4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cs-CZ" sz="2000" dirty="0">
                <a:solidFill>
                  <a:schemeClr val="accent4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6</a:t>
            </a:r>
            <a:endParaRPr lang="cs-CZ" sz="2400" b="1" dirty="0">
              <a:solidFill>
                <a:schemeClr val="accent4">
                  <a:lumMod val="75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cxnSp>
        <p:nvCxnSpPr>
          <p:cNvPr id="43" name="Přímá spojnice 42">
            <a:extLst>
              <a:ext uri="{FF2B5EF4-FFF2-40B4-BE49-F238E27FC236}">
                <a16:creationId xmlns:a16="http://schemas.microsoft.com/office/drawing/2014/main" id="{399F26F6-EABB-6518-FE93-D6F334A379A3}"/>
              </a:ext>
            </a:extLst>
          </p:cNvPr>
          <p:cNvCxnSpPr>
            <a:cxnSpLocks/>
          </p:cNvCxnSpPr>
          <p:nvPr/>
        </p:nvCxnSpPr>
        <p:spPr>
          <a:xfrm flipH="1">
            <a:off x="1662197" y="3290580"/>
            <a:ext cx="1011555" cy="770523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ovéPole 44">
            <a:extLst>
              <a:ext uri="{FF2B5EF4-FFF2-40B4-BE49-F238E27FC236}">
                <a16:creationId xmlns:a16="http://schemas.microsoft.com/office/drawing/2014/main" id="{DFCC64E7-A39B-57D5-760C-C6679B44FE9C}"/>
              </a:ext>
            </a:extLst>
          </p:cNvPr>
          <p:cNvSpPr txBox="1"/>
          <p:nvPr/>
        </p:nvSpPr>
        <p:spPr>
          <a:xfrm>
            <a:off x="7079778" y="1908763"/>
            <a:ext cx="20739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cs-CZ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x</a:t>
            </a:r>
            <a:r>
              <a:rPr lang="cs-CZ" sz="2000" baseline="30000" dirty="0">
                <a:latin typeface="Cambria Math" panose="02040503050406030204" pitchFamily="18" charset="0"/>
                <a:ea typeface="Cambria Math" panose="02040503050406030204" pitchFamily="18" charset="0"/>
              </a:rPr>
              <a:t>2</a:t>
            </a:r>
            <a:r>
              <a:rPr lang="cs-CZ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 = 12</a:t>
            </a:r>
            <a:r>
              <a:rPr lang="cs-CZ" sz="2000" baseline="30000" dirty="0">
                <a:latin typeface="Cambria Math" panose="02040503050406030204" pitchFamily="18" charset="0"/>
                <a:ea typeface="Cambria Math" panose="02040503050406030204" pitchFamily="18" charset="0"/>
              </a:rPr>
              <a:t>2</a:t>
            </a:r>
            <a:r>
              <a:rPr lang="cs-CZ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 + 9</a:t>
            </a:r>
            <a:r>
              <a:rPr lang="cs-CZ" sz="2000" baseline="30000" dirty="0">
                <a:latin typeface="Cambria Math" panose="02040503050406030204" pitchFamily="18" charset="0"/>
                <a:ea typeface="Cambria Math" panose="02040503050406030204" pitchFamily="18" charset="0"/>
              </a:rPr>
              <a:t>2</a:t>
            </a:r>
            <a:r>
              <a:rPr lang="cs-CZ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endParaRPr lang="cs-CZ" sz="2400" b="1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46" name="TextovéPole 45">
            <a:extLst>
              <a:ext uri="{FF2B5EF4-FFF2-40B4-BE49-F238E27FC236}">
                <a16:creationId xmlns:a16="http://schemas.microsoft.com/office/drawing/2014/main" id="{36B31ECD-1560-6CC4-B6D8-A75D8B4DE060}"/>
              </a:ext>
            </a:extLst>
          </p:cNvPr>
          <p:cNvSpPr txBox="1"/>
          <p:nvPr/>
        </p:nvSpPr>
        <p:spPr>
          <a:xfrm>
            <a:off x="1986651" y="3557587"/>
            <a:ext cx="4288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solidFill>
                  <a:srgbClr val="FFFF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cs-CZ" sz="2000" dirty="0">
                <a:solidFill>
                  <a:srgbClr val="FFFF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x</a:t>
            </a:r>
            <a:endParaRPr lang="cs-CZ" sz="2400" b="1" dirty="0">
              <a:solidFill>
                <a:srgbClr val="FFFF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ovéPole 46">
                <a:extLst>
                  <a:ext uri="{FF2B5EF4-FFF2-40B4-BE49-F238E27FC236}">
                    <a16:creationId xmlns:a16="http://schemas.microsoft.com/office/drawing/2014/main" id="{08641419-22DF-04BB-4697-7725EE9C8035}"/>
                  </a:ext>
                </a:extLst>
              </p:cNvPr>
              <p:cNvSpPr txBox="1"/>
              <p:nvPr/>
            </p:nvSpPr>
            <p:spPr>
              <a:xfrm>
                <a:off x="7073449" y="2432592"/>
                <a:ext cx="207393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2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cs-CZ" sz="20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x =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cs-CZ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cs-CZ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225</m:t>
                        </m:r>
                      </m:e>
                    </m:rad>
                  </m:oMath>
                </a14:m>
                <a:endParaRPr lang="cs-CZ" sz="2400" b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47" name="TextovéPole 46">
                <a:extLst>
                  <a:ext uri="{FF2B5EF4-FFF2-40B4-BE49-F238E27FC236}">
                    <a16:creationId xmlns:a16="http://schemas.microsoft.com/office/drawing/2014/main" id="{08641419-22DF-04BB-4697-7725EE9C80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73449" y="2432592"/>
                <a:ext cx="2073934" cy="461665"/>
              </a:xfrm>
              <a:prstGeom prst="rect">
                <a:avLst/>
              </a:prstGeom>
              <a:blipFill>
                <a:blip r:embed="rId5"/>
                <a:stretch>
                  <a:fillRect b="-19737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" name="TextovéPole 47">
            <a:extLst>
              <a:ext uri="{FF2B5EF4-FFF2-40B4-BE49-F238E27FC236}">
                <a16:creationId xmlns:a16="http://schemas.microsoft.com/office/drawing/2014/main" id="{A95E3ED7-E8CA-97FA-0149-F4FEB5C5EE2E}"/>
              </a:ext>
            </a:extLst>
          </p:cNvPr>
          <p:cNvSpPr txBox="1"/>
          <p:nvPr/>
        </p:nvSpPr>
        <p:spPr>
          <a:xfrm>
            <a:off x="7085943" y="2907047"/>
            <a:ext cx="20739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cs-CZ" sz="20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x = 15 cm </a:t>
            </a:r>
            <a:endParaRPr lang="cs-CZ" sz="2400" b="1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49" name="TextovéPole 48">
            <a:extLst>
              <a:ext uri="{FF2B5EF4-FFF2-40B4-BE49-F238E27FC236}">
                <a16:creationId xmlns:a16="http://schemas.microsoft.com/office/drawing/2014/main" id="{1FE0A7EF-F701-9066-5FE7-86223565768F}"/>
              </a:ext>
            </a:extLst>
          </p:cNvPr>
          <p:cNvSpPr txBox="1"/>
          <p:nvPr/>
        </p:nvSpPr>
        <p:spPr>
          <a:xfrm>
            <a:off x="1924239" y="3584575"/>
            <a:ext cx="6578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cs-CZ" sz="20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 15 </a:t>
            </a:r>
            <a:endParaRPr lang="cs-CZ" sz="2400" b="1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cxnSp>
        <p:nvCxnSpPr>
          <p:cNvPr id="50" name="Přímá spojnice 49">
            <a:extLst>
              <a:ext uri="{FF2B5EF4-FFF2-40B4-BE49-F238E27FC236}">
                <a16:creationId xmlns:a16="http://schemas.microsoft.com/office/drawing/2014/main" id="{DB75ED42-B932-189E-73DB-646726A595A5}"/>
              </a:ext>
            </a:extLst>
          </p:cNvPr>
          <p:cNvCxnSpPr>
            <a:cxnSpLocks/>
          </p:cNvCxnSpPr>
          <p:nvPr/>
        </p:nvCxnSpPr>
        <p:spPr>
          <a:xfrm flipH="1" flipV="1">
            <a:off x="1910653" y="1767561"/>
            <a:ext cx="763099" cy="1003006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ovéPole 51">
            <a:extLst>
              <a:ext uri="{FF2B5EF4-FFF2-40B4-BE49-F238E27FC236}">
                <a16:creationId xmlns:a16="http://schemas.microsoft.com/office/drawing/2014/main" id="{19DE9B8C-915A-A951-B92A-ACFCB7151A34}"/>
              </a:ext>
            </a:extLst>
          </p:cNvPr>
          <p:cNvSpPr txBox="1"/>
          <p:nvPr/>
        </p:nvSpPr>
        <p:spPr>
          <a:xfrm>
            <a:off x="2031317" y="1842090"/>
            <a:ext cx="6578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cs-CZ" sz="20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 15 </a:t>
            </a:r>
            <a:endParaRPr lang="cs-CZ" sz="2400" b="1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cxnSp>
        <p:nvCxnSpPr>
          <p:cNvPr id="53" name="Přímá spojnice 52">
            <a:extLst>
              <a:ext uri="{FF2B5EF4-FFF2-40B4-BE49-F238E27FC236}">
                <a16:creationId xmlns:a16="http://schemas.microsoft.com/office/drawing/2014/main" id="{FF793241-38A1-C335-9799-4F002EDE5785}"/>
              </a:ext>
            </a:extLst>
          </p:cNvPr>
          <p:cNvCxnSpPr>
            <a:cxnSpLocks/>
          </p:cNvCxnSpPr>
          <p:nvPr/>
        </p:nvCxnSpPr>
        <p:spPr>
          <a:xfrm flipH="1">
            <a:off x="361719" y="1759352"/>
            <a:ext cx="1011954" cy="761398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Přímá spojnice 55">
            <a:extLst>
              <a:ext uri="{FF2B5EF4-FFF2-40B4-BE49-F238E27FC236}">
                <a16:creationId xmlns:a16="http://schemas.microsoft.com/office/drawing/2014/main" id="{02B0CB5C-15C7-57A7-3F12-FA2D9A729706}"/>
              </a:ext>
            </a:extLst>
          </p:cNvPr>
          <p:cNvCxnSpPr>
            <a:cxnSpLocks/>
          </p:cNvCxnSpPr>
          <p:nvPr/>
        </p:nvCxnSpPr>
        <p:spPr>
          <a:xfrm>
            <a:off x="364642" y="3051026"/>
            <a:ext cx="736469" cy="1003717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ovéPole 58">
            <a:extLst>
              <a:ext uri="{FF2B5EF4-FFF2-40B4-BE49-F238E27FC236}">
                <a16:creationId xmlns:a16="http://schemas.microsoft.com/office/drawing/2014/main" id="{9058A915-53BB-8B5A-0287-46DE54299A69}"/>
              </a:ext>
            </a:extLst>
          </p:cNvPr>
          <p:cNvSpPr txBox="1"/>
          <p:nvPr/>
        </p:nvSpPr>
        <p:spPr>
          <a:xfrm>
            <a:off x="4931657" y="4663921"/>
            <a:ext cx="40658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cs-CZ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o = 4.15 + 4.6 = 60 + 24 = </a:t>
            </a:r>
            <a:r>
              <a:rPr lang="cs-CZ" sz="20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84 cm </a:t>
            </a:r>
            <a:endParaRPr lang="cs-CZ" sz="2400" b="1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60" name="TextovéPole 59">
            <a:extLst>
              <a:ext uri="{FF2B5EF4-FFF2-40B4-BE49-F238E27FC236}">
                <a16:creationId xmlns:a16="http://schemas.microsoft.com/office/drawing/2014/main" id="{B6B119F1-62E1-78F2-F0AE-B31745AE5EAA}"/>
              </a:ext>
            </a:extLst>
          </p:cNvPr>
          <p:cNvSpPr txBox="1"/>
          <p:nvPr/>
        </p:nvSpPr>
        <p:spPr>
          <a:xfrm>
            <a:off x="4238573" y="5517837"/>
            <a:ext cx="43962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cs-CZ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S = 4.54 + 4.54 = </a:t>
            </a:r>
            <a:r>
              <a:rPr lang="cs-CZ" sz="20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432 cm</a:t>
            </a:r>
            <a:r>
              <a:rPr lang="cs-CZ" sz="2000" baseline="30000" dirty="0">
                <a:latin typeface="Cambria Math" panose="02040503050406030204" pitchFamily="18" charset="0"/>
                <a:ea typeface="Cambria Math" panose="02040503050406030204" pitchFamily="18" charset="0"/>
              </a:rPr>
              <a:t>2</a:t>
            </a:r>
            <a:r>
              <a:rPr lang="cs-CZ" sz="20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endParaRPr lang="cs-CZ" sz="2400" b="1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61" name="Obdélník 60">
            <a:extLst>
              <a:ext uri="{FF2B5EF4-FFF2-40B4-BE49-F238E27FC236}">
                <a16:creationId xmlns:a16="http://schemas.microsoft.com/office/drawing/2014/main" id="{18EE7D0A-8054-355D-C79B-373D1EE7F0CB}"/>
              </a:ext>
            </a:extLst>
          </p:cNvPr>
          <p:cNvSpPr/>
          <p:nvPr/>
        </p:nvSpPr>
        <p:spPr>
          <a:xfrm>
            <a:off x="4427220" y="2532110"/>
            <a:ext cx="716279" cy="75846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4" name="TextovéPole 63">
            <a:extLst>
              <a:ext uri="{FF2B5EF4-FFF2-40B4-BE49-F238E27FC236}">
                <a16:creationId xmlns:a16="http://schemas.microsoft.com/office/drawing/2014/main" id="{16BBEA4C-0527-D6DE-AC0F-46B741D3FF28}"/>
              </a:ext>
            </a:extLst>
          </p:cNvPr>
          <p:cNvSpPr txBox="1"/>
          <p:nvPr/>
        </p:nvSpPr>
        <p:spPr>
          <a:xfrm>
            <a:off x="1090821" y="5480200"/>
            <a:ext cx="28189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cs-CZ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S</a:t>
            </a:r>
            <a:r>
              <a:rPr lang="cs-CZ" sz="2000" baseline="-25000" dirty="0">
                <a:latin typeface="Cambria Math" panose="02040503050406030204" pitchFamily="18" charset="0"/>
                <a:ea typeface="Cambria Math" panose="02040503050406030204" pitchFamily="18" charset="0"/>
                <a:sym typeface="Symbol" panose="05050102010706020507" pitchFamily="18" charset="2"/>
              </a:rPr>
              <a:t></a:t>
            </a:r>
            <a:r>
              <a:rPr lang="cs-CZ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 = 9.6 = </a:t>
            </a:r>
            <a:r>
              <a:rPr lang="cs-CZ" sz="20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54 cm</a:t>
            </a:r>
            <a:r>
              <a:rPr lang="cs-CZ" sz="2000" baseline="30000" dirty="0">
                <a:latin typeface="Cambria Math" panose="02040503050406030204" pitchFamily="18" charset="0"/>
                <a:ea typeface="Cambria Math" panose="02040503050406030204" pitchFamily="18" charset="0"/>
              </a:rPr>
              <a:t>2</a:t>
            </a:r>
            <a:r>
              <a:rPr lang="cs-CZ" sz="20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endParaRPr lang="cs-CZ" sz="2400" b="1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5" name="TextovéPole 64">
                <a:extLst>
                  <a:ext uri="{FF2B5EF4-FFF2-40B4-BE49-F238E27FC236}">
                    <a16:creationId xmlns:a16="http://schemas.microsoft.com/office/drawing/2014/main" id="{8A2123DF-DEBE-D19A-E4FF-1C3BB36E6B47}"/>
                  </a:ext>
                </a:extLst>
              </p:cNvPr>
              <p:cNvSpPr txBox="1"/>
              <p:nvPr/>
            </p:nvSpPr>
            <p:spPr>
              <a:xfrm>
                <a:off x="1101111" y="6077126"/>
                <a:ext cx="2818966" cy="5275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2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cs-CZ" sz="20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S</a:t>
                </a:r>
                <a:r>
                  <a:rPr lang="cs-CZ" sz="2000" baseline="-25000" dirty="0">
                    <a:latin typeface="Cambria Math" panose="02040503050406030204" pitchFamily="18" charset="0"/>
                    <a:ea typeface="Cambria Math" panose="02040503050406030204" pitchFamily="18" charset="0"/>
                    <a:sym typeface="Symbol" panose="05050102010706020507" pitchFamily="18" charset="2"/>
                  </a:rPr>
                  <a:t></a:t>
                </a:r>
                <a:r>
                  <a:rPr lang="cs-CZ" sz="20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cs-CZ" sz="200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cs-CZ" sz="20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9.12</m:t>
                        </m:r>
                      </m:num>
                      <m:den>
                        <m:r>
                          <a:rPr lang="cs-CZ" sz="20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cs-CZ" sz="20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= </a:t>
                </a:r>
                <a:r>
                  <a:rPr lang="cs-CZ" sz="2000" b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54 cm</a:t>
                </a:r>
                <a:r>
                  <a:rPr lang="cs-CZ" sz="2000" baseline="300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2</a:t>
                </a:r>
                <a:r>
                  <a:rPr lang="cs-CZ" sz="2000" b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endParaRPr lang="cs-CZ" sz="2400" b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65" name="TextovéPole 64">
                <a:extLst>
                  <a:ext uri="{FF2B5EF4-FFF2-40B4-BE49-F238E27FC236}">
                    <a16:creationId xmlns:a16="http://schemas.microsoft.com/office/drawing/2014/main" id="{8A2123DF-DEBE-D19A-E4FF-1C3BB36E6B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1111" y="6077126"/>
                <a:ext cx="2818966" cy="527580"/>
              </a:xfrm>
              <a:prstGeom prst="rect">
                <a:avLst/>
              </a:prstGeom>
              <a:blipFill>
                <a:blip r:embed="rId6"/>
                <a:stretch>
                  <a:fillRect b="-6977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6" name="TextovéPole 65">
            <a:extLst>
              <a:ext uri="{FF2B5EF4-FFF2-40B4-BE49-F238E27FC236}">
                <a16:creationId xmlns:a16="http://schemas.microsoft.com/office/drawing/2014/main" id="{161AD50B-F45F-8E27-EACB-503AE828C393}"/>
              </a:ext>
            </a:extLst>
          </p:cNvPr>
          <p:cNvSpPr txBox="1"/>
          <p:nvPr/>
        </p:nvSpPr>
        <p:spPr>
          <a:xfrm>
            <a:off x="508059" y="2907047"/>
            <a:ext cx="4327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solidFill>
                  <a:srgbClr val="00B05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cs-CZ" sz="2000" dirty="0">
                <a:solidFill>
                  <a:srgbClr val="00B05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9</a:t>
            </a:r>
            <a:endParaRPr lang="cs-CZ" sz="2400" dirty="0">
              <a:solidFill>
                <a:srgbClr val="00B05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3051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24" grpId="0"/>
      <p:bldP spid="31" grpId="0"/>
      <p:bldP spid="32" grpId="0"/>
      <p:bldP spid="33" grpId="0"/>
      <p:bldP spid="42" grpId="0"/>
      <p:bldP spid="45" grpId="0"/>
      <p:bldP spid="46" grpId="0"/>
      <p:bldP spid="46" grpId="1"/>
      <p:bldP spid="47" grpId="0"/>
      <p:bldP spid="48" grpId="0"/>
      <p:bldP spid="49" grpId="0"/>
      <p:bldP spid="52" grpId="0"/>
      <p:bldP spid="59" grpId="0"/>
      <p:bldP spid="60" grpId="0"/>
      <p:bldP spid="64" grpId="0"/>
      <p:bldP spid="65" grpId="0"/>
      <p:bldP spid="66" grpId="0"/>
    </p:bldLst>
  </p:timing>
</p:sld>
</file>

<file path=ppt/theme/theme1.xml><?xml version="1.0" encoding="utf-8"?>
<a:theme xmlns:a="http://schemas.openxmlformats.org/drawingml/2006/main" name="Motiv Office">
  <a:themeElements>
    <a:clrScheme name="Moti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iv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5268</TotalTime>
  <Words>733</Words>
  <Application>Microsoft Office PowerPoint</Application>
  <PresentationFormat>Předvádění na obrazovce (4:3)</PresentationFormat>
  <Paragraphs>179</Paragraphs>
  <Slides>17</Slides>
  <Notes>16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Cambria Math</vt:lpstr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Holý, Martin</dc:creator>
  <cp:lastModifiedBy>Holý, Martin</cp:lastModifiedBy>
  <cp:revision>620</cp:revision>
  <dcterms:created xsi:type="dcterms:W3CDTF">2020-04-30T12:47:45Z</dcterms:created>
  <dcterms:modified xsi:type="dcterms:W3CDTF">2025-01-29T08:35:55Z</dcterms:modified>
</cp:coreProperties>
</file>