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0" r:id="rId2"/>
    <p:sldId id="368" r:id="rId3"/>
    <p:sldId id="384" r:id="rId4"/>
    <p:sldId id="385" r:id="rId5"/>
    <p:sldId id="386" r:id="rId6"/>
    <p:sldId id="387" r:id="rId7"/>
    <p:sldId id="399" r:id="rId8"/>
    <p:sldId id="388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8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7EE"/>
    <a:srgbClr val="BCCCEA"/>
    <a:srgbClr val="CCFFFF"/>
    <a:srgbClr val="F89A90"/>
    <a:srgbClr val="F6A0B2"/>
    <a:srgbClr val="F7AFBE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3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1571-5E43-40BC-856C-04C9AE2C4B3C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9F88-0619-42BD-8E36-73ADC2A87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522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479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447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676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755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18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676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278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474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89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1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78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575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278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11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367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68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12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9-2024-3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6166AA1-B592-FA84-A3A7-A6C4DA5388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61" t="12097" r="13820" b="11598"/>
          <a:stretch/>
        </p:blipFill>
        <p:spPr>
          <a:xfrm>
            <a:off x="123416" y="236307"/>
            <a:ext cx="8125643" cy="6270698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80E9D6-B3D7-23A6-1151-DD00FDF41C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83" t="50000" r="46292" b="21585"/>
          <a:stretch/>
        </p:blipFill>
        <p:spPr>
          <a:xfrm>
            <a:off x="4992287" y="1159159"/>
            <a:ext cx="4059212" cy="214655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DA43758-85E6-A412-F602-510BF1C63B3D}"/>
              </a:ext>
            </a:extLst>
          </p:cNvPr>
          <p:cNvSpPr txBox="1"/>
          <p:nvPr/>
        </p:nvSpPr>
        <p:spPr>
          <a:xfrm>
            <a:off x="5708302" y="5619965"/>
            <a:ext cx="77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78</a:t>
            </a:r>
            <a:r>
              <a:rPr lang="cs-CZ" sz="28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974B33F-53A1-4417-0BAC-725E1F2C8ED0}"/>
              </a:ext>
            </a:extLst>
          </p:cNvPr>
          <p:cNvSpPr txBox="1"/>
          <p:nvPr/>
        </p:nvSpPr>
        <p:spPr>
          <a:xfrm>
            <a:off x="5322539" y="6143185"/>
            <a:ext cx="3112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52</a:t>
            </a:r>
            <a:r>
              <a:rPr lang="cs-CZ" sz="2800" baseline="30000" dirty="0">
                <a:solidFill>
                  <a:srgbClr val="0070C0"/>
                </a:solidFill>
              </a:rPr>
              <a:t>0 </a:t>
            </a:r>
            <a:r>
              <a:rPr lang="cs-CZ" sz="2800" dirty="0">
                <a:solidFill>
                  <a:srgbClr val="0070C0"/>
                </a:solidFill>
              </a:rPr>
              <a:t>- 50</a:t>
            </a:r>
            <a:r>
              <a:rPr lang="cs-CZ" sz="2800" baseline="30000" dirty="0">
                <a:solidFill>
                  <a:srgbClr val="0070C0"/>
                </a:solidFill>
              </a:rPr>
              <a:t>0 </a:t>
            </a:r>
            <a:r>
              <a:rPr lang="cs-CZ" sz="2800" dirty="0">
                <a:solidFill>
                  <a:srgbClr val="0070C0"/>
                </a:solidFill>
              </a:rPr>
              <a:t>= </a:t>
            </a:r>
            <a:r>
              <a:rPr lang="cs-CZ" sz="2800" b="1" dirty="0">
                <a:solidFill>
                  <a:srgbClr val="0070C0"/>
                </a:solidFill>
              </a:rPr>
              <a:t>2</a:t>
            </a:r>
            <a:r>
              <a:rPr lang="cs-CZ" sz="2800" b="1" baseline="30000" dirty="0">
                <a:solidFill>
                  <a:srgbClr val="0070C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3743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77569F-D45E-DEEF-47EB-261820F48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69" t="13695" r="23483" b="15593"/>
          <a:stretch/>
        </p:blipFill>
        <p:spPr>
          <a:xfrm>
            <a:off x="112401" y="212783"/>
            <a:ext cx="6954526" cy="6547613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44AB9B00-D0C0-D91F-9F8A-1ACF0171327A}"/>
              </a:ext>
            </a:extLst>
          </p:cNvPr>
          <p:cNvCxnSpPr/>
          <p:nvPr/>
        </p:nvCxnSpPr>
        <p:spPr>
          <a:xfrm flipV="1">
            <a:off x="1376737" y="2147299"/>
            <a:ext cx="3277456" cy="3041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8D27FE81-FFDB-EE14-35D1-64017A48E00D}"/>
              </a:ext>
            </a:extLst>
          </p:cNvPr>
          <p:cNvSpPr txBox="1"/>
          <p:nvPr/>
        </p:nvSpPr>
        <p:spPr>
          <a:xfrm>
            <a:off x="3293875" y="2702105"/>
            <a:ext cx="51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C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81692FD-54BA-D867-6414-537D90D11CB2}"/>
              </a:ext>
            </a:extLst>
          </p:cNvPr>
          <p:cNvCxnSpPr>
            <a:cxnSpLocks/>
          </p:cNvCxnSpPr>
          <p:nvPr/>
        </p:nvCxnSpPr>
        <p:spPr>
          <a:xfrm>
            <a:off x="3356466" y="3204687"/>
            <a:ext cx="2412734" cy="2167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louk 9">
            <a:extLst>
              <a:ext uri="{FF2B5EF4-FFF2-40B4-BE49-F238E27FC236}">
                <a16:creationId xmlns:a16="http://schemas.microsoft.com/office/drawing/2014/main" id="{C23FA118-5DBB-1673-81D0-C26CCBFFE805}"/>
              </a:ext>
            </a:extLst>
          </p:cNvPr>
          <p:cNvSpPr/>
          <p:nvPr/>
        </p:nvSpPr>
        <p:spPr>
          <a:xfrm>
            <a:off x="3177448" y="2891798"/>
            <a:ext cx="2207513" cy="2160000"/>
          </a:xfrm>
          <a:prstGeom prst="arc">
            <a:avLst>
              <a:gd name="adj1" fmla="val 12995344"/>
              <a:gd name="adj2" fmla="val 38513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1C85395-744A-69E2-2923-24749C256DC5}"/>
              </a:ext>
            </a:extLst>
          </p:cNvPr>
          <p:cNvSpPr txBox="1"/>
          <p:nvPr/>
        </p:nvSpPr>
        <p:spPr>
          <a:xfrm>
            <a:off x="4895146" y="4837205"/>
            <a:ext cx="48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B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8B0B8777-290D-21D5-C31E-AEEE993D1D92}"/>
              </a:ext>
            </a:extLst>
          </p:cNvPr>
          <p:cNvCxnSpPr>
            <a:cxnSpLocks/>
          </p:cNvCxnSpPr>
          <p:nvPr/>
        </p:nvCxnSpPr>
        <p:spPr>
          <a:xfrm flipV="1">
            <a:off x="1376737" y="4600575"/>
            <a:ext cx="4839913" cy="561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827B733F-37D4-A212-47D0-5AA5C1D8B285}"/>
              </a:ext>
            </a:extLst>
          </p:cNvPr>
          <p:cNvCxnSpPr>
            <a:cxnSpLocks/>
          </p:cNvCxnSpPr>
          <p:nvPr/>
        </p:nvCxnSpPr>
        <p:spPr>
          <a:xfrm>
            <a:off x="1118904" y="2424704"/>
            <a:ext cx="359719" cy="3408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louk 23">
            <a:extLst>
              <a:ext uri="{FF2B5EF4-FFF2-40B4-BE49-F238E27FC236}">
                <a16:creationId xmlns:a16="http://schemas.microsoft.com/office/drawing/2014/main" id="{8363F920-DC85-412A-CA16-18D469BB4540}"/>
              </a:ext>
            </a:extLst>
          </p:cNvPr>
          <p:cNvSpPr/>
          <p:nvPr/>
        </p:nvSpPr>
        <p:spPr>
          <a:xfrm>
            <a:off x="981723" y="4574833"/>
            <a:ext cx="982599" cy="1047964"/>
          </a:xfrm>
          <a:prstGeom prst="arc">
            <a:avLst>
              <a:gd name="adj1" fmla="val 1547745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A2127259-C9A1-6975-633F-F9787E0A252A}"/>
              </a:ext>
            </a:extLst>
          </p:cNvPr>
          <p:cNvSpPr/>
          <p:nvPr/>
        </p:nvSpPr>
        <p:spPr>
          <a:xfrm>
            <a:off x="1602769" y="4837205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42CBFC0B-FF24-0F4A-4141-071957777010}"/>
              </a:ext>
            </a:extLst>
          </p:cNvPr>
          <p:cNvSpPr txBox="1"/>
          <p:nvPr/>
        </p:nvSpPr>
        <p:spPr>
          <a:xfrm>
            <a:off x="799535" y="3080946"/>
            <a:ext cx="517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D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0740DE00-4950-23C6-EDB2-98F06177B6FB}"/>
              </a:ext>
            </a:extLst>
          </p:cNvPr>
          <p:cNvCxnSpPr>
            <a:cxnSpLocks/>
          </p:cNvCxnSpPr>
          <p:nvPr/>
        </p:nvCxnSpPr>
        <p:spPr>
          <a:xfrm flipV="1">
            <a:off x="1411878" y="4725543"/>
            <a:ext cx="3640957" cy="4504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EDCD4FCD-4934-5100-231F-BFB6858AE2F3}"/>
              </a:ext>
            </a:extLst>
          </p:cNvPr>
          <p:cNvCxnSpPr>
            <a:cxnSpLocks/>
          </p:cNvCxnSpPr>
          <p:nvPr/>
        </p:nvCxnSpPr>
        <p:spPr>
          <a:xfrm flipH="1" flipV="1">
            <a:off x="3444875" y="3281363"/>
            <a:ext cx="1616026" cy="1461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2E55638A-7BCD-CE3B-E536-8F13E9FF67E9}"/>
              </a:ext>
            </a:extLst>
          </p:cNvPr>
          <p:cNvCxnSpPr>
            <a:cxnSpLocks/>
          </p:cNvCxnSpPr>
          <p:nvPr/>
        </p:nvCxnSpPr>
        <p:spPr>
          <a:xfrm flipH="1">
            <a:off x="1231751" y="3281363"/>
            <a:ext cx="2226116" cy="2039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6203D419-D165-1CF4-E16C-A65973F99F0A}"/>
              </a:ext>
            </a:extLst>
          </p:cNvPr>
          <p:cNvCxnSpPr>
            <a:cxnSpLocks/>
          </p:cNvCxnSpPr>
          <p:nvPr/>
        </p:nvCxnSpPr>
        <p:spPr>
          <a:xfrm flipH="1" flipV="1">
            <a:off x="1231751" y="3485312"/>
            <a:ext cx="171484" cy="17026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ázek 48">
            <a:extLst>
              <a:ext uri="{FF2B5EF4-FFF2-40B4-BE49-F238E27FC236}">
                <a16:creationId xmlns:a16="http://schemas.microsoft.com/office/drawing/2014/main" id="{7E0B2B54-FEE1-7C3C-694A-E5EAFB18D8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07" t="22819" r="55983" b="40925"/>
          <a:stretch/>
        </p:blipFill>
        <p:spPr>
          <a:xfrm>
            <a:off x="7026546" y="3025158"/>
            <a:ext cx="2131302" cy="2239336"/>
          </a:xfrm>
          <a:prstGeom prst="rect">
            <a:avLst/>
          </a:prstGeom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id="{07831BAF-EEB7-6B7A-5B30-17D1F2A283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57" t="22819" r="22715" b="59592"/>
          <a:stretch/>
        </p:blipFill>
        <p:spPr>
          <a:xfrm>
            <a:off x="6026275" y="1613330"/>
            <a:ext cx="3030589" cy="114323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1" name="Obrázek 50">
            <a:extLst>
              <a:ext uri="{FF2B5EF4-FFF2-40B4-BE49-F238E27FC236}">
                <a16:creationId xmlns:a16="http://schemas.microsoft.com/office/drawing/2014/main" id="{4DD5371C-061C-33D8-177A-3C5BA7F20D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09" t="85561" r="57304" b="7892"/>
          <a:stretch/>
        </p:blipFill>
        <p:spPr>
          <a:xfrm>
            <a:off x="7076864" y="5208182"/>
            <a:ext cx="1980000" cy="4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7" grpId="0"/>
      <p:bldP spid="24" grpId="0" animBg="1"/>
      <p:bldP spid="25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59DA694-3B3C-A4F7-3B06-44F3D1F4C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82" t="20658" r="24045" b="7803"/>
          <a:stretch/>
        </p:blipFill>
        <p:spPr>
          <a:xfrm>
            <a:off x="103696" y="531370"/>
            <a:ext cx="6561066" cy="6350804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4D89F4-7B55-3813-93F0-4072FB066F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61" t="29076" r="37753" b="66529"/>
          <a:stretch/>
        </p:blipFill>
        <p:spPr>
          <a:xfrm>
            <a:off x="123416" y="214613"/>
            <a:ext cx="3950893" cy="3082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ED6D284-A3E0-7C03-5F3A-3D18B35FB3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685" t="36106" r="54210" b="36385"/>
          <a:stretch/>
        </p:blipFill>
        <p:spPr>
          <a:xfrm>
            <a:off x="6664762" y="1783080"/>
            <a:ext cx="2457879" cy="1720516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84B422D2-ABA4-AF92-A3E0-8E929C4FA729}"/>
              </a:ext>
            </a:extLst>
          </p:cNvPr>
          <p:cNvCxnSpPr>
            <a:cxnSpLocks/>
          </p:cNvCxnSpPr>
          <p:nvPr/>
        </p:nvCxnSpPr>
        <p:spPr>
          <a:xfrm>
            <a:off x="2359028" y="4613278"/>
            <a:ext cx="2289975" cy="411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ouk 7">
            <a:extLst>
              <a:ext uri="{FF2B5EF4-FFF2-40B4-BE49-F238E27FC236}">
                <a16:creationId xmlns:a16="http://schemas.microsoft.com/office/drawing/2014/main" id="{81C3328D-52B7-D3CF-6CEA-FA3238A28C54}"/>
              </a:ext>
            </a:extLst>
          </p:cNvPr>
          <p:cNvSpPr/>
          <p:nvPr/>
        </p:nvSpPr>
        <p:spPr>
          <a:xfrm>
            <a:off x="2338940" y="3907857"/>
            <a:ext cx="1688548" cy="1645920"/>
          </a:xfrm>
          <a:prstGeom prst="arc">
            <a:avLst>
              <a:gd name="adj1" fmla="val 19333461"/>
              <a:gd name="adj2" fmla="val 36444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D5E56CF-67CF-9488-5CAF-1C9113AFDA53}"/>
              </a:ext>
            </a:extLst>
          </p:cNvPr>
          <p:cNvSpPr txBox="1"/>
          <p:nvPr/>
        </p:nvSpPr>
        <p:spPr>
          <a:xfrm>
            <a:off x="3991855" y="4880872"/>
            <a:ext cx="48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B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248F403A-3A52-9CC4-64D1-E5BAE90515CA}"/>
              </a:ext>
            </a:extLst>
          </p:cNvPr>
          <p:cNvCxnSpPr>
            <a:cxnSpLocks/>
          </p:cNvCxnSpPr>
          <p:nvPr/>
        </p:nvCxnSpPr>
        <p:spPr>
          <a:xfrm flipV="1">
            <a:off x="4004111" y="2098307"/>
            <a:ext cx="1058777" cy="2835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louk 16">
            <a:extLst>
              <a:ext uri="{FF2B5EF4-FFF2-40B4-BE49-F238E27FC236}">
                <a16:creationId xmlns:a16="http://schemas.microsoft.com/office/drawing/2014/main" id="{622F77EA-85F0-FC49-E857-FF59996DC6E9}"/>
              </a:ext>
            </a:extLst>
          </p:cNvPr>
          <p:cNvSpPr/>
          <p:nvPr/>
        </p:nvSpPr>
        <p:spPr>
          <a:xfrm>
            <a:off x="3348246" y="2977521"/>
            <a:ext cx="1980000" cy="1980000"/>
          </a:xfrm>
          <a:prstGeom prst="arc">
            <a:avLst>
              <a:gd name="adj1" fmla="val 16308919"/>
              <a:gd name="adj2" fmla="val 67792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1DC28E9-2ADA-8D9C-8D06-CA39C2E9764C}"/>
              </a:ext>
            </a:extLst>
          </p:cNvPr>
          <p:cNvSpPr txBox="1"/>
          <p:nvPr/>
        </p:nvSpPr>
        <p:spPr>
          <a:xfrm>
            <a:off x="4817980" y="2600918"/>
            <a:ext cx="48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C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6E353C28-0F1C-938E-9413-07EE3031CE02}"/>
              </a:ext>
            </a:extLst>
          </p:cNvPr>
          <p:cNvCxnSpPr>
            <a:cxnSpLocks/>
          </p:cNvCxnSpPr>
          <p:nvPr/>
        </p:nvCxnSpPr>
        <p:spPr>
          <a:xfrm>
            <a:off x="2403415" y="2600918"/>
            <a:ext cx="2320291" cy="445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louk 21">
            <a:extLst>
              <a:ext uri="{FF2B5EF4-FFF2-40B4-BE49-F238E27FC236}">
                <a16:creationId xmlns:a16="http://schemas.microsoft.com/office/drawing/2014/main" id="{120EAEEE-C679-E6B4-9A31-0A673417AE59}"/>
              </a:ext>
            </a:extLst>
          </p:cNvPr>
          <p:cNvSpPr/>
          <p:nvPr/>
        </p:nvSpPr>
        <p:spPr>
          <a:xfrm>
            <a:off x="2635704" y="1792926"/>
            <a:ext cx="2088000" cy="2088000"/>
          </a:xfrm>
          <a:prstGeom prst="arc">
            <a:avLst>
              <a:gd name="adj1" fmla="val 10892207"/>
              <a:gd name="adj2" fmla="val 10284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9EDE749-B5F1-7C92-2BD0-55C2A8EA7BB1}"/>
              </a:ext>
            </a:extLst>
          </p:cNvPr>
          <p:cNvSpPr txBox="1"/>
          <p:nvPr/>
        </p:nvSpPr>
        <p:spPr>
          <a:xfrm>
            <a:off x="2293034" y="2127819"/>
            <a:ext cx="48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D</a:t>
            </a:r>
            <a:endParaRPr lang="cs-CZ" sz="2800" baseline="30000" dirty="0">
              <a:solidFill>
                <a:srgbClr val="0070C0"/>
              </a:solidFill>
            </a:endParaRPr>
          </a:p>
        </p:txBody>
      </p:sp>
      <p:sp>
        <p:nvSpPr>
          <p:cNvPr id="29" name="Oblouk 28">
            <a:extLst>
              <a:ext uri="{FF2B5EF4-FFF2-40B4-BE49-F238E27FC236}">
                <a16:creationId xmlns:a16="http://schemas.microsoft.com/office/drawing/2014/main" id="{FDDEBA24-A3E8-A48B-DC28-28F899BEDAB4}"/>
              </a:ext>
            </a:extLst>
          </p:cNvPr>
          <p:cNvSpPr/>
          <p:nvPr/>
        </p:nvSpPr>
        <p:spPr>
          <a:xfrm>
            <a:off x="3018101" y="4372859"/>
            <a:ext cx="742224" cy="794581"/>
          </a:xfrm>
          <a:prstGeom prst="arc">
            <a:avLst>
              <a:gd name="adj1" fmla="val 16320891"/>
              <a:gd name="adj2" fmla="val 85227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>
            <a:extLst>
              <a:ext uri="{FF2B5EF4-FFF2-40B4-BE49-F238E27FC236}">
                <a16:creationId xmlns:a16="http://schemas.microsoft.com/office/drawing/2014/main" id="{C8577C28-89CE-D73D-E803-1B3DB474F0AD}"/>
              </a:ext>
            </a:extLst>
          </p:cNvPr>
          <p:cNvSpPr/>
          <p:nvPr/>
        </p:nvSpPr>
        <p:spPr>
          <a:xfrm>
            <a:off x="3508890" y="4610273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louk 30">
            <a:extLst>
              <a:ext uri="{FF2B5EF4-FFF2-40B4-BE49-F238E27FC236}">
                <a16:creationId xmlns:a16="http://schemas.microsoft.com/office/drawing/2014/main" id="{E97424D0-E443-9DE8-7A8A-E2EC62B9C186}"/>
              </a:ext>
            </a:extLst>
          </p:cNvPr>
          <p:cNvSpPr/>
          <p:nvPr/>
        </p:nvSpPr>
        <p:spPr>
          <a:xfrm>
            <a:off x="3367641" y="2463324"/>
            <a:ext cx="742224" cy="794581"/>
          </a:xfrm>
          <a:prstGeom prst="arc">
            <a:avLst>
              <a:gd name="adj1" fmla="val 16320891"/>
              <a:gd name="adj2" fmla="val 4545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24E9EB77-777A-B374-43CE-F3B29C4CE245}"/>
              </a:ext>
            </a:extLst>
          </p:cNvPr>
          <p:cNvSpPr/>
          <p:nvPr/>
        </p:nvSpPr>
        <p:spPr>
          <a:xfrm>
            <a:off x="3858430" y="2700738"/>
            <a:ext cx="36000" cy="36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C1F52F62-26A8-ACEC-FAD4-B6DF5AF03C5B}"/>
              </a:ext>
            </a:extLst>
          </p:cNvPr>
          <p:cNvCxnSpPr>
            <a:cxnSpLocks/>
          </p:cNvCxnSpPr>
          <p:nvPr/>
        </p:nvCxnSpPr>
        <p:spPr>
          <a:xfrm>
            <a:off x="2687875" y="4662193"/>
            <a:ext cx="1332211" cy="247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F90704FE-56D4-E126-F53B-9352FEDDF2B9}"/>
              </a:ext>
            </a:extLst>
          </p:cNvPr>
          <p:cNvCxnSpPr>
            <a:cxnSpLocks/>
          </p:cNvCxnSpPr>
          <p:nvPr/>
        </p:nvCxnSpPr>
        <p:spPr>
          <a:xfrm flipV="1">
            <a:off x="4024391" y="3049421"/>
            <a:ext cx="688370" cy="18718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97020838-342E-E2E5-5685-4906F100132A}"/>
              </a:ext>
            </a:extLst>
          </p:cNvPr>
          <p:cNvCxnSpPr>
            <a:cxnSpLocks/>
          </p:cNvCxnSpPr>
          <p:nvPr/>
        </p:nvCxnSpPr>
        <p:spPr>
          <a:xfrm flipH="1" flipV="1">
            <a:off x="2653688" y="2640118"/>
            <a:ext cx="2059073" cy="4028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4FAE6216-899E-E589-B24F-A38D0ACCD28C}"/>
              </a:ext>
            </a:extLst>
          </p:cNvPr>
          <p:cNvCxnSpPr>
            <a:cxnSpLocks/>
          </p:cNvCxnSpPr>
          <p:nvPr/>
        </p:nvCxnSpPr>
        <p:spPr>
          <a:xfrm flipH="1" flipV="1">
            <a:off x="2653690" y="2643338"/>
            <a:ext cx="34185" cy="20158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1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7" grpId="0" animBg="1"/>
      <p:bldP spid="18" grpId="0"/>
      <p:bldP spid="22" grpId="0" animBg="1"/>
      <p:bldP spid="23" grpId="0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D92B0CD-C759-6D75-17FC-5CB73729F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49" t="25680" r="17191" b="11598"/>
          <a:stretch/>
        </p:blipFill>
        <p:spPr>
          <a:xfrm>
            <a:off x="101608" y="251147"/>
            <a:ext cx="8918976" cy="6009784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A3A7D7A-3081-533D-179A-29F9C4774099}"/>
              </a:ext>
            </a:extLst>
          </p:cNvPr>
          <p:cNvSpPr txBox="1"/>
          <p:nvPr/>
        </p:nvSpPr>
        <p:spPr>
          <a:xfrm>
            <a:off x="279133" y="1540042"/>
            <a:ext cx="1559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 = 6 . 3</a:t>
            </a:r>
            <a:r>
              <a:rPr lang="cs-CZ" sz="2800" baseline="30000" dirty="0"/>
              <a:t>2</a:t>
            </a:r>
            <a:endParaRPr lang="cs-CZ" sz="2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405D10A-BC1A-08EB-F44C-C093036D0428}"/>
              </a:ext>
            </a:extLst>
          </p:cNvPr>
          <p:cNvSpPr txBox="1"/>
          <p:nvPr/>
        </p:nvSpPr>
        <p:spPr>
          <a:xfrm>
            <a:off x="259883" y="2066718"/>
            <a:ext cx="1742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 = </a:t>
            </a:r>
            <a:r>
              <a:rPr lang="cs-CZ" sz="2800" b="1" dirty="0"/>
              <a:t>54 cm</a:t>
            </a:r>
            <a:r>
              <a:rPr lang="cs-CZ" sz="2800" b="1" baseline="30000" dirty="0"/>
              <a:t>2</a:t>
            </a:r>
            <a:endParaRPr lang="cs-CZ" sz="28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F2C07FB-AA00-2A27-DB13-09C52D330136}"/>
              </a:ext>
            </a:extLst>
          </p:cNvPr>
          <p:cNvSpPr txBox="1"/>
          <p:nvPr/>
        </p:nvSpPr>
        <p:spPr>
          <a:xfrm>
            <a:off x="5614964" y="4856697"/>
            <a:ext cx="3558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 = 3 stěny + 8 </a:t>
            </a:r>
            <a:r>
              <a:rPr lang="cs-CZ" sz="2800" dirty="0" err="1"/>
              <a:t>půlstěn</a:t>
            </a:r>
            <a:r>
              <a:rPr lang="cs-CZ" sz="2800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59BC98-A2CD-C518-A53C-C9E47D67532D}"/>
              </a:ext>
            </a:extLst>
          </p:cNvPr>
          <p:cNvSpPr txBox="1"/>
          <p:nvPr/>
        </p:nvSpPr>
        <p:spPr>
          <a:xfrm>
            <a:off x="5585980" y="5352394"/>
            <a:ext cx="2855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 = 3 . 9 + 8 . 4,5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F412C8-36E9-282C-DAE8-F7C905D2D868}"/>
              </a:ext>
            </a:extLst>
          </p:cNvPr>
          <p:cNvSpPr txBox="1"/>
          <p:nvPr/>
        </p:nvSpPr>
        <p:spPr>
          <a:xfrm>
            <a:off x="5585980" y="5860567"/>
            <a:ext cx="192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 = 27 + 36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7BC73C9-9829-A091-2D9D-3EF848EADF0D}"/>
              </a:ext>
            </a:extLst>
          </p:cNvPr>
          <p:cNvSpPr txBox="1"/>
          <p:nvPr/>
        </p:nvSpPr>
        <p:spPr>
          <a:xfrm>
            <a:off x="5582257" y="6325949"/>
            <a:ext cx="192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 = </a:t>
            </a:r>
            <a:r>
              <a:rPr lang="cs-CZ" sz="2800" b="1" dirty="0"/>
              <a:t>63 cm</a:t>
            </a:r>
            <a:r>
              <a:rPr lang="cs-CZ" sz="2800" b="1" baseline="30000" dirty="0"/>
              <a:t>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88ECA69-52BB-3D7E-EE86-ADBC7EB1E50F}"/>
              </a:ext>
            </a:extLst>
          </p:cNvPr>
          <p:cNvSpPr txBox="1"/>
          <p:nvPr/>
        </p:nvSpPr>
        <p:spPr>
          <a:xfrm>
            <a:off x="750375" y="6233408"/>
            <a:ext cx="3821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63 cm</a:t>
            </a:r>
            <a:r>
              <a:rPr lang="cs-CZ" sz="2800" baseline="30000" dirty="0"/>
              <a:t>2 </a:t>
            </a:r>
            <a:r>
              <a:rPr lang="cs-CZ" sz="2800" dirty="0"/>
              <a:t>-</a:t>
            </a:r>
            <a:r>
              <a:rPr lang="cs-CZ" sz="2800" baseline="30000" dirty="0"/>
              <a:t> </a:t>
            </a:r>
            <a:r>
              <a:rPr lang="cs-CZ" sz="2800" dirty="0"/>
              <a:t>54 cm</a:t>
            </a:r>
            <a:r>
              <a:rPr lang="cs-CZ" sz="2800" baseline="30000" dirty="0"/>
              <a:t>2 </a:t>
            </a:r>
            <a:r>
              <a:rPr lang="cs-CZ" sz="2800" dirty="0"/>
              <a:t>= </a:t>
            </a:r>
            <a:r>
              <a:rPr lang="cs-CZ" sz="2800" b="1" dirty="0"/>
              <a:t>9 cm</a:t>
            </a:r>
            <a:r>
              <a:rPr lang="cs-CZ" sz="2800" b="1" baseline="30000" dirty="0"/>
              <a:t>2</a:t>
            </a:r>
            <a:r>
              <a:rPr lang="cs-CZ" sz="2800" b="1" dirty="0"/>
              <a:t> </a:t>
            </a:r>
            <a:endParaRPr lang="cs-CZ" sz="2800" b="1" baseline="30000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C4DF689-CB80-2BFD-695C-E22AAAEA9AB5}"/>
              </a:ext>
            </a:extLst>
          </p:cNvPr>
          <p:cNvSpPr/>
          <p:nvPr/>
        </p:nvSpPr>
        <p:spPr>
          <a:xfrm>
            <a:off x="750375" y="5291782"/>
            <a:ext cx="1597794" cy="5293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66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3C5DB47-5B42-E172-0E89-20DB6BC79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8" t="30674" r="14381" b="28178"/>
          <a:stretch/>
        </p:blipFill>
        <p:spPr>
          <a:xfrm>
            <a:off x="113014" y="636996"/>
            <a:ext cx="8517277" cy="35661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887AE56-10ED-DB72-8490-D71A39C2B26D}"/>
                  </a:ext>
                </a:extLst>
              </p:cNvPr>
              <p:cNvSpPr txBox="1"/>
              <p:nvPr/>
            </p:nvSpPr>
            <p:spPr>
              <a:xfrm>
                <a:off x="4539817" y="1447887"/>
                <a:ext cx="3786036" cy="2502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Eva ……………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cs-CZ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cs-CZ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cs-CZ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box>
                  </m:oMath>
                </a14:m>
                <a:endParaRPr lang="cs-CZ" sz="3200" dirty="0">
                  <a:solidFill>
                    <a:srgbClr val="0070C0"/>
                  </a:solidFill>
                </a:endParaRPr>
              </a:p>
              <a:p>
                <a:pPr>
                  <a:spcAft>
                    <a:spcPts val="120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Michal ………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cs-CZ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cs-CZ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cs-CZ" sz="32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cs-CZ" sz="3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box>
                  </m:oMath>
                </a14:m>
                <a:r>
                  <a:rPr lang="cs-CZ" sz="3200" dirty="0">
                    <a:solidFill>
                      <a:srgbClr val="0070C0"/>
                    </a:solidFill>
                  </a:rPr>
                  <a:t> </a:t>
                </a:r>
                <a:r>
                  <a:rPr lang="cs-CZ" sz="2800" dirty="0">
                    <a:solidFill>
                      <a:srgbClr val="0070C0"/>
                    </a:solidFill>
                  </a:rPr>
                  <a:t>+ 24</a:t>
                </a:r>
              </a:p>
              <a:p>
                <a:pPr>
                  <a:spcAft>
                    <a:spcPts val="120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zbývá ………. 72 Kč</a:t>
                </a:r>
              </a:p>
              <a:p>
                <a:pPr>
                  <a:spcAft>
                    <a:spcPts val="180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celkem ……. x</a:t>
                </a:r>
              </a:p>
            </p:txBody>
          </p:sp>
        </mc:Choice>
        <mc:Fallback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887AE56-10ED-DB72-8490-D71A39C2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817" y="1447887"/>
                <a:ext cx="3786036" cy="2502352"/>
              </a:xfrm>
              <a:prstGeom prst="rect">
                <a:avLst/>
              </a:prstGeom>
              <a:blipFill>
                <a:blip r:embed="rId4"/>
                <a:stretch>
                  <a:fillRect l="-3382" t="-488" b="-60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635977A8-0D5C-F9CA-3C0B-C3E0E58F1B46}"/>
                  </a:ext>
                </a:extLst>
              </p:cNvPr>
              <p:cNvSpPr txBox="1"/>
              <p:nvPr/>
            </p:nvSpPr>
            <p:spPr>
              <a:xfrm>
                <a:off x="4598073" y="4019573"/>
                <a:ext cx="4249889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cs-CZ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cs-CZ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+24+72=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635977A8-0D5C-F9CA-3C0B-C3E0E58F1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073" y="4019573"/>
                <a:ext cx="4249889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E87F207-2C1C-57F8-154D-566501349CDA}"/>
                  </a:ext>
                </a:extLst>
              </p:cNvPr>
              <p:cNvSpPr txBox="1"/>
              <p:nvPr/>
            </p:nvSpPr>
            <p:spPr>
              <a:xfrm>
                <a:off x="3847303" y="4900990"/>
                <a:ext cx="424988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cs-CZ" sz="28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cs-CZ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cs-CZ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+120+36</m:t>
                      </m:r>
                      <m:r>
                        <a:rPr lang="cs-CZ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0=5</m:t>
                      </m:r>
                      <m:r>
                        <m:rPr>
                          <m:sty m:val="p"/>
                        </m:rPr>
                        <a:rPr lang="cs-CZ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cs-CZ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E87F207-2C1C-57F8-154D-566501349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303" y="4900990"/>
                <a:ext cx="424988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A26ABAAB-FC6D-E69F-7A6F-CB77C969CC6E}"/>
                  </a:ext>
                </a:extLst>
              </p:cNvPr>
              <p:cNvSpPr txBox="1"/>
              <p:nvPr/>
            </p:nvSpPr>
            <p:spPr>
              <a:xfrm>
                <a:off x="6738697" y="5598805"/>
                <a:ext cx="197471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𝟒𝟖𝟎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𝐊</m:t>
                      </m:r>
                      <m:r>
                        <a:rPr lang="cs-CZ" sz="28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č</m:t>
                      </m:r>
                    </m:oMath>
                  </m:oMathPara>
                </a14:m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A26ABAAB-FC6D-E69F-7A6F-CB77C969C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697" y="5598805"/>
                <a:ext cx="197471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ál 11">
            <a:extLst>
              <a:ext uri="{FF2B5EF4-FFF2-40B4-BE49-F238E27FC236}">
                <a16:creationId xmlns:a16="http://schemas.microsoft.com/office/drawing/2014/main" id="{A80CEE01-7D63-D5CD-8453-7E73DEAFD950}"/>
              </a:ext>
            </a:extLst>
          </p:cNvPr>
          <p:cNvSpPr/>
          <p:nvPr/>
        </p:nvSpPr>
        <p:spPr>
          <a:xfrm>
            <a:off x="702644" y="2829827"/>
            <a:ext cx="1597794" cy="5293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8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92A9311-B5BC-93DD-A1DA-CA4F16CBF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49" t="31674" r="15056" b="28576"/>
          <a:stretch/>
        </p:blipFill>
        <p:spPr>
          <a:xfrm>
            <a:off x="102741" y="698643"/>
            <a:ext cx="8609744" cy="353265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1ABE152-F95A-0F10-C30A-DDBC21FAAA73}"/>
              </a:ext>
            </a:extLst>
          </p:cNvPr>
          <p:cNvSpPr txBox="1"/>
          <p:nvPr/>
        </p:nvSpPr>
        <p:spPr>
          <a:xfrm>
            <a:off x="4494998" y="2242686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5 % ………….11 lidí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954CC04-F8D6-2D30-8FBD-CBFC893E44AE}"/>
              </a:ext>
            </a:extLst>
          </p:cNvPr>
          <p:cNvSpPr txBox="1"/>
          <p:nvPr/>
        </p:nvSpPr>
        <p:spPr>
          <a:xfrm>
            <a:off x="4463380" y="2944073"/>
            <a:ext cx="3294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100 % …… </a:t>
            </a:r>
            <a:r>
              <a:rPr lang="cs-CZ" sz="2800" b="1" dirty="0">
                <a:solidFill>
                  <a:srgbClr val="0070C0"/>
                </a:solidFill>
              </a:rPr>
              <a:t>220 lidí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E309822A-32EF-1197-2378-F9600F3766E8}"/>
              </a:ext>
            </a:extLst>
          </p:cNvPr>
          <p:cNvSpPr/>
          <p:nvPr/>
        </p:nvSpPr>
        <p:spPr>
          <a:xfrm>
            <a:off x="587142" y="3339966"/>
            <a:ext cx="1597794" cy="5293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5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1DE3D1-E2A5-2E85-3D1C-40CDA2F49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49" t="41061" r="13932" b="18789"/>
          <a:stretch/>
        </p:blipFill>
        <p:spPr>
          <a:xfrm>
            <a:off x="164386" y="647270"/>
            <a:ext cx="8703897" cy="353431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CCA19B9-82F1-0025-5A26-6B186732B36E}"/>
              </a:ext>
            </a:extLst>
          </p:cNvPr>
          <p:cNvSpPr txBox="1"/>
          <p:nvPr/>
        </p:nvSpPr>
        <p:spPr>
          <a:xfrm>
            <a:off x="4474262" y="1891206"/>
            <a:ext cx="360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Cyril ………….x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21DC8F2-E201-49FD-6A07-576D4B9C9C61}"/>
              </a:ext>
            </a:extLst>
          </p:cNvPr>
          <p:cNvSpPr txBox="1"/>
          <p:nvPr/>
        </p:nvSpPr>
        <p:spPr>
          <a:xfrm>
            <a:off x="4406885" y="2502185"/>
            <a:ext cx="360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Petr ………….x + 3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894660D2-E32D-AE4C-ABB1-D69447FAFEE7}"/>
                  </a:ext>
                </a:extLst>
              </p:cNvPr>
              <p:cNvSpPr txBox="1"/>
              <p:nvPr/>
            </p:nvSpPr>
            <p:spPr>
              <a:xfrm>
                <a:off x="4406885" y="3077044"/>
                <a:ext cx="4092222" cy="70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</a:rPr>
                  <a:t>Honza ………….x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cs-CZ" sz="3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cs-CZ" sz="3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cs-CZ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cs-CZ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cs-CZ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cs-CZ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x </a:t>
                </a: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894660D2-E32D-AE4C-ABB1-D69447FAF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85" y="3077044"/>
                <a:ext cx="4092222" cy="703911"/>
              </a:xfrm>
              <a:prstGeom prst="rect">
                <a:avLst/>
              </a:prstGeom>
              <a:blipFill>
                <a:blip r:embed="rId4"/>
                <a:stretch>
                  <a:fillRect l="-3130" b="-13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8729A2A-16D7-7E03-EB9D-B07A070CF9FD}"/>
                  </a:ext>
                </a:extLst>
              </p:cNvPr>
              <p:cNvSpPr txBox="1"/>
              <p:nvPr/>
            </p:nvSpPr>
            <p:spPr>
              <a:xfrm>
                <a:off x="4359116" y="4108186"/>
                <a:ext cx="2305646" cy="772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3200" dirty="0">
                    <a:solidFill>
                      <a:srgbClr val="0070C0"/>
                    </a:solidFill>
                  </a:rPr>
                  <a:t>x + 3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cs-CZ" sz="4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cs-CZ" sz="4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4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cs-CZ" sz="4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cs-CZ" sz="3200" dirty="0">
                    <a:solidFill>
                      <a:srgbClr val="0070C0"/>
                    </a:solidFill>
                  </a:rPr>
                  <a:t>x</a:t>
                </a: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8729A2A-16D7-7E03-EB9D-B07A070CF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116" y="4108186"/>
                <a:ext cx="2305646" cy="772134"/>
              </a:xfrm>
              <a:prstGeom prst="rect">
                <a:avLst/>
              </a:prstGeom>
              <a:blipFill>
                <a:blip r:embed="rId5"/>
                <a:stretch>
                  <a:fillRect l="-6614" b="-141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18A8F30A-8407-8982-7664-855D830254F9}"/>
              </a:ext>
            </a:extLst>
          </p:cNvPr>
          <p:cNvSpPr txBox="1"/>
          <p:nvPr/>
        </p:nvSpPr>
        <p:spPr>
          <a:xfrm>
            <a:off x="3905976" y="5039451"/>
            <a:ext cx="2305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</a:rPr>
              <a:t>8x + 24 = 9x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00031B9-79B0-92F7-4118-CDC450612A37}"/>
              </a:ext>
            </a:extLst>
          </p:cNvPr>
          <p:cNvSpPr txBox="1"/>
          <p:nvPr/>
        </p:nvSpPr>
        <p:spPr>
          <a:xfrm>
            <a:off x="4890169" y="5753647"/>
            <a:ext cx="124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x = 24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287664E-3BDF-EDF8-B006-289740C58298}"/>
              </a:ext>
            </a:extLst>
          </p:cNvPr>
          <p:cNvSpPr/>
          <p:nvPr/>
        </p:nvSpPr>
        <p:spPr>
          <a:xfrm>
            <a:off x="687842" y="2496015"/>
            <a:ext cx="1429716" cy="4493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1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E3C8467-F0D7-2FFB-535E-7E6FE86DEB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32" t="17091" r="24607" b="17590"/>
          <a:stretch/>
        </p:blipFill>
        <p:spPr>
          <a:xfrm>
            <a:off x="-26667" y="100172"/>
            <a:ext cx="6082301" cy="5390008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1219AF-901A-DADA-54C5-85B5E04370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82" t="60545" r="25393" b="20249"/>
          <a:stretch/>
        </p:blipFill>
        <p:spPr>
          <a:xfrm>
            <a:off x="137169" y="5435028"/>
            <a:ext cx="5374969" cy="144351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17CB4C2-F0B0-8488-E848-0C6C5076CF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08" t="52647" r="31573" b="27378"/>
          <a:stretch/>
        </p:blipFill>
        <p:spPr>
          <a:xfrm>
            <a:off x="4523303" y="2640458"/>
            <a:ext cx="4620697" cy="11609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nak násobení 4">
            <a:extLst>
              <a:ext uri="{FF2B5EF4-FFF2-40B4-BE49-F238E27FC236}">
                <a16:creationId xmlns:a16="http://schemas.microsoft.com/office/drawing/2014/main" id="{AA214A13-ADB2-3C5D-C643-8CAE435D4C0D}"/>
              </a:ext>
            </a:extLst>
          </p:cNvPr>
          <p:cNvSpPr/>
          <p:nvPr/>
        </p:nvSpPr>
        <p:spPr>
          <a:xfrm>
            <a:off x="4956660" y="6079176"/>
            <a:ext cx="216000" cy="216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nak násobení 5">
            <a:extLst>
              <a:ext uri="{FF2B5EF4-FFF2-40B4-BE49-F238E27FC236}">
                <a16:creationId xmlns:a16="http://schemas.microsoft.com/office/drawing/2014/main" id="{65E4DC3F-4C79-8202-8464-899ABB765FB9}"/>
              </a:ext>
            </a:extLst>
          </p:cNvPr>
          <p:cNvSpPr/>
          <p:nvPr/>
        </p:nvSpPr>
        <p:spPr>
          <a:xfrm>
            <a:off x="5172660" y="6325828"/>
            <a:ext cx="216000" cy="216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nak násobení 6">
            <a:extLst>
              <a:ext uri="{FF2B5EF4-FFF2-40B4-BE49-F238E27FC236}">
                <a16:creationId xmlns:a16="http://schemas.microsoft.com/office/drawing/2014/main" id="{60D1DA04-9369-04DB-CA4C-A155D1C23C3B}"/>
              </a:ext>
            </a:extLst>
          </p:cNvPr>
          <p:cNvSpPr/>
          <p:nvPr/>
        </p:nvSpPr>
        <p:spPr>
          <a:xfrm>
            <a:off x="4956660" y="6556116"/>
            <a:ext cx="216000" cy="216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7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E6E6B05-817A-0CAE-BDCF-25C41201B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45" t="40862" r="25364" b="40101"/>
          <a:stretch/>
        </p:blipFill>
        <p:spPr>
          <a:xfrm>
            <a:off x="123291" y="626723"/>
            <a:ext cx="8897294" cy="234722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B375D8-D688-FA38-4E9A-9F03FA86087E}"/>
              </a:ext>
            </a:extLst>
          </p:cNvPr>
          <p:cNvSpPr txBox="1"/>
          <p:nvPr/>
        </p:nvSpPr>
        <p:spPr>
          <a:xfrm>
            <a:off x="4571938" y="3430624"/>
            <a:ext cx="2671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10 zedníků ……. 20 dní</a:t>
            </a:r>
          </a:p>
          <a:p>
            <a:r>
              <a:rPr lang="cs-CZ" sz="2000" dirty="0">
                <a:solidFill>
                  <a:srgbClr val="0070C0"/>
                </a:solidFill>
              </a:rPr>
              <a:t>4 zedníci ……..…. x dní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5AB292D-99E0-D56E-F6A8-9E34D5E6CBFE}"/>
              </a:ext>
            </a:extLst>
          </p:cNvPr>
          <p:cNvCxnSpPr/>
          <p:nvPr/>
        </p:nvCxnSpPr>
        <p:spPr>
          <a:xfrm flipV="1">
            <a:off x="7113597" y="3486616"/>
            <a:ext cx="0" cy="595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F9793C1D-FF4E-5E84-B0DF-BB16032D1F21}"/>
              </a:ext>
            </a:extLst>
          </p:cNvPr>
          <p:cNvCxnSpPr>
            <a:cxnSpLocks/>
          </p:cNvCxnSpPr>
          <p:nvPr/>
        </p:nvCxnSpPr>
        <p:spPr>
          <a:xfrm>
            <a:off x="4545057" y="3486616"/>
            <a:ext cx="0" cy="595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5F7BD4E-6DA0-94D7-D6E3-BB707FB1C80C}"/>
              </a:ext>
            </a:extLst>
          </p:cNvPr>
          <p:cNvCxnSpPr/>
          <p:nvPr/>
        </p:nvCxnSpPr>
        <p:spPr>
          <a:xfrm>
            <a:off x="4417826" y="4082517"/>
            <a:ext cx="2825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528FBB5A-DCD1-2595-899D-1A282FBF2E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57" t="62524" r="62921" b="28976"/>
          <a:stretch/>
        </p:blipFill>
        <p:spPr>
          <a:xfrm>
            <a:off x="4912522" y="4138510"/>
            <a:ext cx="1836000" cy="67932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CEE348E-59A6-85E2-BCCC-EE50303DC6EA}"/>
              </a:ext>
            </a:extLst>
          </p:cNvPr>
          <p:cNvSpPr txBox="1"/>
          <p:nvPr/>
        </p:nvSpPr>
        <p:spPr>
          <a:xfrm>
            <a:off x="8034265" y="1849865"/>
            <a:ext cx="55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E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375EC1C-B957-37E2-1EA7-37B7611F43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21" t="51648" r="60111" b="38564"/>
          <a:stretch/>
        </p:blipFill>
        <p:spPr>
          <a:xfrm>
            <a:off x="4688341" y="5540227"/>
            <a:ext cx="2298025" cy="745656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1F8693A9-A72B-2BB3-CAF3-887C157E912B}"/>
              </a:ext>
            </a:extLst>
          </p:cNvPr>
          <p:cNvSpPr txBox="1"/>
          <p:nvPr/>
        </p:nvSpPr>
        <p:spPr>
          <a:xfrm>
            <a:off x="4571938" y="4825087"/>
            <a:ext cx="2671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20 dní …….. 10 zedníků</a:t>
            </a:r>
          </a:p>
          <a:p>
            <a:r>
              <a:rPr lang="cs-CZ" sz="2000" dirty="0">
                <a:solidFill>
                  <a:srgbClr val="0070C0"/>
                </a:solidFill>
              </a:rPr>
              <a:t>5 dní ……..…. x zedníků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8F1FC71E-678F-8D75-AA97-42E6DB638852}"/>
              </a:ext>
            </a:extLst>
          </p:cNvPr>
          <p:cNvCxnSpPr/>
          <p:nvPr/>
        </p:nvCxnSpPr>
        <p:spPr>
          <a:xfrm flipV="1">
            <a:off x="7113597" y="4881079"/>
            <a:ext cx="0" cy="595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76A541F8-F9FA-311D-DDA3-922F0305EA54}"/>
              </a:ext>
            </a:extLst>
          </p:cNvPr>
          <p:cNvCxnSpPr>
            <a:cxnSpLocks/>
          </p:cNvCxnSpPr>
          <p:nvPr/>
        </p:nvCxnSpPr>
        <p:spPr>
          <a:xfrm>
            <a:off x="4545057" y="4881079"/>
            <a:ext cx="0" cy="595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EDEA1CB1-8B77-B287-A15C-1BB01C5C6922}"/>
              </a:ext>
            </a:extLst>
          </p:cNvPr>
          <p:cNvCxnSpPr/>
          <p:nvPr/>
        </p:nvCxnSpPr>
        <p:spPr>
          <a:xfrm>
            <a:off x="4417826" y="5476980"/>
            <a:ext cx="28253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A6C710E-5F1A-F1C6-8349-EC4E2A30C422}"/>
              </a:ext>
            </a:extLst>
          </p:cNvPr>
          <p:cNvSpPr txBox="1"/>
          <p:nvPr/>
        </p:nvSpPr>
        <p:spPr>
          <a:xfrm>
            <a:off x="8017155" y="2394734"/>
            <a:ext cx="55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DE9B82EF-4A9C-7AC4-2E39-2B285ACE1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45" t="69037" r="49899" b="19638"/>
          <a:stretch/>
        </p:blipFill>
        <p:spPr>
          <a:xfrm>
            <a:off x="123291" y="3086363"/>
            <a:ext cx="3519408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7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087CE4D6-77F1-415E-8149-D7C76BEBD4CF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6" name="Šipka: doprava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8E5E05-376B-4089-8847-E830ECC53609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" name="Šipka: doprava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F59A0FA-D8D3-4C07-9F7D-085682CED07B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E5BC22-F663-454F-838F-B647B2FB5243}"/>
              </a:ext>
            </a:extLst>
          </p:cNvPr>
          <p:cNvSpPr txBox="1"/>
          <p:nvPr/>
        </p:nvSpPr>
        <p:spPr>
          <a:xfrm>
            <a:off x="2875531" y="2903496"/>
            <a:ext cx="378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Konec prezentace</a:t>
            </a:r>
            <a:endParaRPr lang="cs-CZ" sz="3600" b="1" dirty="0">
              <a:solidFill>
                <a:schemeClr val="accent5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8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E8B9C7-AF0F-C7A6-A0F7-B500D26C6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74" t="15293" r="18315" b="74714"/>
          <a:stretch/>
        </p:blipFill>
        <p:spPr>
          <a:xfrm>
            <a:off x="143839" y="740036"/>
            <a:ext cx="8577640" cy="94522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A7079BB-8997-2D52-15E1-0A1D14D0BC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83" t="50000" r="52023" b="21585"/>
          <a:stretch/>
        </p:blipFill>
        <p:spPr>
          <a:xfrm>
            <a:off x="1849348" y="1910990"/>
            <a:ext cx="4345704" cy="28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8752213-64DC-7612-97D7-2502B77BB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73" t="17291" r="14158" b="20187"/>
          <a:stretch/>
        </p:blipFill>
        <p:spPr>
          <a:xfrm>
            <a:off x="123416" y="218280"/>
            <a:ext cx="8070645" cy="5144831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02E1BE-7666-E44F-D6A2-67BE27789E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20" t="56442" r="25730" b="23783"/>
          <a:stretch/>
        </p:blipFill>
        <p:spPr>
          <a:xfrm>
            <a:off x="671666" y="5363111"/>
            <a:ext cx="6739804" cy="14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4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554417C-73D2-7502-B098-9B58D5F5B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25281" r="27113" b="43159"/>
          <a:stretch/>
        </p:blipFill>
        <p:spPr>
          <a:xfrm>
            <a:off x="-1" y="883574"/>
            <a:ext cx="8984843" cy="371924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CA5E8AB-7500-628E-6F8D-AF9FDA5B05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10" t="60837" r="40225" b="22983"/>
          <a:stretch/>
        </p:blipFill>
        <p:spPr>
          <a:xfrm>
            <a:off x="2907587" y="1356188"/>
            <a:ext cx="5074664" cy="17064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9FF2101-8579-F65C-0BB9-F5375F6C0D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32" t="44257" r="64275" b="45556"/>
          <a:stretch/>
        </p:blipFill>
        <p:spPr>
          <a:xfrm>
            <a:off x="4492420" y="3507543"/>
            <a:ext cx="2956344" cy="11530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77B2D4-5346-FFFA-D21A-F79068824F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759" t="44257" r="30112" b="45556"/>
          <a:stretch/>
        </p:blipFill>
        <p:spPr>
          <a:xfrm>
            <a:off x="1597034" y="4821423"/>
            <a:ext cx="7068082" cy="11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16F7A46-E4F8-571A-2417-6BECE4CB5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7" t="40662" r="24944" b="36983"/>
          <a:stretch/>
        </p:blipFill>
        <p:spPr>
          <a:xfrm>
            <a:off x="66174" y="259377"/>
            <a:ext cx="8568647" cy="240939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53004BF-5F95-B5CD-401A-A04300828D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7" t="74369" r="31351" b="17433"/>
          <a:stretch/>
        </p:blipFill>
        <p:spPr>
          <a:xfrm>
            <a:off x="0" y="4583232"/>
            <a:ext cx="8100000" cy="97502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BEF5FA7-6A84-670F-A491-E7B03ED11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7" t="63280" r="27896" b="28163"/>
          <a:stretch/>
        </p:blipFill>
        <p:spPr>
          <a:xfrm>
            <a:off x="0" y="3257796"/>
            <a:ext cx="8729330" cy="100597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D24F899-ECDB-63DE-0CA4-CC36A6B8A0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75" t="46671" r="36188" b="45955"/>
          <a:stretch/>
        </p:blipFill>
        <p:spPr>
          <a:xfrm>
            <a:off x="3692095" y="3660500"/>
            <a:ext cx="5328489" cy="8265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20DD30-B079-F1D5-D26D-86B9FAB8C0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08" t="61736" r="51920" b="34055"/>
          <a:stretch/>
        </p:blipFill>
        <p:spPr>
          <a:xfrm>
            <a:off x="783579" y="5635986"/>
            <a:ext cx="5187860" cy="504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A3A43DE-6791-1624-889C-9A25D3E712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919" t="62009" r="25280" b="34055"/>
          <a:stretch/>
        </p:blipFill>
        <p:spPr>
          <a:xfrm>
            <a:off x="920787" y="6243443"/>
            <a:ext cx="5877385" cy="468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5A7DB9E-9D27-16DB-EEA2-6D35E0A885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023" t="63833" r="47978" b="27417"/>
          <a:stretch/>
        </p:blipFill>
        <p:spPr>
          <a:xfrm>
            <a:off x="2502320" y="1892767"/>
            <a:ext cx="3469119" cy="85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3B1745-E16D-D6E2-143C-44B273153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7" t="57241" r="41734" b="29176"/>
          <a:stretch/>
        </p:blipFill>
        <p:spPr>
          <a:xfrm>
            <a:off x="0" y="104651"/>
            <a:ext cx="5551463" cy="151866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9C4E8D5-B26A-01B7-26CD-5D4D49C6B9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03" t="47690" r="51798" b="25186"/>
          <a:stretch/>
        </p:blipFill>
        <p:spPr>
          <a:xfrm>
            <a:off x="1533299" y="1298661"/>
            <a:ext cx="4159923" cy="30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3B1745-E16D-D6E2-143C-44B273153B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37" t="57241" r="41734" b="38998"/>
          <a:stretch/>
        </p:blipFill>
        <p:spPr>
          <a:xfrm>
            <a:off x="0" y="104651"/>
            <a:ext cx="6398052" cy="4846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63CA86E-51F3-5CEC-760C-F40E7B9E64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98" t="60489" r="9788" b="30798"/>
          <a:stretch/>
        </p:blipFill>
        <p:spPr>
          <a:xfrm>
            <a:off x="0" y="663251"/>
            <a:ext cx="5265295" cy="105698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85B156-1AD6-FB8B-1BD5-9F7574CFAA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83" t="41660" r="46854" b="28777"/>
          <a:stretch/>
        </p:blipFill>
        <p:spPr>
          <a:xfrm>
            <a:off x="410965" y="1648317"/>
            <a:ext cx="5746700" cy="322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DF5185F-CC9D-AE16-7F53-F0D50D2B2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61" t="15693" r="13820" b="12996"/>
          <a:stretch/>
        </p:blipFill>
        <p:spPr>
          <a:xfrm>
            <a:off x="123289" y="514305"/>
            <a:ext cx="8125770" cy="586040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5FFDE9E-50E0-044D-21BD-566A6930AE69}"/>
              </a:ext>
            </a:extLst>
          </p:cNvPr>
          <p:cNvSpPr txBox="1"/>
          <p:nvPr/>
        </p:nvSpPr>
        <p:spPr>
          <a:xfrm>
            <a:off x="2085279" y="2805226"/>
            <a:ext cx="410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v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5924E1F-FB6B-E547-0D76-9CB6C0A5B1CE}"/>
              </a:ext>
            </a:extLst>
          </p:cNvPr>
          <p:cNvCxnSpPr/>
          <p:nvPr/>
        </p:nvCxnSpPr>
        <p:spPr>
          <a:xfrm flipV="1">
            <a:off x="2537717" y="2198670"/>
            <a:ext cx="0" cy="17363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BF5BA38-A908-4126-B0BD-AB88CF836F2E}"/>
                  </a:ext>
                </a:extLst>
              </p:cNvPr>
              <p:cNvSpPr txBox="1"/>
              <p:nvPr/>
            </p:nvSpPr>
            <p:spPr>
              <a:xfrm>
                <a:off x="6319598" y="2198670"/>
                <a:ext cx="1108700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BF5BA38-A908-4126-B0BD-AB88CF836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598" y="2198670"/>
                <a:ext cx="1108700" cy="6301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F033BF81-0F06-0F53-42B8-62B4B4F81B3C}"/>
                  </a:ext>
                </a:extLst>
              </p:cNvPr>
              <p:cNvSpPr txBox="1"/>
              <p:nvPr/>
            </p:nvSpPr>
            <p:spPr>
              <a:xfrm>
                <a:off x="6278999" y="3044634"/>
                <a:ext cx="1505669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64=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16.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F033BF81-0F06-0F53-42B8-62B4B4F81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999" y="3044634"/>
                <a:ext cx="1505669" cy="6914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14EB814F-7B94-7B8F-0CD0-0639173FC47A}"/>
              </a:ext>
            </a:extLst>
          </p:cNvPr>
          <p:cNvSpPr txBox="1"/>
          <p:nvPr/>
        </p:nvSpPr>
        <p:spPr>
          <a:xfrm>
            <a:off x="6391518" y="3951319"/>
            <a:ext cx="147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v = 8 cm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E0AC67D-134E-9B35-3753-615F3EDE1100}"/>
              </a:ext>
            </a:extLst>
          </p:cNvPr>
          <p:cNvSpPr txBox="1"/>
          <p:nvPr/>
        </p:nvSpPr>
        <p:spPr>
          <a:xfrm>
            <a:off x="4675734" y="4793801"/>
            <a:ext cx="92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8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4AAA164-C64F-79FD-9594-44D4BFDD12AB}"/>
                  </a:ext>
                </a:extLst>
              </p:cNvPr>
              <p:cNvSpPr txBox="1"/>
              <p:nvPr/>
            </p:nvSpPr>
            <p:spPr>
              <a:xfrm>
                <a:off x="3403305" y="5993150"/>
                <a:ext cx="5127429" cy="701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(16+6).8 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=88 </m:t>
                      </m:r>
                      <m:r>
                        <a:rPr lang="cs-CZ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cs-CZ" sz="2400" b="0" i="1" baseline="30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cs-CZ" sz="2400" i="1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4AAA164-C64F-79FD-9594-44D4BFDD1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05" y="5993150"/>
                <a:ext cx="5127429" cy="7010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89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EE19A5B-DA08-6289-DC05-F74364778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50" t="17690" r="14269" b="31897"/>
          <a:stretch/>
        </p:blipFill>
        <p:spPr>
          <a:xfrm>
            <a:off x="25077" y="197733"/>
            <a:ext cx="7578376" cy="3887460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02E4B7D-BD17-4C42-B715-D20AAEAC8CBC}"/>
              </a:ext>
            </a:extLst>
          </p:cNvPr>
          <p:cNvSpPr/>
          <p:nvPr/>
        </p:nvSpPr>
        <p:spPr>
          <a:xfrm>
            <a:off x="5834981" y="299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9-2024-3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29AF93-EC8D-46AF-97A4-F5ABE73A9576}"/>
              </a:ext>
            </a:extLst>
          </p:cNvPr>
          <p:cNvSpPr/>
          <p:nvPr/>
        </p:nvSpPr>
        <p:spPr>
          <a:xfrm>
            <a:off x="8249059" y="17060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E3ED03C-ECD4-46A2-AA68-CC119CF2B7C1}"/>
              </a:ext>
            </a:extLst>
          </p:cNvPr>
          <p:cNvSpPr/>
          <p:nvPr/>
        </p:nvSpPr>
        <p:spPr>
          <a:xfrm flipH="1">
            <a:off x="5893237" y="8831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FDA06C-ED53-87B1-A7F1-14B410DB5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71" t="40662" r="33371" b="46000"/>
          <a:stretch/>
        </p:blipFill>
        <p:spPr>
          <a:xfrm>
            <a:off x="1672192" y="4027847"/>
            <a:ext cx="6514217" cy="11297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E6F3082-05FC-D2FB-CB5E-344E4B2951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71" t="71992" r="33371" b="16991"/>
          <a:stretch/>
        </p:blipFill>
        <p:spPr>
          <a:xfrm>
            <a:off x="1672193" y="5754715"/>
            <a:ext cx="6372472" cy="91287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73D0F54-E80A-B4AF-F84B-977B010E1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50" t="71882" r="14269" b="19588"/>
          <a:stretch/>
        </p:blipFill>
        <p:spPr>
          <a:xfrm>
            <a:off x="25077" y="5165572"/>
            <a:ext cx="7578376" cy="6577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A26FE74-2299-4CE5-3136-081160712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77" t="68409" r="43422" b="27645"/>
          <a:stretch/>
        </p:blipFill>
        <p:spPr>
          <a:xfrm>
            <a:off x="4896524" y="3739793"/>
            <a:ext cx="3029732" cy="30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4917</TotalTime>
  <Words>235</Words>
  <Application>Microsoft Office PowerPoint</Application>
  <PresentationFormat>Předvádění na obrazovce (4:3)</PresentationFormat>
  <Paragraphs>83</Paragraphs>
  <Slides>19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606</cp:revision>
  <dcterms:created xsi:type="dcterms:W3CDTF">2020-04-30T12:47:45Z</dcterms:created>
  <dcterms:modified xsi:type="dcterms:W3CDTF">2024-10-06T10:54:02Z</dcterms:modified>
</cp:coreProperties>
</file>