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36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7EE"/>
    <a:srgbClr val="BCCCEA"/>
    <a:srgbClr val="CCFFFF"/>
    <a:srgbClr val="F89A90"/>
    <a:srgbClr val="F6A0B2"/>
    <a:srgbClr val="F7AFBE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5C6AE-EE27-4C12-98E7-3CFA749056B1}" v="90" dt="2024-04-15T15:51:35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1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522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58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582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047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836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3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100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569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89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42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5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80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5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53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566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29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8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9-2024-1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software, displej&#10;&#10;Popis byl vytvořen automaticky">
            <a:extLst>
              <a:ext uri="{FF2B5EF4-FFF2-40B4-BE49-F238E27FC236}">
                <a16:creationId xmlns:a16="http://schemas.microsoft.com/office/drawing/2014/main" id="{94E8A18F-95B3-04E5-82C1-D9F9BD170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8" t="18701" r="22824" b="8055"/>
          <a:stretch/>
        </p:blipFill>
        <p:spPr bwMode="auto">
          <a:xfrm>
            <a:off x="123416" y="194058"/>
            <a:ext cx="7451868" cy="5525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 descr="Obsah obrázku text, snímek obrazovky, software, displej&#10;&#10;Popis byl vytvořen automaticky">
            <a:extLst>
              <a:ext uri="{FF2B5EF4-FFF2-40B4-BE49-F238E27FC236}">
                <a16:creationId xmlns:a16="http://schemas.microsoft.com/office/drawing/2014/main" id="{FD700BC6-AAF6-C5ED-09BA-BED25939C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44" t="49608" r="22373" b="34374"/>
          <a:stretch/>
        </p:blipFill>
        <p:spPr bwMode="auto">
          <a:xfrm>
            <a:off x="176332" y="5719665"/>
            <a:ext cx="7032452" cy="1129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6D634FD-C49B-7E9D-E9E5-BE54AFCD4B11}"/>
              </a:ext>
            </a:extLst>
          </p:cNvPr>
          <p:cNvCxnSpPr/>
          <p:nvPr/>
        </p:nvCxnSpPr>
        <p:spPr>
          <a:xfrm flipH="1" flipV="1">
            <a:off x="2496620" y="1756881"/>
            <a:ext cx="2804845" cy="289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F6859E2-46F4-AA1D-29AE-A48D3DD22C7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242536" y="2427507"/>
            <a:ext cx="2804845" cy="289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louk 6">
            <a:extLst>
              <a:ext uri="{FF2B5EF4-FFF2-40B4-BE49-F238E27FC236}">
                <a16:creationId xmlns:a16="http://schemas.microsoft.com/office/drawing/2014/main" id="{AC4D10E1-8A13-CC39-4D7C-E4A9D9AB7E47}"/>
              </a:ext>
            </a:extLst>
          </p:cNvPr>
          <p:cNvSpPr/>
          <p:nvPr/>
        </p:nvSpPr>
        <p:spPr>
          <a:xfrm>
            <a:off x="3980339" y="3385008"/>
            <a:ext cx="1183322" cy="1222625"/>
          </a:xfrm>
          <a:prstGeom prst="arc">
            <a:avLst>
              <a:gd name="adj1" fmla="val 13992722"/>
              <a:gd name="adj2" fmla="val 188586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DF124D4-125C-0CBC-0B99-3B841EE3357B}"/>
              </a:ext>
            </a:extLst>
          </p:cNvPr>
          <p:cNvSpPr/>
          <p:nvPr/>
        </p:nvSpPr>
        <p:spPr>
          <a:xfrm>
            <a:off x="4551452" y="3580584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12CC9A8-FCF4-12A8-93E2-491AB215F94A}"/>
              </a:ext>
            </a:extLst>
          </p:cNvPr>
          <p:cNvCxnSpPr>
            <a:cxnSpLocks/>
          </p:cNvCxnSpPr>
          <p:nvPr/>
        </p:nvCxnSpPr>
        <p:spPr>
          <a:xfrm flipH="1" flipV="1">
            <a:off x="1931542" y="2023762"/>
            <a:ext cx="4931595" cy="1673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675F2C9-4412-D3FE-F51E-F910D1FCBE4D}"/>
              </a:ext>
            </a:extLst>
          </p:cNvPr>
          <p:cNvSpPr txBox="1"/>
          <p:nvPr/>
        </p:nvSpPr>
        <p:spPr>
          <a:xfrm>
            <a:off x="3670935" y="2712339"/>
            <a:ext cx="726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30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9" name="Oblouk 18">
            <a:extLst>
              <a:ext uri="{FF2B5EF4-FFF2-40B4-BE49-F238E27FC236}">
                <a16:creationId xmlns:a16="http://schemas.microsoft.com/office/drawing/2014/main" id="{A3299AEB-5539-2955-3325-CC85E4C3CCD5}"/>
              </a:ext>
            </a:extLst>
          </p:cNvPr>
          <p:cNvSpPr/>
          <p:nvPr/>
        </p:nvSpPr>
        <p:spPr>
          <a:xfrm>
            <a:off x="805140" y="121861"/>
            <a:ext cx="4680000" cy="4680000"/>
          </a:xfrm>
          <a:prstGeom prst="arc">
            <a:avLst>
              <a:gd name="adj1" fmla="val 21028526"/>
              <a:gd name="adj2" fmla="val 59269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667EE2C-C65B-70D7-770F-2C159FEF9E0E}"/>
              </a:ext>
            </a:extLst>
          </p:cNvPr>
          <p:cNvSpPr txBox="1"/>
          <p:nvPr/>
        </p:nvSpPr>
        <p:spPr>
          <a:xfrm>
            <a:off x="5369318" y="3275327"/>
            <a:ext cx="726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B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F0ED987-ADFF-3A6E-BFB1-C68CE98FA977}"/>
              </a:ext>
            </a:extLst>
          </p:cNvPr>
          <p:cNvSpPr txBox="1"/>
          <p:nvPr/>
        </p:nvSpPr>
        <p:spPr>
          <a:xfrm>
            <a:off x="3778023" y="4777739"/>
            <a:ext cx="726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A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21BF4E85-7BF5-8FF8-27CE-8ED01AE1936C}"/>
              </a:ext>
            </a:extLst>
          </p:cNvPr>
          <p:cNvCxnSpPr>
            <a:cxnSpLocks/>
          </p:cNvCxnSpPr>
          <p:nvPr/>
        </p:nvCxnSpPr>
        <p:spPr>
          <a:xfrm flipH="1" flipV="1">
            <a:off x="3186132" y="2461861"/>
            <a:ext cx="2194576" cy="732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CF97E230-5439-6684-731A-2582ECEBDD5D}"/>
              </a:ext>
            </a:extLst>
          </p:cNvPr>
          <p:cNvCxnSpPr>
            <a:cxnSpLocks/>
          </p:cNvCxnSpPr>
          <p:nvPr/>
        </p:nvCxnSpPr>
        <p:spPr>
          <a:xfrm flipH="1">
            <a:off x="3778023" y="3199517"/>
            <a:ext cx="1591295" cy="1510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32F858D-5537-DBB1-C1AC-A6E61BD4B430}"/>
              </a:ext>
            </a:extLst>
          </p:cNvPr>
          <p:cNvCxnSpPr>
            <a:cxnSpLocks/>
          </p:cNvCxnSpPr>
          <p:nvPr/>
        </p:nvCxnSpPr>
        <p:spPr>
          <a:xfrm>
            <a:off x="3162300" y="2461861"/>
            <a:ext cx="621418" cy="22541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7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/>
      <p:bldP spid="19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FCC064C-0BD0-BFF1-97A0-13186A5AA3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4" t="22154" r="31429" b="7642"/>
          <a:stretch/>
        </p:blipFill>
        <p:spPr>
          <a:xfrm>
            <a:off x="123416" y="259375"/>
            <a:ext cx="6736081" cy="599279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BC57B8-3B46-761C-F288-D6B02294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0425" y="27152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F2A8CC-893E-8E0D-4E07-E65827A6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0675" y="35756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4001D9-C0A7-EB57-04B3-DDBF39A47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0675" y="44138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Obrázek 75" descr="Obsah obrázku text, snímek obrazovky, displej, software&#10;&#10;Popis byl vytvořen automaticky">
            <a:extLst>
              <a:ext uri="{FF2B5EF4-FFF2-40B4-BE49-F238E27FC236}">
                <a16:creationId xmlns:a16="http://schemas.microsoft.com/office/drawing/2014/main" id="{0E2C85FD-189E-65D3-7DEC-116256D01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52887" r="21190" b="38550"/>
          <a:stretch/>
        </p:blipFill>
        <p:spPr bwMode="auto">
          <a:xfrm>
            <a:off x="1763474" y="5740213"/>
            <a:ext cx="6568752" cy="5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79" descr="Obsah obrázku text, snímek obrazovky, displej, software&#10;&#10;Popis byl vytvořen automaticky">
            <a:extLst>
              <a:ext uri="{FF2B5EF4-FFF2-40B4-BE49-F238E27FC236}">
                <a16:creationId xmlns:a16="http://schemas.microsoft.com/office/drawing/2014/main" id="{B8066B93-D3E7-FC11-C38E-0AA82C873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63766" r="16322" b="27992"/>
          <a:stretch/>
        </p:blipFill>
        <p:spPr bwMode="auto">
          <a:xfrm>
            <a:off x="1747939" y="6317482"/>
            <a:ext cx="7365955" cy="5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ouk 1">
            <a:extLst>
              <a:ext uri="{FF2B5EF4-FFF2-40B4-BE49-F238E27FC236}">
                <a16:creationId xmlns:a16="http://schemas.microsoft.com/office/drawing/2014/main" id="{2C132332-1003-3A7B-914A-60CEAF6550EA}"/>
              </a:ext>
            </a:extLst>
          </p:cNvPr>
          <p:cNvSpPr/>
          <p:nvPr/>
        </p:nvSpPr>
        <p:spPr>
          <a:xfrm>
            <a:off x="-1279494" y="2240137"/>
            <a:ext cx="5976000" cy="5976000"/>
          </a:xfrm>
          <a:prstGeom prst="arc">
            <a:avLst>
              <a:gd name="adj1" fmla="val 16329434"/>
              <a:gd name="adj2" fmla="val 214727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27810AB-5E76-0AC3-D61F-26C16B776511}"/>
              </a:ext>
            </a:extLst>
          </p:cNvPr>
          <p:cNvCxnSpPr>
            <a:cxnSpLocks/>
          </p:cNvCxnSpPr>
          <p:nvPr/>
        </p:nvCxnSpPr>
        <p:spPr>
          <a:xfrm rot="5400000" flipH="1">
            <a:off x="721895" y="3120829"/>
            <a:ext cx="5122712" cy="1824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016AB57-2C20-ACF9-612D-E158D7958D7F}"/>
              </a:ext>
            </a:extLst>
          </p:cNvPr>
          <p:cNvCxnSpPr>
            <a:cxnSpLocks/>
          </p:cNvCxnSpPr>
          <p:nvPr/>
        </p:nvCxnSpPr>
        <p:spPr>
          <a:xfrm flipV="1">
            <a:off x="580106" y="1499753"/>
            <a:ext cx="4639377" cy="1695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636D2DC-62B2-E1B2-6834-CE67430526EB}"/>
              </a:ext>
            </a:extLst>
          </p:cNvPr>
          <p:cNvSpPr txBox="1"/>
          <p:nvPr/>
        </p:nvSpPr>
        <p:spPr>
          <a:xfrm>
            <a:off x="2765052" y="1985641"/>
            <a:ext cx="726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C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3E019AEE-8EF6-01E0-FC0C-3767F72D0296}"/>
              </a:ext>
            </a:extLst>
          </p:cNvPr>
          <p:cNvSpPr/>
          <p:nvPr/>
        </p:nvSpPr>
        <p:spPr>
          <a:xfrm>
            <a:off x="2899795" y="4022309"/>
            <a:ext cx="1183322" cy="1222625"/>
          </a:xfrm>
          <a:prstGeom prst="arc">
            <a:avLst>
              <a:gd name="adj1" fmla="val 15157256"/>
              <a:gd name="adj2" fmla="val 204318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4D304321-C9C3-ECD0-9173-337AA20A24AD}"/>
              </a:ext>
            </a:extLst>
          </p:cNvPr>
          <p:cNvSpPr/>
          <p:nvPr/>
        </p:nvSpPr>
        <p:spPr>
          <a:xfrm>
            <a:off x="3614163" y="4306150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E9AEBFD-134C-5CBA-0AD3-8F1CB20F584E}"/>
              </a:ext>
            </a:extLst>
          </p:cNvPr>
          <p:cNvSpPr txBox="1"/>
          <p:nvPr/>
        </p:nvSpPr>
        <p:spPr>
          <a:xfrm>
            <a:off x="3605574" y="4540070"/>
            <a:ext cx="726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sym typeface="Symbol" panose="05050102010706020507" pitchFamily="18" charset="2"/>
              </a:rPr>
              <a:t>C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DFB96A52-6FB8-3DDF-6E1E-7F64090499BC}"/>
              </a:ext>
            </a:extLst>
          </p:cNvPr>
          <p:cNvCxnSpPr>
            <a:cxnSpLocks/>
          </p:cNvCxnSpPr>
          <p:nvPr/>
        </p:nvCxnSpPr>
        <p:spPr>
          <a:xfrm flipH="1">
            <a:off x="4651945" y="1609106"/>
            <a:ext cx="21726" cy="173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6C7BFAE-1D38-4E83-FB79-55FD3A9E6CA2}"/>
              </a:ext>
            </a:extLst>
          </p:cNvPr>
          <p:cNvCxnSpPr>
            <a:cxnSpLocks/>
          </p:cNvCxnSpPr>
          <p:nvPr/>
        </p:nvCxnSpPr>
        <p:spPr>
          <a:xfrm flipH="1">
            <a:off x="4696506" y="1591644"/>
            <a:ext cx="21726" cy="173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E07DEC75-B5E9-6F75-0403-11BEB63F5240}"/>
              </a:ext>
            </a:extLst>
          </p:cNvPr>
          <p:cNvCxnSpPr>
            <a:cxnSpLocks/>
          </p:cNvCxnSpPr>
          <p:nvPr/>
        </p:nvCxnSpPr>
        <p:spPr>
          <a:xfrm flipH="1">
            <a:off x="5193934" y="3927206"/>
            <a:ext cx="21726" cy="173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34E502B-653C-820A-55A3-0F64FD822D5C}"/>
              </a:ext>
            </a:extLst>
          </p:cNvPr>
          <p:cNvCxnSpPr>
            <a:cxnSpLocks/>
          </p:cNvCxnSpPr>
          <p:nvPr/>
        </p:nvCxnSpPr>
        <p:spPr>
          <a:xfrm flipH="1">
            <a:off x="5238495" y="3909744"/>
            <a:ext cx="21726" cy="173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B076F652-30CC-7ACB-70CC-3BE4187DED85}"/>
              </a:ext>
            </a:extLst>
          </p:cNvPr>
          <p:cNvCxnSpPr>
            <a:cxnSpLocks/>
          </p:cNvCxnSpPr>
          <p:nvPr/>
        </p:nvCxnSpPr>
        <p:spPr>
          <a:xfrm rot="5400000" flipH="1">
            <a:off x="-1090525" y="3762069"/>
            <a:ext cx="5122712" cy="1824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louk 28">
            <a:extLst>
              <a:ext uri="{FF2B5EF4-FFF2-40B4-BE49-F238E27FC236}">
                <a16:creationId xmlns:a16="http://schemas.microsoft.com/office/drawing/2014/main" id="{72FBB4E2-3A11-1C12-F0AB-48AA8DC9EF72}"/>
              </a:ext>
            </a:extLst>
          </p:cNvPr>
          <p:cNvSpPr/>
          <p:nvPr/>
        </p:nvSpPr>
        <p:spPr>
          <a:xfrm>
            <a:off x="1087375" y="4663549"/>
            <a:ext cx="1183322" cy="1222625"/>
          </a:xfrm>
          <a:prstGeom prst="arc">
            <a:avLst>
              <a:gd name="adj1" fmla="val 15075181"/>
              <a:gd name="adj2" fmla="val 204318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1111B07D-83E4-9C38-2483-802941118D8F}"/>
              </a:ext>
            </a:extLst>
          </p:cNvPr>
          <p:cNvSpPr/>
          <p:nvPr/>
        </p:nvSpPr>
        <p:spPr>
          <a:xfrm>
            <a:off x="1805734" y="4942406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E735714-87E8-0869-06DC-D599450AC016}"/>
              </a:ext>
            </a:extLst>
          </p:cNvPr>
          <p:cNvSpPr txBox="1"/>
          <p:nvPr/>
        </p:nvSpPr>
        <p:spPr>
          <a:xfrm>
            <a:off x="467223" y="2653033"/>
            <a:ext cx="726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sym typeface="Symbol" panose="05050102010706020507" pitchFamily="18" charset="2"/>
              </a:rPr>
              <a:t>D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cxnSp>
        <p:nvCxnSpPr>
          <p:cNvPr id="1024" name="Přímá spojnice 1023">
            <a:extLst>
              <a:ext uri="{FF2B5EF4-FFF2-40B4-BE49-F238E27FC236}">
                <a16:creationId xmlns:a16="http://schemas.microsoft.com/office/drawing/2014/main" id="{976C17A3-30F0-825C-53F3-83466060C6B1}"/>
              </a:ext>
            </a:extLst>
          </p:cNvPr>
          <p:cNvCxnSpPr>
            <a:cxnSpLocks/>
          </p:cNvCxnSpPr>
          <p:nvPr/>
        </p:nvCxnSpPr>
        <p:spPr>
          <a:xfrm flipH="1">
            <a:off x="1690135" y="4631082"/>
            <a:ext cx="1811548" cy="6437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Přímá spojnice 1027">
            <a:extLst>
              <a:ext uri="{FF2B5EF4-FFF2-40B4-BE49-F238E27FC236}">
                <a16:creationId xmlns:a16="http://schemas.microsoft.com/office/drawing/2014/main" id="{379611A0-EECA-E6A7-C3C4-4EE6014BCAB5}"/>
              </a:ext>
            </a:extLst>
          </p:cNvPr>
          <p:cNvCxnSpPr>
            <a:cxnSpLocks/>
          </p:cNvCxnSpPr>
          <p:nvPr/>
        </p:nvCxnSpPr>
        <p:spPr>
          <a:xfrm flipH="1" flipV="1">
            <a:off x="2708232" y="2411566"/>
            <a:ext cx="793793" cy="2230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Přímá spojnice 1029">
            <a:extLst>
              <a:ext uri="{FF2B5EF4-FFF2-40B4-BE49-F238E27FC236}">
                <a16:creationId xmlns:a16="http://schemas.microsoft.com/office/drawing/2014/main" id="{010A8DED-51B0-5C41-8D2F-029E2E63E1BC}"/>
              </a:ext>
            </a:extLst>
          </p:cNvPr>
          <p:cNvCxnSpPr>
            <a:cxnSpLocks/>
          </p:cNvCxnSpPr>
          <p:nvPr/>
        </p:nvCxnSpPr>
        <p:spPr>
          <a:xfrm flipH="1">
            <a:off x="900593" y="2411566"/>
            <a:ext cx="1820382" cy="6712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Přímá spojnice 1032">
            <a:extLst>
              <a:ext uri="{FF2B5EF4-FFF2-40B4-BE49-F238E27FC236}">
                <a16:creationId xmlns:a16="http://schemas.microsoft.com/office/drawing/2014/main" id="{20A2E4D4-62FB-65AE-9994-3DB788783A29}"/>
              </a:ext>
            </a:extLst>
          </p:cNvPr>
          <p:cNvCxnSpPr>
            <a:cxnSpLocks/>
          </p:cNvCxnSpPr>
          <p:nvPr/>
        </p:nvCxnSpPr>
        <p:spPr>
          <a:xfrm flipH="1" flipV="1">
            <a:off x="910263" y="3071147"/>
            <a:ext cx="768773" cy="22126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  <p:bldP spid="17" grpId="0" animBg="1"/>
      <p:bldP spid="18" grpId="0"/>
      <p:bldP spid="29" grpId="0" animBg="1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A396FA2-018E-3D9E-E47A-79DC06EB2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6" t="27779" r="27959" b="10181"/>
          <a:stretch/>
        </p:blipFill>
        <p:spPr>
          <a:xfrm>
            <a:off x="123416" y="307911"/>
            <a:ext cx="8794464" cy="570722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7ED75BE-8A64-6A42-8224-435782D6E812}"/>
              </a:ext>
            </a:extLst>
          </p:cNvPr>
          <p:cNvSpPr txBox="1"/>
          <p:nvPr/>
        </p:nvSpPr>
        <p:spPr>
          <a:xfrm>
            <a:off x="123416" y="6015134"/>
            <a:ext cx="825547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1960">
              <a:lnSpc>
                <a:spcPct val="115000"/>
              </a:lnSpc>
              <a:spcAft>
                <a:spcPts val="6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 10</a:t>
            </a:r>
            <a:r>
              <a:rPr lang="cs-CZ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B)  11</a:t>
            </a:r>
            <a:r>
              <a:rPr lang="cs-CZ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	       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 12</a:t>
            </a:r>
            <a:r>
              <a:rPr lang="cs-CZ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D)  13</a:t>
            </a:r>
            <a:r>
              <a:rPr lang="cs-CZ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	    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 14</a:t>
            </a:r>
            <a:r>
              <a:rPr lang="cs-CZ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	          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 jiná velikost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CDCED8D-5DF9-FF28-7D2D-5F507AE704C9}"/>
              </a:ext>
            </a:extLst>
          </p:cNvPr>
          <p:cNvSpPr txBox="1"/>
          <p:nvPr/>
        </p:nvSpPr>
        <p:spPr>
          <a:xfrm>
            <a:off x="6856898" y="3597864"/>
            <a:ext cx="726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23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338641-0A4A-9F10-1401-B50A0707D7B5}"/>
              </a:ext>
            </a:extLst>
          </p:cNvPr>
          <p:cNvSpPr txBox="1"/>
          <p:nvPr/>
        </p:nvSpPr>
        <p:spPr>
          <a:xfrm>
            <a:off x="3959694" y="2356205"/>
            <a:ext cx="726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107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A5A9941-4790-A622-F5F2-07C7742D2FE8}"/>
              </a:ext>
            </a:extLst>
          </p:cNvPr>
          <p:cNvSpPr txBox="1"/>
          <p:nvPr/>
        </p:nvSpPr>
        <p:spPr>
          <a:xfrm>
            <a:off x="4686098" y="2864610"/>
            <a:ext cx="726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73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F7E7CE-7494-7B8A-5383-B0839B6FF052}"/>
              </a:ext>
            </a:extLst>
          </p:cNvPr>
          <p:cNvSpPr txBox="1"/>
          <p:nvPr/>
        </p:nvSpPr>
        <p:spPr>
          <a:xfrm>
            <a:off x="5552595" y="2239054"/>
            <a:ext cx="726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84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D53FF37-342B-9F73-DD33-68D598F239CA}"/>
              </a:ext>
            </a:extLst>
          </p:cNvPr>
          <p:cNvSpPr txBox="1"/>
          <p:nvPr/>
        </p:nvSpPr>
        <p:spPr>
          <a:xfrm>
            <a:off x="1586986" y="5001504"/>
            <a:ext cx="2041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84</a:t>
            </a:r>
            <a:r>
              <a:rPr lang="cs-CZ" sz="2000" baseline="30000" dirty="0">
                <a:solidFill>
                  <a:srgbClr val="0070C0"/>
                </a:solidFill>
              </a:rPr>
              <a:t>0 </a:t>
            </a:r>
            <a:r>
              <a:rPr lang="cs-CZ" sz="2000" dirty="0">
                <a:solidFill>
                  <a:srgbClr val="0070C0"/>
                </a:solidFill>
              </a:rPr>
              <a:t>–</a:t>
            </a:r>
            <a:r>
              <a:rPr lang="cs-CZ" sz="2000" baseline="30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73</a:t>
            </a:r>
            <a:r>
              <a:rPr lang="cs-CZ" sz="2000" baseline="30000" dirty="0">
                <a:solidFill>
                  <a:srgbClr val="0070C0"/>
                </a:solidFill>
              </a:rPr>
              <a:t>0 </a:t>
            </a:r>
            <a:r>
              <a:rPr lang="cs-CZ" sz="2000" dirty="0">
                <a:solidFill>
                  <a:srgbClr val="0070C0"/>
                </a:solidFill>
              </a:rPr>
              <a:t>= </a:t>
            </a:r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11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r>
              <a:rPr lang="cs-CZ" sz="2000" dirty="0">
                <a:solidFill>
                  <a:srgbClr val="0070C0"/>
                </a:solidFill>
              </a:rPr>
              <a:t>  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E3D2663-0C73-8E20-CF5D-417406521ADD}"/>
              </a:ext>
            </a:extLst>
          </p:cNvPr>
          <p:cNvSpPr/>
          <p:nvPr/>
        </p:nvSpPr>
        <p:spPr>
          <a:xfrm>
            <a:off x="1684421" y="5929162"/>
            <a:ext cx="1010653" cy="62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0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2" name="Obrázek 1" descr="Obsah obrázku text, snímek obrazovky, software, diagram&#10;&#10;Popis byl vytvořen automaticky">
            <a:extLst>
              <a:ext uri="{FF2B5EF4-FFF2-40B4-BE49-F238E27FC236}">
                <a16:creationId xmlns:a16="http://schemas.microsoft.com/office/drawing/2014/main" id="{DEBC064A-D239-A920-8B82-DADAC8D33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3" t="23405" r="23024" b="35494"/>
          <a:stretch/>
        </p:blipFill>
        <p:spPr bwMode="auto">
          <a:xfrm>
            <a:off x="123415" y="493462"/>
            <a:ext cx="8779953" cy="3116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 descr="Obsah obrázku text, snímek obrazovky, displej, software&#10;&#10;Popis byl vytvořen automaticky">
            <a:extLst>
              <a:ext uri="{FF2B5EF4-FFF2-40B4-BE49-F238E27FC236}">
                <a16:creationId xmlns:a16="http://schemas.microsoft.com/office/drawing/2014/main" id="{C985F940-8099-7420-5864-1ECDB6CAA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9" t="35274" r="12810" b="25865"/>
          <a:stretch/>
        </p:blipFill>
        <p:spPr bwMode="auto">
          <a:xfrm>
            <a:off x="123415" y="4244721"/>
            <a:ext cx="8198097" cy="2381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5D63622-A04D-38E3-F52A-143DECFE23A0}"/>
              </a:ext>
            </a:extLst>
          </p:cNvPr>
          <p:cNvCxnSpPr/>
          <p:nvPr/>
        </p:nvCxnSpPr>
        <p:spPr>
          <a:xfrm>
            <a:off x="8903368" y="962526"/>
            <a:ext cx="0" cy="2579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E41165-9433-6E3F-F4F2-95ED00BACFC0}"/>
              </a:ext>
            </a:extLst>
          </p:cNvPr>
          <p:cNvSpPr txBox="1"/>
          <p:nvPr/>
        </p:nvSpPr>
        <p:spPr>
          <a:xfrm>
            <a:off x="6278999" y="1851413"/>
            <a:ext cx="390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6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687350-C877-780D-3254-253F029D9212}"/>
              </a:ext>
            </a:extLst>
          </p:cNvPr>
          <p:cNvSpPr txBox="1"/>
          <p:nvPr/>
        </p:nvSpPr>
        <p:spPr>
          <a:xfrm>
            <a:off x="6009383" y="2251523"/>
            <a:ext cx="390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6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E465DA6-18FD-3076-3F9C-9458CA746C50}"/>
              </a:ext>
            </a:extLst>
          </p:cNvPr>
          <p:cNvSpPr txBox="1"/>
          <p:nvPr/>
        </p:nvSpPr>
        <p:spPr>
          <a:xfrm>
            <a:off x="6101010" y="2651632"/>
            <a:ext cx="390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6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A47D4E9-2BDC-B09E-9191-04304551AC35}"/>
              </a:ext>
            </a:extLst>
          </p:cNvPr>
          <p:cNvSpPr txBox="1"/>
          <p:nvPr/>
        </p:nvSpPr>
        <p:spPr>
          <a:xfrm>
            <a:off x="6456987" y="2651632"/>
            <a:ext cx="390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6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0047695-D0BB-8917-3BF5-6AA7B115CDA0}"/>
              </a:ext>
            </a:extLst>
          </p:cNvPr>
          <p:cNvSpPr txBox="1"/>
          <p:nvPr/>
        </p:nvSpPr>
        <p:spPr>
          <a:xfrm>
            <a:off x="6548614" y="2251522"/>
            <a:ext cx="390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6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1" name="Rovnoramenný trojúhelník 10">
            <a:extLst>
              <a:ext uri="{FF2B5EF4-FFF2-40B4-BE49-F238E27FC236}">
                <a16:creationId xmlns:a16="http://schemas.microsoft.com/office/drawing/2014/main" id="{BB67DD47-BCFC-23A8-E39C-43AEBA5F01F7}"/>
              </a:ext>
            </a:extLst>
          </p:cNvPr>
          <p:cNvSpPr/>
          <p:nvPr/>
        </p:nvSpPr>
        <p:spPr>
          <a:xfrm flipV="1">
            <a:off x="6219782" y="2204997"/>
            <a:ext cx="432668" cy="846746"/>
          </a:xfrm>
          <a:prstGeom prst="triangle">
            <a:avLst>
              <a:gd name="adj" fmla="val 4859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09320E6-AC75-F846-2E5C-84EF58504C98}"/>
              </a:ext>
            </a:extLst>
          </p:cNvPr>
          <p:cNvSpPr txBox="1"/>
          <p:nvPr/>
        </p:nvSpPr>
        <p:spPr>
          <a:xfrm>
            <a:off x="6939539" y="2051468"/>
            <a:ext cx="616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12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99920D-EDF9-ECB6-E4D1-FF06C51F5C1C}"/>
              </a:ext>
            </a:extLst>
          </p:cNvPr>
          <p:cNvSpPr txBox="1"/>
          <p:nvPr/>
        </p:nvSpPr>
        <p:spPr>
          <a:xfrm>
            <a:off x="7420366" y="2628370"/>
            <a:ext cx="390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6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6CFC66B-68A6-072D-0C9F-14177D202D03}"/>
              </a:ext>
            </a:extLst>
          </p:cNvPr>
          <p:cNvSpPr txBox="1"/>
          <p:nvPr/>
        </p:nvSpPr>
        <p:spPr>
          <a:xfrm>
            <a:off x="6652449" y="3009310"/>
            <a:ext cx="616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12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BBA5354-6E04-205E-1F0B-4D82B3EC6425}"/>
              </a:ext>
            </a:extLst>
          </p:cNvPr>
          <p:cNvSpPr txBox="1"/>
          <p:nvPr/>
        </p:nvSpPr>
        <p:spPr>
          <a:xfrm>
            <a:off x="5884532" y="3005217"/>
            <a:ext cx="616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12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CA4110C-2DA1-8A44-C1B9-10010F65F319}"/>
              </a:ext>
            </a:extLst>
          </p:cNvPr>
          <p:cNvSpPr txBox="1"/>
          <p:nvPr/>
        </p:nvSpPr>
        <p:spPr>
          <a:xfrm>
            <a:off x="5222975" y="2642007"/>
            <a:ext cx="390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6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D789C67-F3AB-0F9F-EE3A-88FBE8DA301E}"/>
              </a:ext>
            </a:extLst>
          </p:cNvPr>
          <p:cNvSpPr txBox="1"/>
          <p:nvPr/>
        </p:nvSpPr>
        <p:spPr>
          <a:xfrm>
            <a:off x="5545490" y="2023993"/>
            <a:ext cx="616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12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9DDBF59-1038-0C07-C113-B1FB3D52EA74}"/>
              </a:ext>
            </a:extLst>
          </p:cNvPr>
          <p:cNvSpPr txBox="1"/>
          <p:nvPr/>
        </p:nvSpPr>
        <p:spPr>
          <a:xfrm>
            <a:off x="4205245" y="4044666"/>
            <a:ext cx="2343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o = 4 . 12 + 3 . 6 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5289620-B52D-6F07-BFCA-5F7DCFECA73E}"/>
              </a:ext>
            </a:extLst>
          </p:cNvPr>
          <p:cNvSpPr txBox="1"/>
          <p:nvPr/>
        </p:nvSpPr>
        <p:spPr>
          <a:xfrm>
            <a:off x="4187609" y="4542379"/>
            <a:ext cx="2343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sym typeface="Symbol" panose="05050102010706020507" pitchFamily="18" charset="2"/>
              </a:rPr>
              <a:t>o = 66 cm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8725494D-C1F1-4A76-3819-E3D25D9C33AC}"/>
              </a:ext>
            </a:extLst>
          </p:cNvPr>
          <p:cNvSpPr/>
          <p:nvPr/>
        </p:nvSpPr>
        <p:spPr>
          <a:xfrm>
            <a:off x="702644" y="5419023"/>
            <a:ext cx="1366788" cy="490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displej, software&#10;&#10;Popis byl vytvořen automaticky">
            <a:extLst>
              <a:ext uri="{FF2B5EF4-FFF2-40B4-BE49-F238E27FC236}">
                <a16:creationId xmlns:a16="http://schemas.microsoft.com/office/drawing/2014/main" id="{C1606E72-A29F-0438-61A1-623290748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7" t="16462" r="12807" b="26646"/>
          <a:stretch/>
        </p:blipFill>
        <p:spPr bwMode="auto">
          <a:xfrm>
            <a:off x="123416" y="313264"/>
            <a:ext cx="8615130" cy="3661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 descr="Obsah obrázku text, snímek obrazovky, displej, software&#10;&#10;Popis byl vytvořen automaticky">
            <a:extLst>
              <a:ext uri="{FF2B5EF4-FFF2-40B4-BE49-F238E27FC236}">
                <a16:creationId xmlns:a16="http://schemas.microsoft.com/office/drawing/2014/main" id="{97B2DCD4-54B4-C81F-DCC6-590D6B3BD1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8" t="32476" r="12928" b="29220"/>
          <a:stretch/>
        </p:blipFill>
        <p:spPr bwMode="auto">
          <a:xfrm>
            <a:off x="190609" y="4000447"/>
            <a:ext cx="8345913" cy="2400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99C412-C8C6-67E6-0885-8CC481F707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40" t="58240" r="41685" b="24582"/>
          <a:stretch/>
        </p:blipFill>
        <p:spPr>
          <a:xfrm>
            <a:off x="2494713" y="4448709"/>
            <a:ext cx="6458678" cy="2096027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AFF041BD-C5A6-E029-4653-DAF0DBF6CE05}"/>
              </a:ext>
            </a:extLst>
          </p:cNvPr>
          <p:cNvSpPr/>
          <p:nvPr/>
        </p:nvSpPr>
        <p:spPr>
          <a:xfrm>
            <a:off x="720911" y="4397339"/>
            <a:ext cx="1366788" cy="490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5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2" name="Obrázek 1" descr="Obsah obrázku text, snímek obrazovky, displej, software&#10;&#10;Popis byl vytvořen automaticky">
            <a:extLst>
              <a:ext uri="{FF2B5EF4-FFF2-40B4-BE49-F238E27FC236}">
                <a16:creationId xmlns:a16="http://schemas.microsoft.com/office/drawing/2014/main" id="{4996B37E-D625-AFFD-5CF0-CC233071C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3" t="23628" r="12599" b="25075"/>
          <a:stretch/>
        </p:blipFill>
        <p:spPr bwMode="auto">
          <a:xfrm>
            <a:off x="124896" y="760049"/>
            <a:ext cx="9019103" cy="3444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9A69D89-1122-AAA9-633D-BEBFB48A76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02" t="40462" r="58652" b="39563"/>
          <a:stretch/>
        </p:blipFill>
        <p:spPr>
          <a:xfrm>
            <a:off x="4118065" y="2280863"/>
            <a:ext cx="2993171" cy="2558266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024577BF-A33B-940C-F43E-549E57829597}"/>
              </a:ext>
            </a:extLst>
          </p:cNvPr>
          <p:cNvSpPr/>
          <p:nvPr/>
        </p:nvSpPr>
        <p:spPr>
          <a:xfrm>
            <a:off x="605717" y="3316872"/>
            <a:ext cx="1366788" cy="490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23EA70-2861-3E00-9040-AEF5CB782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6" t="28866" r="19183" b="36485"/>
          <a:stretch/>
        </p:blipFill>
        <p:spPr>
          <a:xfrm>
            <a:off x="117549" y="531067"/>
            <a:ext cx="8908902" cy="27758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89C6B99-AB87-23F1-6976-67ABB8D6E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55" t="36866" r="31461" b="50127"/>
          <a:stretch/>
        </p:blipFill>
        <p:spPr>
          <a:xfrm>
            <a:off x="105011" y="3687911"/>
            <a:ext cx="8564114" cy="144094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AEDEA2D-6C53-0533-A46D-9E85F85E9E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55" t="52208" r="31461" b="33841"/>
          <a:stretch/>
        </p:blipFill>
        <p:spPr>
          <a:xfrm>
            <a:off x="125559" y="3687911"/>
            <a:ext cx="8564114" cy="15456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54EA7B-0DD3-216D-4F23-6E5B82AAA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55" t="67940" r="31461" b="14794"/>
          <a:stretch/>
        </p:blipFill>
        <p:spPr>
          <a:xfrm>
            <a:off x="109016" y="3687911"/>
            <a:ext cx="8564114" cy="1912766"/>
          </a:xfrm>
          <a:prstGeom prst="rect">
            <a:avLst/>
          </a:prstGeom>
        </p:spPr>
      </p:pic>
      <p:sp>
        <p:nvSpPr>
          <p:cNvPr id="7" name="Znak násobení 6">
            <a:extLst>
              <a:ext uri="{FF2B5EF4-FFF2-40B4-BE49-F238E27FC236}">
                <a16:creationId xmlns:a16="http://schemas.microsoft.com/office/drawing/2014/main" id="{889AC869-9D1A-F308-DF9B-99B003FC0A19}"/>
              </a:ext>
            </a:extLst>
          </p:cNvPr>
          <p:cNvSpPr/>
          <p:nvPr/>
        </p:nvSpPr>
        <p:spPr>
          <a:xfrm>
            <a:off x="8603999" y="2088580"/>
            <a:ext cx="318499" cy="4109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nak násobení 7">
            <a:extLst>
              <a:ext uri="{FF2B5EF4-FFF2-40B4-BE49-F238E27FC236}">
                <a16:creationId xmlns:a16="http://schemas.microsoft.com/office/drawing/2014/main" id="{937B4A5E-1B25-D3FD-FADB-744AA79B3B7A}"/>
              </a:ext>
            </a:extLst>
          </p:cNvPr>
          <p:cNvSpPr/>
          <p:nvPr/>
        </p:nvSpPr>
        <p:spPr>
          <a:xfrm>
            <a:off x="8259333" y="2482625"/>
            <a:ext cx="318499" cy="4109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nak násobení 8">
            <a:extLst>
              <a:ext uri="{FF2B5EF4-FFF2-40B4-BE49-F238E27FC236}">
                <a16:creationId xmlns:a16="http://schemas.microsoft.com/office/drawing/2014/main" id="{B10FE205-9D7C-5650-DAFF-5DD6770AE895}"/>
              </a:ext>
            </a:extLst>
          </p:cNvPr>
          <p:cNvSpPr/>
          <p:nvPr/>
        </p:nvSpPr>
        <p:spPr>
          <a:xfrm>
            <a:off x="8603998" y="2856493"/>
            <a:ext cx="318499" cy="4109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9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A109642-1EF7-5C81-7C40-BE832C2A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71" t="28502" r="28062" b="26066"/>
          <a:stretch/>
        </p:blipFill>
        <p:spPr>
          <a:xfrm>
            <a:off x="123416" y="146362"/>
            <a:ext cx="8222263" cy="393725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68E9900-8F49-737F-4D13-D3E755DD2D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52" t="48252" r="51696" b="29176"/>
          <a:stretch/>
        </p:blipFill>
        <p:spPr>
          <a:xfrm>
            <a:off x="933513" y="5153664"/>
            <a:ext cx="3638487" cy="155797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8ECA284-DDD8-6CF3-BB14-80A5A8FCD410}"/>
              </a:ext>
            </a:extLst>
          </p:cNvPr>
          <p:cNvSpPr txBox="1"/>
          <p:nvPr/>
        </p:nvSpPr>
        <p:spPr>
          <a:xfrm>
            <a:off x="7608903" y="1028616"/>
            <a:ext cx="497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sym typeface="Symbol" panose="05050102010706020507" pitchFamily="18" charset="2"/>
              </a:rPr>
              <a:t>A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F00873-5EF5-2ACF-869A-D74922C3D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74" t="75734" r="28062" b="12628"/>
          <a:stretch/>
        </p:blipFill>
        <p:spPr>
          <a:xfrm>
            <a:off x="621281" y="4063071"/>
            <a:ext cx="7775065" cy="10085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F853E81-4788-BC75-18E0-FFDAF98259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73" t="47653" r="19663" b="30120"/>
          <a:stretch/>
        </p:blipFill>
        <p:spPr>
          <a:xfrm>
            <a:off x="833695" y="5170724"/>
            <a:ext cx="7562651" cy="154091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651EC1A-75A0-9D25-60A4-1983537ED12E}"/>
              </a:ext>
            </a:extLst>
          </p:cNvPr>
          <p:cNvSpPr txBox="1"/>
          <p:nvPr/>
        </p:nvSpPr>
        <p:spPr>
          <a:xfrm>
            <a:off x="7503982" y="2383946"/>
            <a:ext cx="497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sym typeface="Symbol" panose="05050102010706020507" pitchFamily="18" charset="2"/>
              </a:rPr>
              <a:t>C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10383CC-AFCF-FF09-65FE-614F342A75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214" t="44296" r="15896" b="30923"/>
          <a:stretch/>
        </p:blipFill>
        <p:spPr>
          <a:xfrm>
            <a:off x="943787" y="5133116"/>
            <a:ext cx="7775065" cy="167021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B6F413-C357-3C32-2B44-D2322D8CB17D}"/>
              </a:ext>
            </a:extLst>
          </p:cNvPr>
          <p:cNvSpPr txBox="1"/>
          <p:nvPr/>
        </p:nvSpPr>
        <p:spPr>
          <a:xfrm>
            <a:off x="7503982" y="3521047"/>
            <a:ext cx="497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sym typeface="Symbol" panose="05050102010706020507" pitchFamily="18" charset="2"/>
              </a:rPr>
              <a:t>E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87CE4D6-77F1-415E-8149-D7C76BEBD4CF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6" name="Šipka: doprava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8E5E05-376B-4089-8847-E830ECC53609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Šipka: doprava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F59A0FA-D8D3-4C07-9F7D-085682CED07B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E5BC22-F663-454F-838F-B647B2FB5243}"/>
              </a:ext>
            </a:extLst>
          </p:cNvPr>
          <p:cNvSpPr txBox="1"/>
          <p:nvPr/>
        </p:nvSpPr>
        <p:spPr>
          <a:xfrm>
            <a:off x="2875531" y="2903496"/>
            <a:ext cx="378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Konec prezentace</a:t>
            </a:r>
            <a:endParaRPr lang="cs-CZ" sz="3600" b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8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234384-190D-44A3-B1D7-9B065CB1F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7" t="30862" r="22347" b="53719"/>
          <a:stretch/>
        </p:blipFill>
        <p:spPr>
          <a:xfrm>
            <a:off x="167950" y="643811"/>
            <a:ext cx="8646075" cy="1082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AA70B6F-5150-0E00-8493-70D484944069}"/>
              </a:ext>
            </a:extLst>
          </p:cNvPr>
          <p:cNvSpPr txBox="1"/>
          <p:nvPr/>
        </p:nvSpPr>
        <p:spPr>
          <a:xfrm>
            <a:off x="698643" y="2414426"/>
            <a:ext cx="353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celá zakázka … 24 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F6D2D1E-93BD-EA47-84FE-6C6A8C5A1432}"/>
              </a:ext>
            </a:extLst>
          </p:cNvPr>
          <p:cNvSpPr txBox="1"/>
          <p:nvPr/>
        </p:nvSpPr>
        <p:spPr>
          <a:xfrm>
            <a:off x="698643" y="2876659"/>
            <a:ext cx="450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polovinu větší  zakázka … 36 h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DD60A76-711B-AB19-19F0-EA96D7C33D44}"/>
              </a:ext>
            </a:extLst>
          </p:cNvPr>
          <p:cNvSpPr txBox="1"/>
          <p:nvPr/>
        </p:nvSpPr>
        <p:spPr>
          <a:xfrm>
            <a:off x="359596" y="1952477"/>
            <a:ext cx="160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 švadlen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852744-0BBB-67AA-670E-B7B237BDEF7F}"/>
              </a:ext>
            </a:extLst>
          </p:cNvPr>
          <p:cNvSpPr txBox="1"/>
          <p:nvPr/>
        </p:nvSpPr>
        <p:spPr>
          <a:xfrm>
            <a:off x="359597" y="3751077"/>
            <a:ext cx="343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polovinu větší  zakázka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C9710F-061B-DE4A-D245-CBEA05972895}"/>
              </a:ext>
            </a:extLst>
          </p:cNvPr>
          <p:cNvSpPr txBox="1"/>
          <p:nvPr/>
        </p:nvSpPr>
        <p:spPr>
          <a:xfrm>
            <a:off x="698643" y="4257988"/>
            <a:ext cx="353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 švadlen … 36 hodin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4A211B7-4EB3-9A89-F4CC-461D8C751184}"/>
              </a:ext>
            </a:extLst>
          </p:cNvPr>
          <p:cNvSpPr txBox="1"/>
          <p:nvPr/>
        </p:nvSpPr>
        <p:spPr>
          <a:xfrm>
            <a:off x="678095" y="4723468"/>
            <a:ext cx="353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 švadleny … x hodin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73ABB9A-6B52-EEC2-D176-EC35C774ECCA}"/>
              </a:ext>
            </a:extLst>
          </p:cNvPr>
          <p:cNvCxnSpPr/>
          <p:nvPr/>
        </p:nvCxnSpPr>
        <p:spPr>
          <a:xfrm>
            <a:off x="482885" y="5185133"/>
            <a:ext cx="3143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0A2C92A-4784-EECB-A6B6-F3CA420A3700}"/>
              </a:ext>
            </a:extLst>
          </p:cNvPr>
          <p:cNvCxnSpPr/>
          <p:nvPr/>
        </p:nvCxnSpPr>
        <p:spPr>
          <a:xfrm flipV="1">
            <a:off x="3493215" y="4369009"/>
            <a:ext cx="0" cy="667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197374A-09F8-E2DF-DEB4-352F74C1C10F}"/>
              </a:ext>
            </a:extLst>
          </p:cNvPr>
          <p:cNvCxnSpPr>
            <a:cxnSpLocks/>
          </p:cNvCxnSpPr>
          <p:nvPr/>
        </p:nvCxnSpPr>
        <p:spPr>
          <a:xfrm>
            <a:off x="595902" y="4369009"/>
            <a:ext cx="0" cy="667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C4FBECE1-3F9A-B2D9-886C-349F85BD947B}"/>
                  </a:ext>
                </a:extLst>
              </p:cNvPr>
              <p:cNvSpPr txBox="1"/>
              <p:nvPr/>
            </p:nvSpPr>
            <p:spPr>
              <a:xfrm>
                <a:off x="4846464" y="3861148"/>
                <a:ext cx="1977033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C4FBECE1-3F9A-B2D9-886C-349F85BD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464" y="3861148"/>
                <a:ext cx="1977033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09F4AD36-3A8E-BC7B-8378-B8C9CAEB95C0}"/>
                  </a:ext>
                </a:extLst>
              </p:cNvPr>
              <p:cNvSpPr txBox="1"/>
              <p:nvPr/>
            </p:nvSpPr>
            <p:spPr>
              <a:xfrm>
                <a:off x="5122412" y="4789479"/>
                <a:ext cx="1977033" cy="79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09F4AD36-3A8E-BC7B-8378-B8C9CAEB9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412" y="4789479"/>
                <a:ext cx="1977033" cy="79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DDA13B7-BC30-4691-64C0-2C55A8DF8E3E}"/>
                  </a:ext>
                </a:extLst>
              </p:cNvPr>
              <p:cNvSpPr txBox="1"/>
              <p:nvPr/>
            </p:nvSpPr>
            <p:spPr>
              <a:xfrm>
                <a:off x="5365824" y="5791944"/>
                <a:ext cx="19770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400" b="1" dirty="0">
                    <a:solidFill>
                      <a:srgbClr val="0070C0"/>
                    </a:solidFill>
                  </a:rPr>
                  <a:t> 45 hodin</a:t>
                </a: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DDA13B7-BC30-4691-64C0-2C55A8DF8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824" y="5791944"/>
                <a:ext cx="197703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5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AFEF021-C894-7EEF-D804-8CF60847F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74" t="29411" r="27113" b="11813"/>
          <a:stretch/>
        </p:blipFill>
        <p:spPr>
          <a:xfrm>
            <a:off x="123416" y="194059"/>
            <a:ext cx="8509820" cy="5189599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7C41E3-AA28-8F74-A982-1C3917011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76" t="60037" r="41348" b="22984"/>
          <a:stretch/>
        </p:blipFill>
        <p:spPr>
          <a:xfrm>
            <a:off x="934947" y="5329315"/>
            <a:ext cx="6102852" cy="14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D6086E-D653-C88E-3682-BF4AAD894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0" t="28685" r="31122" b="46358"/>
          <a:stretch/>
        </p:blipFill>
        <p:spPr>
          <a:xfrm>
            <a:off x="38990" y="660778"/>
            <a:ext cx="8981594" cy="208722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FABA8D-0B1F-7CFA-7606-CC2FD32B5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0" t="56075" r="70495" b="27052"/>
          <a:stretch/>
        </p:blipFill>
        <p:spPr>
          <a:xfrm>
            <a:off x="38990" y="3877865"/>
            <a:ext cx="3086786" cy="1392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27E9B723-F5EB-C521-CD92-B7AFAED942CE}"/>
                  </a:ext>
                </a:extLst>
              </p:cNvPr>
              <p:cNvSpPr txBox="1"/>
              <p:nvPr/>
            </p:nvSpPr>
            <p:spPr>
              <a:xfrm>
                <a:off x="3582739" y="1923504"/>
                <a:ext cx="269477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27E9B723-F5EB-C521-CD92-B7AFAED94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739" y="1923504"/>
                <a:ext cx="269477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95229D0B-83C3-DA5D-FAC0-60236CA82290}"/>
                  </a:ext>
                </a:extLst>
              </p:cNvPr>
              <p:cNvSpPr txBox="1"/>
              <p:nvPr/>
            </p:nvSpPr>
            <p:spPr>
              <a:xfrm>
                <a:off x="6103754" y="1949123"/>
                <a:ext cx="1400228" cy="818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95229D0B-83C3-DA5D-FAC0-60236CA82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754" y="1949123"/>
                <a:ext cx="1400228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312F5160-CCAC-15D6-2BD2-A1BD6EEB06E7}"/>
                  </a:ext>
                </a:extLst>
              </p:cNvPr>
              <p:cNvSpPr txBox="1"/>
              <p:nvPr/>
            </p:nvSpPr>
            <p:spPr>
              <a:xfrm>
                <a:off x="7346411" y="2003258"/>
                <a:ext cx="60527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312F5160-CCAC-15D6-2BD2-A1BD6EEB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411" y="2003258"/>
                <a:ext cx="605271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971826A-B91C-E421-4E6F-01212B1F5BB9}"/>
                  </a:ext>
                </a:extLst>
              </p:cNvPr>
              <p:cNvSpPr txBox="1"/>
              <p:nvPr/>
            </p:nvSpPr>
            <p:spPr>
              <a:xfrm>
                <a:off x="2182511" y="3882063"/>
                <a:ext cx="1660024" cy="1325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cs-CZ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4+5</m:t>
                              </m:r>
                            </m:num>
                            <m:den>
                              <m:r>
                                <a:rPr lang="cs-CZ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cs-CZ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1971826A-B91C-E421-4E6F-01212B1F5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511" y="3882063"/>
                <a:ext cx="1660024" cy="1325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3CFBC39-98CD-0A57-4388-1515989DC200}"/>
                  </a:ext>
                </a:extLst>
              </p:cNvPr>
              <p:cNvSpPr txBox="1"/>
              <p:nvPr/>
            </p:nvSpPr>
            <p:spPr>
              <a:xfrm>
                <a:off x="3750972" y="4135883"/>
                <a:ext cx="1776525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3CFBC39-98CD-0A57-4388-1515989D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972" y="4135883"/>
                <a:ext cx="1776525" cy="793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80D18E9-3B61-270D-C95E-8C04878E7156}"/>
                  </a:ext>
                </a:extLst>
              </p:cNvPr>
              <p:cNvSpPr txBox="1"/>
              <p:nvPr/>
            </p:nvSpPr>
            <p:spPr>
              <a:xfrm>
                <a:off x="5380785" y="4181165"/>
                <a:ext cx="722969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80D18E9-3B61-270D-C95E-8C04878E7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785" y="4181165"/>
                <a:ext cx="722969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21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B9354B6-6145-0093-58F2-C305002DB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7" t="27778" r="41735" b="20340"/>
          <a:stretch/>
        </p:blipFill>
        <p:spPr>
          <a:xfrm>
            <a:off x="205273" y="514306"/>
            <a:ext cx="7814286" cy="4617531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C3B5E9D-E85C-B62D-6C1B-110AED54BCCB}"/>
                  </a:ext>
                </a:extLst>
              </p:cNvPr>
              <p:cNvSpPr txBox="1"/>
              <p:nvPr/>
            </p:nvSpPr>
            <p:spPr>
              <a:xfrm>
                <a:off x="2404541" y="1489550"/>
                <a:ext cx="1581832" cy="1004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C3B5E9D-E85C-B62D-6C1B-110AED54B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41" y="1489550"/>
                <a:ext cx="1581832" cy="1004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366B902A-29DB-D99E-0AA9-EA6349F0165A}"/>
                  </a:ext>
                </a:extLst>
              </p:cNvPr>
              <p:cNvSpPr txBox="1"/>
              <p:nvPr/>
            </p:nvSpPr>
            <p:spPr>
              <a:xfrm>
                <a:off x="3781084" y="1598746"/>
                <a:ext cx="158183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366B902A-29DB-D99E-0AA9-EA6349F0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084" y="1598746"/>
                <a:ext cx="158183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7303F91A-13A0-A4BC-E8CB-0D5E0DDB0500}"/>
              </a:ext>
            </a:extLst>
          </p:cNvPr>
          <p:cNvSpPr txBox="1"/>
          <p:nvPr/>
        </p:nvSpPr>
        <p:spPr>
          <a:xfrm>
            <a:off x="2446820" y="3082747"/>
            <a:ext cx="3079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(3a – 4) . (3a + 4)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F98468-62F2-E6CC-C9D7-8FA83CAA86C4}"/>
              </a:ext>
            </a:extLst>
          </p:cNvPr>
          <p:cNvSpPr txBox="1"/>
          <p:nvPr/>
        </p:nvSpPr>
        <p:spPr>
          <a:xfrm>
            <a:off x="1083344" y="5219139"/>
            <a:ext cx="4516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2c - 3c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- 10 + 15c + 3c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- 7c =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194F9B-408D-24DD-479A-C578A63643CD}"/>
              </a:ext>
            </a:extLst>
          </p:cNvPr>
          <p:cNvSpPr txBox="1"/>
          <p:nvPr/>
        </p:nvSpPr>
        <p:spPr>
          <a:xfrm>
            <a:off x="3446401" y="4199133"/>
            <a:ext cx="539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-c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C7D420C-BA17-F3CA-1DA9-550DD5E9A0A9}"/>
              </a:ext>
            </a:extLst>
          </p:cNvPr>
          <p:cNvSpPr txBox="1"/>
          <p:nvPr/>
        </p:nvSpPr>
        <p:spPr>
          <a:xfrm>
            <a:off x="5362916" y="5212302"/>
            <a:ext cx="1848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10c – 10 =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C361968-F6E6-1030-93DD-723D7DA7A67E}"/>
              </a:ext>
            </a:extLst>
          </p:cNvPr>
          <p:cNvSpPr txBox="1"/>
          <p:nvPr/>
        </p:nvSpPr>
        <p:spPr>
          <a:xfrm>
            <a:off x="6951787" y="5219139"/>
            <a:ext cx="1848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10.(c - 1)</a:t>
            </a:r>
          </a:p>
        </p:txBody>
      </p:sp>
    </p:spTree>
    <p:extLst>
      <p:ext uri="{BB962C8B-B14F-4D97-AF65-F5344CB8AC3E}">
        <p14:creationId xmlns:p14="http://schemas.microsoft.com/office/powerpoint/2010/main" val="40518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BC5DBC6-9538-C9A5-6822-B34584862F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9" t="31043" r="71523" b="62193"/>
          <a:stretch/>
        </p:blipFill>
        <p:spPr>
          <a:xfrm>
            <a:off x="184828" y="257092"/>
            <a:ext cx="3230500" cy="59894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44993C-5E3F-DC52-023F-A0444CEAB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78" t="48915" r="19183" b="40476"/>
          <a:stretch/>
        </p:blipFill>
        <p:spPr>
          <a:xfrm>
            <a:off x="165370" y="3646232"/>
            <a:ext cx="3187698" cy="8365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7BD3B5-1C3D-4741-34E1-D8A530060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9" t="50979" r="57269" b="40476"/>
          <a:stretch/>
        </p:blipFill>
        <p:spPr>
          <a:xfrm>
            <a:off x="155648" y="856034"/>
            <a:ext cx="4926094" cy="68093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FACE494-A7BB-35D0-6A7D-CBCDB039E617}"/>
              </a:ext>
            </a:extLst>
          </p:cNvPr>
          <p:cNvSpPr txBox="1"/>
          <p:nvPr/>
        </p:nvSpPr>
        <p:spPr>
          <a:xfrm>
            <a:off x="719547" y="1353515"/>
            <a:ext cx="6225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-2x - 8 -3.(x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+ 2x + 1) = 2x – 3x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2FF4F7-3398-B137-63E1-121EEC176D8A}"/>
              </a:ext>
            </a:extLst>
          </p:cNvPr>
          <p:cNvSpPr txBox="1"/>
          <p:nvPr/>
        </p:nvSpPr>
        <p:spPr>
          <a:xfrm>
            <a:off x="1099691" y="1814276"/>
            <a:ext cx="4396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-2x - 8 -3x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- 6x - 3 = 2x – 3x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1C9FB4A-FEB0-1105-48E7-370E7EC9F30D}"/>
              </a:ext>
            </a:extLst>
          </p:cNvPr>
          <p:cNvCxnSpPr/>
          <p:nvPr/>
        </p:nvCxnSpPr>
        <p:spPr>
          <a:xfrm flipV="1">
            <a:off x="2065106" y="1814276"/>
            <a:ext cx="421240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381AB4F-EE99-2E82-482B-7B687BAC2310}"/>
              </a:ext>
            </a:extLst>
          </p:cNvPr>
          <p:cNvCxnSpPr/>
          <p:nvPr/>
        </p:nvCxnSpPr>
        <p:spPr>
          <a:xfrm flipV="1">
            <a:off x="4150760" y="1823239"/>
            <a:ext cx="421240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376A0A-A653-BB19-DAD9-146EDD2A1C2F}"/>
              </a:ext>
            </a:extLst>
          </p:cNvPr>
          <p:cNvSpPr txBox="1"/>
          <p:nvPr/>
        </p:nvSpPr>
        <p:spPr>
          <a:xfrm>
            <a:off x="2486347" y="2312661"/>
            <a:ext cx="2085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-8x - 11 = 2x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03272-C8E9-26B8-F822-1159EBBC0EA2}"/>
              </a:ext>
            </a:extLst>
          </p:cNvPr>
          <p:cNvSpPr txBox="1"/>
          <p:nvPr/>
        </p:nvSpPr>
        <p:spPr>
          <a:xfrm>
            <a:off x="2789612" y="2811046"/>
            <a:ext cx="2085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-10x = 11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857DA1D-9CAC-B795-3CFA-3CAA2B4F9D88}"/>
              </a:ext>
            </a:extLst>
          </p:cNvPr>
          <p:cNvSpPr txBox="1"/>
          <p:nvPr/>
        </p:nvSpPr>
        <p:spPr>
          <a:xfrm>
            <a:off x="3180030" y="3224832"/>
            <a:ext cx="2085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x = -1,1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F25507-5697-F4CB-4F7C-EC047709C8DA}"/>
              </a:ext>
            </a:extLst>
          </p:cNvPr>
          <p:cNvSpPr txBox="1"/>
          <p:nvPr/>
        </p:nvSpPr>
        <p:spPr>
          <a:xfrm>
            <a:off x="859423" y="5173058"/>
            <a:ext cx="3518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30 - 6 + 4y = 20y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C4C6D63-E062-7F18-3AAB-8DD9F8EA52A8}"/>
              </a:ext>
            </a:extLst>
          </p:cNvPr>
          <p:cNvSpPr txBox="1"/>
          <p:nvPr/>
        </p:nvSpPr>
        <p:spPr>
          <a:xfrm>
            <a:off x="3525211" y="4528439"/>
            <a:ext cx="1011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.5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42AF105B-E187-2001-7FAA-6ED6D7CEA9CA}"/>
                  </a:ext>
                </a:extLst>
              </p:cNvPr>
              <p:cNvSpPr txBox="1"/>
              <p:nvPr/>
            </p:nvSpPr>
            <p:spPr>
              <a:xfrm>
                <a:off x="1173055" y="4442133"/>
                <a:ext cx="2356119" cy="61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6 -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6 −4</m:t>
                        </m:r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= 4y</a:t>
                </a:r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42AF105B-E187-2001-7FAA-6ED6D7CEA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055" y="4442133"/>
                <a:ext cx="2356119" cy="614655"/>
              </a:xfrm>
              <a:prstGeom prst="rect">
                <a:avLst/>
              </a:prstGeom>
              <a:blipFill>
                <a:blip r:embed="rId4"/>
                <a:stretch>
                  <a:fillRect l="-3876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812FAAA3-4E3B-EA85-2900-FF2D77B50E23}"/>
              </a:ext>
            </a:extLst>
          </p:cNvPr>
          <p:cNvSpPr txBox="1"/>
          <p:nvPr/>
        </p:nvSpPr>
        <p:spPr>
          <a:xfrm>
            <a:off x="1483018" y="5710315"/>
            <a:ext cx="1932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-16y = - 24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F9D4F905-3123-05BA-50A9-43172F5DA2D3}"/>
                  </a:ext>
                </a:extLst>
              </p:cNvPr>
              <p:cNvSpPr txBox="1"/>
              <p:nvPr/>
            </p:nvSpPr>
            <p:spPr>
              <a:xfrm>
                <a:off x="1823457" y="6175496"/>
                <a:ext cx="1932310" cy="626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F9D4F905-3123-05BA-50A9-43172F5DA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57" y="6175496"/>
                <a:ext cx="1932310" cy="626390"/>
              </a:xfrm>
              <a:prstGeom prst="rect">
                <a:avLst/>
              </a:prstGeom>
              <a:blipFill>
                <a:blip r:embed="rId5"/>
                <a:stretch>
                  <a:fillRect l="-4732"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C24FB771-4FCC-56DD-9185-DD1985272D40}"/>
              </a:ext>
            </a:extLst>
          </p:cNvPr>
          <p:cNvSpPr txBox="1"/>
          <p:nvPr/>
        </p:nvSpPr>
        <p:spPr>
          <a:xfrm>
            <a:off x="4897000" y="2322414"/>
            <a:ext cx="1767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-2x + 11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8316DD3-5D67-1850-169F-07DA97781C8E}"/>
              </a:ext>
            </a:extLst>
          </p:cNvPr>
          <p:cNvSpPr txBox="1"/>
          <p:nvPr/>
        </p:nvSpPr>
        <p:spPr>
          <a:xfrm>
            <a:off x="4875266" y="2802083"/>
            <a:ext cx="1767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:(-10)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0A4047E-EA4D-7F4F-F51D-D667FD305110}"/>
              </a:ext>
            </a:extLst>
          </p:cNvPr>
          <p:cNvSpPr txBox="1"/>
          <p:nvPr/>
        </p:nvSpPr>
        <p:spPr>
          <a:xfrm>
            <a:off x="3565488" y="5170114"/>
            <a:ext cx="1700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-20y - 24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F5F12AC-451F-E056-81C7-9EB5DD8E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1" t="27052" r="20510" b="21428"/>
          <a:stretch/>
        </p:blipFill>
        <p:spPr>
          <a:xfrm>
            <a:off x="67432" y="326572"/>
            <a:ext cx="8969217" cy="363893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095727-1D5C-EF70-8AB9-DD9D66B19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5" t="41020" r="52551" b="40822"/>
          <a:stretch/>
        </p:blipFill>
        <p:spPr>
          <a:xfrm>
            <a:off x="223935" y="3965510"/>
            <a:ext cx="5190260" cy="13529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2BFBAB4-5D76-E465-75C7-C6A230918B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5" t="64772" r="52551" b="20159"/>
          <a:stretch/>
        </p:blipFill>
        <p:spPr>
          <a:xfrm>
            <a:off x="223935" y="5408644"/>
            <a:ext cx="5190260" cy="112278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EBA63E0-8915-73EA-8096-F74952586AAA}"/>
              </a:ext>
            </a:extLst>
          </p:cNvPr>
          <p:cNvSpPr txBox="1"/>
          <p:nvPr/>
        </p:nvSpPr>
        <p:spPr>
          <a:xfrm>
            <a:off x="7083917" y="2422237"/>
            <a:ext cx="981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 = v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A76043-91D1-5A8F-4A00-DD38EBA3866B}"/>
              </a:ext>
            </a:extLst>
          </p:cNvPr>
          <p:cNvSpPr txBox="1"/>
          <p:nvPr/>
        </p:nvSpPr>
        <p:spPr>
          <a:xfrm>
            <a:off x="6862598" y="3957377"/>
            <a:ext cx="194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41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- 40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EB5A86-1FB0-06BE-DFD8-8784A6A68825}"/>
              </a:ext>
            </a:extLst>
          </p:cNvPr>
          <p:cNvSpPr txBox="1"/>
          <p:nvPr/>
        </p:nvSpPr>
        <p:spPr>
          <a:xfrm>
            <a:off x="6862598" y="4448111"/>
            <a:ext cx="2350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1681 - 1600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FA4EBA-C197-8852-2EFE-067C6FD04269}"/>
              </a:ext>
            </a:extLst>
          </p:cNvPr>
          <p:cNvSpPr txBox="1"/>
          <p:nvPr/>
        </p:nvSpPr>
        <p:spPr>
          <a:xfrm>
            <a:off x="6819662" y="4909777"/>
            <a:ext cx="1806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81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3DCDF02-7E1F-C4BD-9FEE-3B43453C2B96}"/>
              </a:ext>
            </a:extLst>
          </p:cNvPr>
          <p:cNvSpPr txBox="1"/>
          <p:nvPr/>
        </p:nvSpPr>
        <p:spPr>
          <a:xfrm>
            <a:off x="6854332" y="5382470"/>
            <a:ext cx="1394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b = 9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417C7AA-0E09-91CC-EDA2-29AAAF468C77}"/>
              </a:ext>
            </a:extLst>
          </p:cNvPr>
          <p:cNvSpPr txBox="1"/>
          <p:nvPr/>
        </p:nvSpPr>
        <p:spPr>
          <a:xfrm>
            <a:off x="7761196" y="2451306"/>
            <a:ext cx="1394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= 9 cm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0429A7F-2EE4-67C1-3D43-EF13789F81A6}"/>
              </a:ext>
            </a:extLst>
          </p:cNvPr>
          <p:cNvCxnSpPr>
            <a:cxnSpLocks/>
          </p:cNvCxnSpPr>
          <p:nvPr/>
        </p:nvCxnSpPr>
        <p:spPr>
          <a:xfrm>
            <a:off x="4027470" y="2009075"/>
            <a:ext cx="0" cy="123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7072F80-2D21-EA53-D95E-AF61036880D0}"/>
              </a:ext>
            </a:extLst>
          </p:cNvPr>
          <p:cNvSpPr txBox="1"/>
          <p:nvPr/>
        </p:nvSpPr>
        <p:spPr>
          <a:xfrm>
            <a:off x="4027470" y="2667825"/>
            <a:ext cx="1633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 = 9 cm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D9BE37A0-FA4E-FBA3-54F4-323E14B8E398}"/>
              </a:ext>
            </a:extLst>
          </p:cNvPr>
          <p:cNvCxnSpPr>
            <a:cxnSpLocks/>
          </p:cNvCxnSpPr>
          <p:nvPr/>
        </p:nvCxnSpPr>
        <p:spPr>
          <a:xfrm flipH="1">
            <a:off x="2106202" y="3267182"/>
            <a:ext cx="18927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40E21D2-612D-2410-85DD-67195F918781}"/>
              </a:ext>
            </a:extLst>
          </p:cNvPr>
          <p:cNvSpPr txBox="1"/>
          <p:nvPr/>
        </p:nvSpPr>
        <p:spPr>
          <a:xfrm>
            <a:off x="2768623" y="3267182"/>
            <a:ext cx="1394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12 cm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6566CB1-8434-8570-34B4-0071EABA51EF}"/>
              </a:ext>
            </a:extLst>
          </p:cNvPr>
          <p:cNvSpPr txBox="1"/>
          <p:nvPr/>
        </p:nvSpPr>
        <p:spPr>
          <a:xfrm>
            <a:off x="2691081" y="2225521"/>
            <a:ext cx="462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d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563F75F-1A0D-1A95-5663-54E0A2F17A07}"/>
              </a:ext>
            </a:extLst>
          </p:cNvPr>
          <p:cNvSpPr txBox="1"/>
          <p:nvPr/>
        </p:nvSpPr>
        <p:spPr>
          <a:xfrm>
            <a:off x="321178" y="1533796"/>
            <a:ext cx="194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d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= 12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+ 9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B603A73-A860-9AD4-EAB4-0E1779B2C3A1}"/>
              </a:ext>
            </a:extLst>
          </p:cNvPr>
          <p:cNvSpPr txBox="1"/>
          <p:nvPr/>
        </p:nvSpPr>
        <p:spPr>
          <a:xfrm>
            <a:off x="321178" y="2024530"/>
            <a:ext cx="2350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d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= 144 + 81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A349D8B-04FE-F410-E680-55DD419E44F1}"/>
              </a:ext>
            </a:extLst>
          </p:cNvPr>
          <p:cNvSpPr txBox="1"/>
          <p:nvPr/>
        </p:nvSpPr>
        <p:spPr>
          <a:xfrm>
            <a:off x="278242" y="2486196"/>
            <a:ext cx="1806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d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= 225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55690FD-E13E-4955-97AD-5CD7AFB5254A}"/>
              </a:ext>
            </a:extLst>
          </p:cNvPr>
          <p:cNvSpPr txBox="1"/>
          <p:nvPr/>
        </p:nvSpPr>
        <p:spPr>
          <a:xfrm>
            <a:off x="312912" y="2958889"/>
            <a:ext cx="1394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d = 15 cm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EADE846-39A3-5235-057A-B80AB26DD57C}"/>
              </a:ext>
            </a:extLst>
          </p:cNvPr>
          <p:cNvSpPr txBox="1"/>
          <p:nvPr/>
        </p:nvSpPr>
        <p:spPr>
          <a:xfrm>
            <a:off x="2225069" y="6336099"/>
            <a:ext cx="1394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d = 15 cm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991CA6F6-A7D5-E761-D740-99B1591B0E1C}"/>
                  </a:ext>
                </a:extLst>
              </p:cNvPr>
              <p:cNvSpPr txBox="1"/>
              <p:nvPr/>
            </p:nvSpPr>
            <p:spPr>
              <a:xfrm>
                <a:off x="4572000" y="5420360"/>
                <a:ext cx="1806254" cy="686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600" dirty="0">
                    <a:solidFill>
                      <a:srgbClr val="00B050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40+28</m:t>
                            </m:r>
                          </m:e>
                        </m:d>
                        <m:r>
                          <a:rPr lang="cs-CZ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.9</m:t>
                        </m:r>
                      </m:num>
                      <m:den>
                        <m:r>
                          <a:rPr lang="cs-CZ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600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991CA6F6-A7D5-E761-D740-99B1591B0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20360"/>
                <a:ext cx="1806254" cy="686406"/>
              </a:xfrm>
              <a:prstGeom prst="rect">
                <a:avLst/>
              </a:prstGeom>
              <a:blipFill>
                <a:blip r:embed="rId5"/>
                <a:stretch>
                  <a:fillRect l="-6081" b="-106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ovéPole 28">
            <a:extLst>
              <a:ext uri="{FF2B5EF4-FFF2-40B4-BE49-F238E27FC236}">
                <a16:creationId xmlns:a16="http://schemas.microsoft.com/office/drawing/2014/main" id="{568CC2FD-1CDF-7979-3E1E-ACB40E28D4A2}"/>
              </a:ext>
            </a:extLst>
          </p:cNvPr>
          <p:cNvSpPr txBox="1"/>
          <p:nvPr/>
        </p:nvSpPr>
        <p:spPr>
          <a:xfrm>
            <a:off x="4572000" y="6101658"/>
            <a:ext cx="18062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0B050"/>
                </a:solidFill>
              </a:rPr>
              <a:t>S = 306 cm</a:t>
            </a:r>
            <a:r>
              <a:rPr lang="cs-CZ" sz="2600" b="1" baseline="30000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EF646458-886C-970F-8737-9159C94AC3BF}"/>
                  </a:ext>
                </a:extLst>
              </p:cNvPr>
              <p:cNvSpPr txBox="1"/>
              <p:nvPr/>
            </p:nvSpPr>
            <p:spPr>
              <a:xfrm>
                <a:off x="4552040" y="4797406"/>
                <a:ext cx="1806254" cy="686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600" dirty="0">
                    <a:solidFill>
                      <a:srgbClr val="00B050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cs-CZ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cs-CZ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600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EF646458-886C-970F-8737-9159C94AC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040" y="4797406"/>
                <a:ext cx="1806254" cy="686406"/>
              </a:xfrm>
              <a:prstGeom prst="rect">
                <a:avLst/>
              </a:prstGeom>
              <a:blipFill>
                <a:blip r:embed="rId6"/>
                <a:stretch>
                  <a:fillRect l="-6081" b="-97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8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08D9E5-C69E-A3FD-DC84-1A50F98F2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5" t="28322" r="25102" b="49256"/>
          <a:stretch/>
        </p:blipFill>
        <p:spPr>
          <a:xfrm>
            <a:off x="97862" y="606813"/>
            <a:ext cx="8922722" cy="16889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B2C9E8-A70D-E43F-1C18-F0218BFF2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5" t="61506" r="25102" b="30681"/>
          <a:stretch/>
        </p:blipFill>
        <p:spPr>
          <a:xfrm>
            <a:off x="97862" y="4103756"/>
            <a:ext cx="8922722" cy="588555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5ED5BA5-9F1A-AF85-48EA-AF8942715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94416"/>
              </p:ext>
            </p:extLst>
          </p:nvPr>
        </p:nvGraphicFramePr>
        <p:xfrm>
          <a:off x="2604313" y="2350184"/>
          <a:ext cx="6096000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67487134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031769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3850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0392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nj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06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kluci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44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holky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483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715681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F6F28253-10BF-3739-56E2-380A13F746FA}"/>
              </a:ext>
            </a:extLst>
          </p:cNvPr>
          <p:cNvSpPr txBox="1"/>
          <p:nvPr/>
        </p:nvSpPr>
        <p:spPr>
          <a:xfrm>
            <a:off x="6248177" y="2727803"/>
            <a:ext cx="6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210ED2-BC2D-BB81-6501-B57273AA3A8E}"/>
              </a:ext>
            </a:extLst>
          </p:cNvPr>
          <p:cNvSpPr txBox="1"/>
          <p:nvPr/>
        </p:nvSpPr>
        <p:spPr>
          <a:xfrm>
            <a:off x="6165985" y="3507386"/>
            <a:ext cx="6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CD932D-8DE0-8211-F333-D0B92C1CFA34}"/>
              </a:ext>
            </a:extLst>
          </p:cNvPr>
          <p:cNvSpPr txBox="1"/>
          <p:nvPr/>
        </p:nvSpPr>
        <p:spPr>
          <a:xfrm>
            <a:off x="4655684" y="3531160"/>
            <a:ext cx="6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34A3B19-60B4-AE27-6B80-630FFFE44009}"/>
              </a:ext>
            </a:extLst>
          </p:cNvPr>
          <p:cNvSpPr txBox="1"/>
          <p:nvPr/>
        </p:nvSpPr>
        <p:spPr>
          <a:xfrm>
            <a:off x="4707054" y="3100317"/>
            <a:ext cx="6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C9F5317-EF52-9743-50D0-9FD0118BE155}"/>
              </a:ext>
            </a:extLst>
          </p:cNvPr>
          <p:cNvSpPr txBox="1"/>
          <p:nvPr/>
        </p:nvSpPr>
        <p:spPr>
          <a:xfrm>
            <a:off x="7676286" y="3142664"/>
            <a:ext cx="6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EE1E2D2-76E1-757C-1FE7-7E3BD298E39D}"/>
              </a:ext>
            </a:extLst>
          </p:cNvPr>
          <p:cNvSpPr txBox="1"/>
          <p:nvPr/>
        </p:nvSpPr>
        <p:spPr>
          <a:xfrm>
            <a:off x="7665808" y="3518986"/>
            <a:ext cx="6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26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8A7E9A-3450-E8C6-E650-448A128EC030}"/>
              </a:ext>
            </a:extLst>
          </p:cNvPr>
          <p:cNvSpPr txBox="1"/>
          <p:nvPr/>
        </p:nvSpPr>
        <p:spPr>
          <a:xfrm>
            <a:off x="1676178" y="2310043"/>
            <a:ext cx="6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1E01FD-C479-0F4E-F4DB-AECA5BD0A8A3}"/>
              </a:ext>
            </a:extLst>
          </p:cNvPr>
          <p:cNvSpPr txBox="1"/>
          <p:nvPr/>
        </p:nvSpPr>
        <p:spPr>
          <a:xfrm>
            <a:off x="1542410" y="4572409"/>
            <a:ext cx="6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9063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4180923-24B7-F7B6-2526-703560549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51" t="23242" r="27113" b="7941"/>
          <a:stretch/>
        </p:blipFill>
        <p:spPr>
          <a:xfrm>
            <a:off x="123415" y="259376"/>
            <a:ext cx="8703343" cy="6088261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54AE2923-CA8E-F493-F3B2-EFCB2017213F}"/>
              </a:ext>
            </a:extLst>
          </p:cNvPr>
          <p:cNvCxnSpPr>
            <a:cxnSpLocks/>
          </p:cNvCxnSpPr>
          <p:nvPr/>
        </p:nvCxnSpPr>
        <p:spPr>
          <a:xfrm flipV="1">
            <a:off x="5693259" y="1633591"/>
            <a:ext cx="0" cy="12020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317D6D-1780-9048-2CEE-8CA01485255F}"/>
              </a:ext>
            </a:extLst>
          </p:cNvPr>
          <p:cNvSpPr txBox="1"/>
          <p:nvPr/>
        </p:nvSpPr>
        <p:spPr>
          <a:xfrm>
            <a:off x="4572000" y="2139658"/>
            <a:ext cx="1394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r = 10 cm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DA32D38-A3E2-783F-808C-43ED535FF25B}"/>
              </a:ext>
            </a:extLst>
          </p:cNvPr>
          <p:cNvSpPr txBox="1"/>
          <p:nvPr/>
        </p:nvSpPr>
        <p:spPr>
          <a:xfrm>
            <a:off x="317242" y="1402758"/>
            <a:ext cx="194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 = S</a:t>
            </a:r>
            <a:r>
              <a:rPr lang="cs-CZ" sz="2400" dirty="0">
                <a:solidFill>
                  <a:srgbClr val="FF0000"/>
                </a:solidFill>
                <a:sym typeface="Symbol" panose="05050102010706020507" pitchFamily="18" charset="2"/>
              </a:rPr>
              <a:t> - So/2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44F7D6-0589-0B52-4C3E-FB3F0622B010}"/>
              </a:ext>
            </a:extLst>
          </p:cNvPr>
          <p:cNvSpPr txBox="1"/>
          <p:nvPr/>
        </p:nvSpPr>
        <p:spPr>
          <a:xfrm>
            <a:off x="6552981" y="1171926"/>
            <a:ext cx="194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</a:t>
            </a:r>
            <a:r>
              <a:rPr lang="cs-CZ" sz="2400" dirty="0">
                <a:solidFill>
                  <a:srgbClr val="FF0000"/>
                </a:solidFill>
                <a:sym typeface="Symbol" panose="05050102010706020507" pitchFamily="18" charset="2"/>
              </a:rPr>
              <a:t></a:t>
            </a:r>
            <a:r>
              <a:rPr lang="cs-CZ" sz="2400" dirty="0">
                <a:solidFill>
                  <a:srgbClr val="FF0000"/>
                </a:solidFill>
              </a:rPr>
              <a:t> = 20 . 10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82C3A22-B6A2-F214-8489-00BF47E13804}"/>
              </a:ext>
            </a:extLst>
          </p:cNvPr>
          <p:cNvSpPr txBox="1"/>
          <p:nvPr/>
        </p:nvSpPr>
        <p:spPr>
          <a:xfrm>
            <a:off x="6552981" y="1633591"/>
            <a:ext cx="194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</a:t>
            </a:r>
            <a:r>
              <a:rPr lang="cs-CZ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</a:t>
            </a:r>
            <a:r>
              <a:rPr lang="cs-CZ" sz="2400" b="1" dirty="0">
                <a:solidFill>
                  <a:srgbClr val="FF0000"/>
                </a:solidFill>
              </a:rPr>
              <a:t> = 200 cm</a:t>
            </a:r>
            <a:r>
              <a:rPr lang="cs-CZ" sz="24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5D1403-272C-83F0-3B93-53DBD603299C}"/>
              </a:ext>
            </a:extLst>
          </p:cNvPr>
          <p:cNvSpPr txBox="1"/>
          <p:nvPr/>
        </p:nvSpPr>
        <p:spPr>
          <a:xfrm>
            <a:off x="6541524" y="2200049"/>
            <a:ext cx="194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sym typeface="Symbol" panose="05050102010706020507" pitchFamily="18" charset="2"/>
              </a:rPr>
              <a:t>So </a:t>
            </a:r>
            <a:r>
              <a:rPr lang="cs-CZ" sz="2400" dirty="0">
                <a:solidFill>
                  <a:srgbClr val="FF0000"/>
                </a:solidFill>
              </a:rPr>
              <a:t>= </a:t>
            </a:r>
            <a:r>
              <a:rPr lang="el-GR" sz="2400" dirty="0">
                <a:solidFill>
                  <a:srgbClr val="FF0000"/>
                </a:solidFill>
              </a:rPr>
              <a:t>π</a:t>
            </a:r>
            <a:r>
              <a:rPr lang="cs-CZ" sz="2400" dirty="0">
                <a:solidFill>
                  <a:srgbClr val="FF0000"/>
                </a:solidFill>
              </a:rPr>
              <a:t> . r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EB72B8A-C05E-0F25-2782-EA286DA0FA9C}"/>
              </a:ext>
            </a:extLst>
          </p:cNvPr>
          <p:cNvSpPr txBox="1"/>
          <p:nvPr/>
        </p:nvSpPr>
        <p:spPr>
          <a:xfrm>
            <a:off x="6529215" y="2723358"/>
            <a:ext cx="2152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sym typeface="Symbol" panose="05050102010706020507" pitchFamily="18" charset="2"/>
              </a:rPr>
              <a:t>So </a:t>
            </a:r>
            <a:r>
              <a:rPr lang="cs-CZ" sz="2400" dirty="0">
                <a:solidFill>
                  <a:srgbClr val="FF0000"/>
                </a:solidFill>
              </a:rPr>
              <a:t>= 3,14 . 100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2F232C9-DF65-EA36-4872-66A67F55091A}"/>
              </a:ext>
            </a:extLst>
          </p:cNvPr>
          <p:cNvSpPr txBox="1"/>
          <p:nvPr/>
        </p:nvSpPr>
        <p:spPr>
          <a:xfrm>
            <a:off x="6482380" y="3185023"/>
            <a:ext cx="2152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sym typeface="Symbol" panose="05050102010706020507" pitchFamily="18" charset="2"/>
              </a:rPr>
              <a:t>So </a:t>
            </a:r>
            <a:r>
              <a:rPr lang="cs-CZ" sz="2400" b="1" dirty="0">
                <a:solidFill>
                  <a:srgbClr val="FF0000"/>
                </a:solidFill>
              </a:rPr>
              <a:t>= 314 cm</a:t>
            </a:r>
            <a:r>
              <a:rPr lang="cs-CZ" sz="2400" b="1" baseline="30000" dirty="0">
                <a:solidFill>
                  <a:srgbClr val="FF0000"/>
                </a:solidFill>
              </a:rPr>
              <a:t>2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332E8FA-ADE0-8E0D-57FE-EC72087D00DF}"/>
              </a:ext>
            </a:extLst>
          </p:cNvPr>
          <p:cNvSpPr txBox="1"/>
          <p:nvPr/>
        </p:nvSpPr>
        <p:spPr>
          <a:xfrm>
            <a:off x="317242" y="1908825"/>
            <a:ext cx="194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 = 200</a:t>
            </a:r>
            <a:r>
              <a:rPr lang="cs-CZ" sz="2400" dirty="0">
                <a:solidFill>
                  <a:srgbClr val="FF0000"/>
                </a:solidFill>
                <a:sym typeface="Symbol" panose="05050102010706020507" pitchFamily="18" charset="2"/>
              </a:rPr>
              <a:t> - 157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6671DD5-2558-0323-3DA2-C8E90B09D479}"/>
              </a:ext>
            </a:extLst>
          </p:cNvPr>
          <p:cNvSpPr txBox="1"/>
          <p:nvPr/>
        </p:nvSpPr>
        <p:spPr>
          <a:xfrm>
            <a:off x="251408" y="2430881"/>
            <a:ext cx="194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 = 43 cm</a:t>
            </a:r>
            <a:r>
              <a:rPr lang="cs-CZ" sz="2400" b="1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A5101BA-BDD6-54A1-8930-CA19BBD24231}"/>
              </a:ext>
            </a:extLst>
          </p:cNvPr>
          <p:cNvSpPr txBox="1"/>
          <p:nvPr/>
        </p:nvSpPr>
        <p:spPr>
          <a:xfrm>
            <a:off x="4548232" y="4465529"/>
            <a:ext cx="194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 = 43 cm</a:t>
            </a:r>
            <a:r>
              <a:rPr lang="cs-CZ" sz="2400" b="1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469982C-0F56-5E22-CB1B-A3E7F045F886}"/>
              </a:ext>
            </a:extLst>
          </p:cNvPr>
          <p:cNvSpPr txBox="1"/>
          <p:nvPr/>
        </p:nvSpPr>
        <p:spPr>
          <a:xfrm>
            <a:off x="6583834" y="4450809"/>
            <a:ext cx="194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20 + 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o/2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2D55F75-B1B2-E957-2663-90594972B0A1}"/>
              </a:ext>
            </a:extLst>
          </p:cNvPr>
          <p:cNvSpPr txBox="1"/>
          <p:nvPr/>
        </p:nvSpPr>
        <p:spPr>
          <a:xfrm>
            <a:off x="6552980" y="4912474"/>
            <a:ext cx="246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20 + 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2</a:t>
            </a:r>
            <a:r>
              <a:rPr lang="el-GR" sz="2400" dirty="0">
                <a:solidFill>
                  <a:srgbClr val="0070C0"/>
                </a:solidFill>
              </a:rPr>
              <a:t>π</a:t>
            </a:r>
            <a:r>
              <a:rPr lang="cs-CZ" sz="2400" dirty="0">
                <a:solidFill>
                  <a:srgbClr val="0070C0"/>
                </a:solidFill>
              </a:rPr>
              <a:t>r</a:t>
            </a:r>
            <a:r>
              <a:rPr lang="el-GR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/2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49BBCB9-A1D5-EE14-F4DF-B744F32E454A}"/>
              </a:ext>
            </a:extLst>
          </p:cNvPr>
          <p:cNvSpPr txBox="1"/>
          <p:nvPr/>
        </p:nvSpPr>
        <p:spPr>
          <a:xfrm>
            <a:off x="6532268" y="5364617"/>
            <a:ext cx="246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20 + 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2</a:t>
            </a:r>
            <a:r>
              <a:rPr lang="el-GR" sz="2400" dirty="0">
                <a:solidFill>
                  <a:srgbClr val="0070C0"/>
                </a:solidFill>
              </a:rPr>
              <a:t>π</a:t>
            </a:r>
            <a:r>
              <a:rPr lang="cs-CZ" sz="2400" dirty="0">
                <a:solidFill>
                  <a:srgbClr val="0070C0"/>
                </a:solidFill>
              </a:rPr>
              <a:t>r</a:t>
            </a:r>
            <a:r>
              <a:rPr lang="el-GR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/2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BA552B1-75D1-212B-0BDB-16035D4B52E0}"/>
              </a:ext>
            </a:extLst>
          </p:cNvPr>
          <p:cNvSpPr txBox="1"/>
          <p:nvPr/>
        </p:nvSpPr>
        <p:spPr>
          <a:xfrm>
            <a:off x="6511556" y="5800926"/>
            <a:ext cx="246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20 + 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3,14 . 10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AE78CAF-EC2B-E63B-BBBF-7938099359DE}"/>
              </a:ext>
            </a:extLst>
          </p:cNvPr>
          <p:cNvSpPr txBox="1"/>
          <p:nvPr/>
        </p:nvSpPr>
        <p:spPr>
          <a:xfrm>
            <a:off x="6456067" y="6278425"/>
            <a:ext cx="246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o = 51 </a:t>
            </a:r>
            <a:r>
              <a:rPr lang="cs-CZ" sz="2400" b="1" dirty="0">
                <a:solidFill>
                  <a:srgbClr val="0070C0"/>
                </a:solidFill>
                <a:sym typeface="Symbol" panose="05050102010706020507" pitchFamily="18" charset="2"/>
              </a:rPr>
              <a:t>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4915</TotalTime>
  <Words>481</Words>
  <Application>Microsoft Office PowerPoint</Application>
  <PresentationFormat>Předvádění na obrazovce (4:3)</PresentationFormat>
  <Paragraphs>151</Paragraphs>
  <Slides>18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603</cp:revision>
  <dcterms:created xsi:type="dcterms:W3CDTF">2020-04-30T12:47:45Z</dcterms:created>
  <dcterms:modified xsi:type="dcterms:W3CDTF">2024-10-03T16:03:23Z</dcterms:modified>
</cp:coreProperties>
</file>