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0" r:id="rId2"/>
    <p:sldId id="363" r:id="rId3"/>
    <p:sldId id="295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6" r:id="rId12"/>
    <p:sldId id="362" r:id="rId13"/>
    <p:sldId id="364" r:id="rId14"/>
    <p:sldId id="367" r:id="rId15"/>
    <p:sldId id="365" r:id="rId16"/>
    <p:sldId id="368" r:id="rId17"/>
    <p:sldId id="30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CEA"/>
    <a:srgbClr val="CCFFFF"/>
    <a:srgbClr val="F89A90"/>
    <a:srgbClr val="F6A0B2"/>
    <a:srgbClr val="F7AFBE"/>
    <a:srgbClr val="D3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96357" autoAdjust="0"/>
  </p:normalViewPr>
  <p:slideViewPr>
    <p:cSldViewPr snapToGrid="0">
      <p:cViewPr varScale="1">
        <p:scale>
          <a:sx n="78" d="100"/>
          <a:sy n="78" d="100"/>
        </p:scale>
        <p:origin x="12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1571-5E43-40BC-856C-04C9AE2C4B3C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79F88-0619-42BD-8E36-73ADC2A87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751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216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081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270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613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72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9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150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180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7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88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184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22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23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9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5" Type="http://schemas.openxmlformats.org/officeDocument/2006/relationships/image" Target="../media/image28.png"/><Relationship Id="rId10" Type="http://schemas.openxmlformats.org/officeDocument/2006/relationships/image" Target="../media/image290.png"/><Relationship Id="rId4" Type="http://schemas.openxmlformats.org/officeDocument/2006/relationships/image" Target="../media/image27.png"/><Relationship Id="rId9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9-2022-4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F16B4FC-9282-4B62-BA6C-AAC799EAC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4" t="16997" r="65347" b="7805"/>
          <a:stretch/>
        </p:blipFill>
        <p:spPr>
          <a:xfrm>
            <a:off x="81476" y="162962"/>
            <a:ext cx="6962115" cy="6668924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9-2022-4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F4D08A4D-D2CB-45F0-A4AB-3325D6F9B170}"/>
              </a:ext>
            </a:extLst>
          </p:cNvPr>
          <p:cNvSpPr/>
          <p:nvPr/>
        </p:nvSpPr>
        <p:spPr>
          <a:xfrm>
            <a:off x="1077369" y="1077361"/>
            <a:ext cx="4068000" cy="406800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714171C-F6F0-48A9-8AF3-63F3DC1227FC}"/>
              </a:ext>
            </a:extLst>
          </p:cNvPr>
          <p:cNvCxnSpPr>
            <a:cxnSpLocks/>
          </p:cNvCxnSpPr>
          <p:nvPr/>
        </p:nvCxnSpPr>
        <p:spPr>
          <a:xfrm flipV="1">
            <a:off x="606582" y="2634559"/>
            <a:ext cx="5830432" cy="832918"/>
          </a:xfrm>
          <a:prstGeom prst="line">
            <a:avLst/>
          </a:prstGeom>
          <a:ln>
            <a:solidFill>
              <a:srgbClr val="0070C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A13530C4-D6C2-4030-907D-C7FF3F7B582A}"/>
              </a:ext>
            </a:extLst>
          </p:cNvPr>
          <p:cNvCxnSpPr>
            <a:cxnSpLocks/>
          </p:cNvCxnSpPr>
          <p:nvPr/>
        </p:nvCxnSpPr>
        <p:spPr>
          <a:xfrm flipH="1" flipV="1">
            <a:off x="1745811" y="1175442"/>
            <a:ext cx="550349" cy="3924878"/>
          </a:xfrm>
          <a:prstGeom prst="line">
            <a:avLst/>
          </a:prstGeom>
          <a:ln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AF6C0427-1630-4975-A875-6CEF6CB25E6B}"/>
              </a:ext>
            </a:extLst>
          </p:cNvPr>
          <p:cNvCxnSpPr>
            <a:cxnSpLocks/>
          </p:cNvCxnSpPr>
          <p:nvPr/>
        </p:nvCxnSpPr>
        <p:spPr>
          <a:xfrm flipH="1" flipV="1">
            <a:off x="4785104" y="1375739"/>
            <a:ext cx="396496" cy="2752124"/>
          </a:xfrm>
          <a:prstGeom prst="line">
            <a:avLst/>
          </a:prstGeom>
          <a:ln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110A1F2-3160-495B-BFA4-C5E90857ADCA}"/>
              </a:ext>
            </a:extLst>
          </p:cNvPr>
          <p:cNvSpPr txBox="1"/>
          <p:nvPr/>
        </p:nvSpPr>
        <p:spPr>
          <a:xfrm>
            <a:off x="5128669" y="3455773"/>
            <a:ext cx="4970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A</a:t>
            </a:r>
            <a:r>
              <a:rPr lang="cs-CZ" sz="22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1E77454-0099-42DC-8E3B-FD5A15474DDE}"/>
              </a:ext>
            </a:extLst>
          </p:cNvPr>
          <p:cNvSpPr txBox="1"/>
          <p:nvPr/>
        </p:nvSpPr>
        <p:spPr>
          <a:xfrm>
            <a:off x="2045835" y="4988481"/>
            <a:ext cx="4970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B</a:t>
            </a:r>
            <a:r>
              <a:rPr lang="cs-CZ" sz="2200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1" name="Oblouk 20">
            <a:extLst>
              <a:ext uri="{FF2B5EF4-FFF2-40B4-BE49-F238E27FC236}">
                <a16:creationId xmlns:a16="http://schemas.microsoft.com/office/drawing/2014/main" id="{B0EA187D-2CA5-4BD6-946A-A78F9168C7B3}"/>
              </a:ext>
            </a:extLst>
          </p:cNvPr>
          <p:cNvSpPr/>
          <p:nvPr/>
        </p:nvSpPr>
        <p:spPr>
          <a:xfrm>
            <a:off x="1715591" y="2934791"/>
            <a:ext cx="653143" cy="627018"/>
          </a:xfrm>
          <a:prstGeom prst="arc">
            <a:avLst>
              <a:gd name="adj1" fmla="val 15788319"/>
              <a:gd name="adj2" fmla="val 21242176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ADD6C575-3B51-4EAB-9F13-44490B117F31}"/>
              </a:ext>
            </a:extLst>
          </p:cNvPr>
          <p:cNvSpPr/>
          <p:nvPr/>
        </p:nvSpPr>
        <p:spPr>
          <a:xfrm>
            <a:off x="2133600" y="3082834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louk 22">
            <a:extLst>
              <a:ext uri="{FF2B5EF4-FFF2-40B4-BE49-F238E27FC236}">
                <a16:creationId xmlns:a16="http://schemas.microsoft.com/office/drawing/2014/main" id="{2230E059-C0FA-4E8F-971F-84E8C53E8B27}"/>
              </a:ext>
            </a:extLst>
          </p:cNvPr>
          <p:cNvSpPr/>
          <p:nvPr/>
        </p:nvSpPr>
        <p:spPr>
          <a:xfrm>
            <a:off x="4693928" y="2534195"/>
            <a:ext cx="653143" cy="627018"/>
          </a:xfrm>
          <a:prstGeom prst="arc">
            <a:avLst>
              <a:gd name="adj1" fmla="val 10457584"/>
              <a:gd name="adj2" fmla="val 15392246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28424E58-E007-4811-8784-E7C410B352A7}"/>
              </a:ext>
            </a:extLst>
          </p:cNvPr>
          <p:cNvSpPr/>
          <p:nvPr/>
        </p:nvSpPr>
        <p:spPr>
          <a:xfrm>
            <a:off x="4836387" y="2725783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F1E3E5F-0CF9-4A61-A364-88C5AEFD6C95}"/>
              </a:ext>
            </a:extLst>
          </p:cNvPr>
          <p:cNvSpPr txBox="1"/>
          <p:nvPr/>
        </p:nvSpPr>
        <p:spPr>
          <a:xfrm>
            <a:off x="1340441" y="1191544"/>
            <a:ext cx="4970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A</a:t>
            </a:r>
            <a:r>
              <a:rPr lang="cs-CZ" sz="2200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CDA52D8-FC85-4FC1-962E-6DFA32D166A9}"/>
              </a:ext>
            </a:extLst>
          </p:cNvPr>
          <p:cNvSpPr txBox="1"/>
          <p:nvPr/>
        </p:nvSpPr>
        <p:spPr>
          <a:xfrm>
            <a:off x="4910955" y="1757601"/>
            <a:ext cx="4970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B</a:t>
            </a:r>
            <a:r>
              <a:rPr lang="cs-CZ" sz="2200" baseline="-25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FAD89166-E4D4-4CB4-AF34-25D04C051AE0}"/>
              </a:ext>
            </a:extLst>
          </p:cNvPr>
          <p:cNvCxnSpPr>
            <a:cxnSpLocks/>
          </p:cNvCxnSpPr>
          <p:nvPr/>
        </p:nvCxnSpPr>
        <p:spPr>
          <a:xfrm>
            <a:off x="1804988" y="1559719"/>
            <a:ext cx="485366" cy="34215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08AF7F34-C2A4-4C17-B026-E690DFFFE9D3}"/>
              </a:ext>
            </a:extLst>
          </p:cNvPr>
          <p:cNvCxnSpPr>
            <a:cxnSpLocks/>
          </p:cNvCxnSpPr>
          <p:nvPr/>
        </p:nvCxnSpPr>
        <p:spPr>
          <a:xfrm flipH="1">
            <a:off x="2293144" y="3107531"/>
            <a:ext cx="831057" cy="18645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4351DCAA-AFEA-4BA1-9DF7-2BEA51CFA582}"/>
              </a:ext>
            </a:extLst>
          </p:cNvPr>
          <p:cNvCxnSpPr>
            <a:cxnSpLocks/>
          </p:cNvCxnSpPr>
          <p:nvPr/>
        </p:nvCxnSpPr>
        <p:spPr>
          <a:xfrm>
            <a:off x="1802606" y="1557338"/>
            <a:ext cx="1323771" cy="15429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32E99ACD-E5D8-4B0F-B400-53CE51310ECC}"/>
              </a:ext>
            </a:extLst>
          </p:cNvPr>
          <p:cNvCxnSpPr>
            <a:cxnSpLocks/>
          </p:cNvCxnSpPr>
          <p:nvPr/>
        </p:nvCxnSpPr>
        <p:spPr>
          <a:xfrm>
            <a:off x="4907756" y="2152650"/>
            <a:ext cx="186758" cy="14265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1D94E10E-1A53-4C3A-92CA-AD2C814D2D0D}"/>
              </a:ext>
            </a:extLst>
          </p:cNvPr>
          <p:cNvCxnSpPr>
            <a:cxnSpLocks/>
          </p:cNvCxnSpPr>
          <p:nvPr/>
        </p:nvCxnSpPr>
        <p:spPr>
          <a:xfrm flipH="1">
            <a:off x="3117056" y="2151017"/>
            <a:ext cx="1794580" cy="9612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7D4CCBCD-7359-4ED3-823C-7A83108361D6}"/>
              </a:ext>
            </a:extLst>
          </p:cNvPr>
          <p:cNvCxnSpPr>
            <a:cxnSpLocks/>
          </p:cNvCxnSpPr>
          <p:nvPr/>
        </p:nvCxnSpPr>
        <p:spPr>
          <a:xfrm flipH="1" flipV="1">
            <a:off x="3126378" y="3117669"/>
            <a:ext cx="1976845" cy="4528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15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44BB3B2-5B88-400B-8209-87BA473C8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5" t="20869" r="63169" b="8724"/>
          <a:stretch/>
        </p:blipFill>
        <p:spPr>
          <a:xfrm>
            <a:off x="45264" y="181075"/>
            <a:ext cx="8926719" cy="6445288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9-2022-4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AD03B8F-4142-4466-80F1-D741EE9C1056}"/>
              </a:ext>
            </a:extLst>
          </p:cNvPr>
          <p:cNvSpPr/>
          <p:nvPr/>
        </p:nvSpPr>
        <p:spPr>
          <a:xfrm>
            <a:off x="1083945" y="3350895"/>
            <a:ext cx="245745" cy="241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C490BFB-FCC6-4F57-8BD2-F309ED98BFCC}"/>
              </a:ext>
            </a:extLst>
          </p:cNvPr>
          <p:cNvSpPr/>
          <p:nvPr/>
        </p:nvSpPr>
        <p:spPr>
          <a:xfrm>
            <a:off x="1880235" y="3350895"/>
            <a:ext cx="245745" cy="2419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139FE22-522B-41ED-91FD-8DBC7AF0DEE0}"/>
              </a:ext>
            </a:extLst>
          </p:cNvPr>
          <p:cNvCxnSpPr/>
          <p:nvPr/>
        </p:nvCxnSpPr>
        <p:spPr>
          <a:xfrm>
            <a:off x="300942" y="3471862"/>
            <a:ext cx="24422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414A183-CD8A-4C67-80BB-389142FEAF49}"/>
              </a:ext>
            </a:extLst>
          </p:cNvPr>
          <p:cNvCxnSpPr>
            <a:cxnSpLocks/>
          </p:cNvCxnSpPr>
          <p:nvPr/>
        </p:nvCxnSpPr>
        <p:spPr>
          <a:xfrm rot="5400000">
            <a:off x="108561" y="3404348"/>
            <a:ext cx="24422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nak násobení 11">
            <a:extLst>
              <a:ext uri="{FF2B5EF4-FFF2-40B4-BE49-F238E27FC236}">
                <a16:creationId xmlns:a16="http://schemas.microsoft.com/office/drawing/2014/main" id="{1E049C81-CD57-4E07-82DD-AB2684ABB413}"/>
              </a:ext>
            </a:extLst>
          </p:cNvPr>
          <p:cNvSpPr/>
          <p:nvPr/>
        </p:nvSpPr>
        <p:spPr>
          <a:xfrm>
            <a:off x="7249914" y="5402894"/>
            <a:ext cx="344618" cy="3429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26765F98-F210-4E3C-AA57-4E0AAC9D6568}"/>
              </a:ext>
            </a:extLst>
          </p:cNvPr>
          <p:cNvSpPr/>
          <p:nvPr/>
        </p:nvSpPr>
        <p:spPr>
          <a:xfrm>
            <a:off x="4251303" y="3085810"/>
            <a:ext cx="245745" cy="241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C8005BB-C856-4DA4-BFFF-4C0AFD845DA1}"/>
              </a:ext>
            </a:extLst>
          </p:cNvPr>
          <p:cNvSpPr/>
          <p:nvPr/>
        </p:nvSpPr>
        <p:spPr>
          <a:xfrm>
            <a:off x="4251302" y="2558126"/>
            <a:ext cx="245745" cy="2419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A4D4AB25-DDEE-47C1-A4DE-D8421E7166A2}"/>
              </a:ext>
            </a:extLst>
          </p:cNvPr>
          <p:cNvCxnSpPr>
            <a:cxnSpLocks/>
          </p:cNvCxnSpPr>
          <p:nvPr/>
        </p:nvCxnSpPr>
        <p:spPr>
          <a:xfrm rot="5400000">
            <a:off x="3155456" y="3403719"/>
            <a:ext cx="24422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CA09089-B9E6-4614-AF42-E8C096655E96}"/>
              </a:ext>
            </a:extLst>
          </p:cNvPr>
          <p:cNvCxnSpPr/>
          <p:nvPr/>
        </p:nvCxnSpPr>
        <p:spPr>
          <a:xfrm>
            <a:off x="3287494" y="3477577"/>
            <a:ext cx="24422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6C82F763-AD99-4520-9F17-37189460C4CF}"/>
              </a:ext>
            </a:extLst>
          </p:cNvPr>
          <p:cNvCxnSpPr>
            <a:cxnSpLocks/>
          </p:cNvCxnSpPr>
          <p:nvPr/>
        </p:nvCxnSpPr>
        <p:spPr>
          <a:xfrm flipV="1">
            <a:off x="3420247" y="2208275"/>
            <a:ext cx="2212123" cy="2238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B967D9E5-245D-48DE-9B8D-C72168A2439D}"/>
              </a:ext>
            </a:extLst>
          </p:cNvPr>
          <p:cNvCxnSpPr>
            <a:cxnSpLocks/>
          </p:cNvCxnSpPr>
          <p:nvPr/>
        </p:nvCxnSpPr>
        <p:spPr>
          <a:xfrm rot="5400000" flipV="1">
            <a:off x="3266714" y="2352392"/>
            <a:ext cx="2212123" cy="2238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nak násobení 21">
            <a:extLst>
              <a:ext uri="{FF2B5EF4-FFF2-40B4-BE49-F238E27FC236}">
                <a16:creationId xmlns:a16="http://schemas.microsoft.com/office/drawing/2014/main" id="{ECA9E479-16B9-4545-9C2D-98FF7337B4CE}"/>
              </a:ext>
            </a:extLst>
          </p:cNvPr>
          <p:cNvSpPr/>
          <p:nvPr/>
        </p:nvSpPr>
        <p:spPr>
          <a:xfrm>
            <a:off x="7585007" y="5781348"/>
            <a:ext cx="344618" cy="3429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380F0773-69EA-4D36-B4B1-DAA0163297DD}"/>
              </a:ext>
            </a:extLst>
          </p:cNvPr>
          <p:cNvSpPr/>
          <p:nvPr/>
        </p:nvSpPr>
        <p:spPr>
          <a:xfrm>
            <a:off x="7423480" y="3615658"/>
            <a:ext cx="245745" cy="241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ED798467-A2A1-4B61-90AC-C64C18CD6609}"/>
              </a:ext>
            </a:extLst>
          </p:cNvPr>
          <p:cNvSpPr/>
          <p:nvPr/>
        </p:nvSpPr>
        <p:spPr>
          <a:xfrm>
            <a:off x="7691437" y="3882390"/>
            <a:ext cx="245745" cy="2419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83976B15-7C4D-46DB-BE1A-A49FF2739433}"/>
              </a:ext>
            </a:extLst>
          </p:cNvPr>
          <p:cNvCxnSpPr>
            <a:cxnSpLocks/>
          </p:cNvCxnSpPr>
          <p:nvPr/>
        </p:nvCxnSpPr>
        <p:spPr>
          <a:xfrm flipV="1">
            <a:off x="6476740" y="2309530"/>
            <a:ext cx="2212123" cy="2238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018C69AB-9A0E-40D0-97D4-1348FF27B03E}"/>
              </a:ext>
            </a:extLst>
          </p:cNvPr>
          <p:cNvCxnSpPr>
            <a:cxnSpLocks/>
          </p:cNvCxnSpPr>
          <p:nvPr/>
        </p:nvCxnSpPr>
        <p:spPr>
          <a:xfrm rot="5400000" flipV="1">
            <a:off x="6299414" y="2486769"/>
            <a:ext cx="2196000" cy="219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nak násobení 26">
            <a:extLst>
              <a:ext uri="{FF2B5EF4-FFF2-40B4-BE49-F238E27FC236}">
                <a16:creationId xmlns:a16="http://schemas.microsoft.com/office/drawing/2014/main" id="{E82030AF-5B71-4056-A241-1BAE069BF5F3}"/>
              </a:ext>
            </a:extLst>
          </p:cNvPr>
          <p:cNvSpPr/>
          <p:nvPr/>
        </p:nvSpPr>
        <p:spPr>
          <a:xfrm>
            <a:off x="7584546" y="6157898"/>
            <a:ext cx="344618" cy="3429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94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 animBg="1"/>
      <p:bldP spid="13" grpId="0" animBg="1"/>
      <p:bldP spid="17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80420A5-3000-46A4-94C2-1D154753B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5" t="28614" r="63267" b="40047"/>
          <a:stretch/>
        </p:blipFill>
        <p:spPr>
          <a:xfrm>
            <a:off x="45265" y="316871"/>
            <a:ext cx="8996876" cy="2912466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9-2022-4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A7F37E1-5A15-494B-91D5-BDFFACC87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5" t="61551" r="63267" b="9428"/>
          <a:stretch/>
        </p:blipFill>
        <p:spPr>
          <a:xfrm>
            <a:off x="45265" y="4143943"/>
            <a:ext cx="8996876" cy="2696997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6EC8ACE-9278-412A-ACAC-87254CA4DD6B}"/>
              </a:ext>
            </a:extLst>
          </p:cNvPr>
          <p:cNvSpPr/>
          <p:nvPr/>
        </p:nvSpPr>
        <p:spPr>
          <a:xfrm>
            <a:off x="162044" y="763929"/>
            <a:ext cx="8748000" cy="32640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69E6972-16A5-46EA-BE83-7DABCC40041E}"/>
              </a:ext>
            </a:extLst>
          </p:cNvPr>
          <p:cNvSpPr/>
          <p:nvPr/>
        </p:nvSpPr>
        <p:spPr>
          <a:xfrm>
            <a:off x="4710896" y="1102208"/>
            <a:ext cx="4074289" cy="237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7D8BDF6-EE2A-436C-AF09-3E75AF4017AD}"/>
              </a:ext>
            </a:extLst>
          </p:cNvPr>
          <p:cNvSpPr/>
          <p:nvPr/>
        </p:nvSpPr>
        <p:spPr>
          <a:xfrm>
            <a:off x="4132163" y="2599978"/>
            <a:ext cx="1349532" cy="829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467F0E-6B0A-4594-B078-0027133F99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69" t="35489" r="34051" b="49707"/>
          <a:stretch/>
        </p:blipFill>
        <p:spPr>
          <a:xfrm>
            <a:off x="3020565" y="1533087"/>
            <a:ext cx="5816807" cy="2376751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39EE4598-D736-4D9A-8AED-9850BF7A5C4D}"/>
              </a:ext>
            </a:extLst>
          </p:cNvPr>
          <p:cNvSpPr/>
          <p:nvPr/>
        </p:nvSpPr>
        <p:spPr>
          <a:xfrm>
            <a:off x="2828930" y="1504966"/>
            <a:ext cx="1349532" cy="829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2D1FBCD-FBE3-46CA-98DD-16E17B43324A}"/>
              </a:ext>
            </a:extLst>
          </p:cNvPr>
          <p:cNvSpPr txBox="1"/>
          <p:nvPr/>
        </p:nvSpPr>
        <p:spPr>
          <a:xfrm>
            <a:off x="5673330" y="3299687"/>
            <a:ext cx="77677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60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CA699CD-50FF-45F4-A24F-F6B4F6392A08}"/>
              </a:ext>
            </a:extLst>
          </p:cNvPr>
          <p:cNvSpPr txBox="1"/>
          <p:nvPr/>
        </p:nvSpPr>
        <p:spPr>
          <a:xfrm>
            <a:off x="358815" y="1630499"/>
            <a:ext cx="34889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180</a:t>
            </a:r>
            <a:r>
              <a:rPr lang="cs-CZ" sz="2600" baseline="30000" dirty="0">
                <a:solidFill>
                  <a:srgbClr val="0070C0"/>
                </a:solidFill>
              </a:rPr>
              <a:t>0 </a:t>
            </a:r>
            <a:r>
              <a:rPr lang="cs-CZ" sz="2600" dirty="0">
                <a:solidFill>
                  <a:srgbClr val="0070C0"/>
                </a:solidFill>
              </a:rPr>
              <a:t>– (60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  <a:r>
              <a:rPr lang="cs-CZ" sz="2600" dirty="0">
                <a:solidFill>
                  <a:srgbClr val="0070C0"/>
                </a:solidFill>
              </a:rPr>
              <a:t> + 36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  <a:r>
              <a:rPr lang="cs-CZ" sz="2600" dirty="0">
                <a:solidFill>
                  <a:srgbClr val="0070C0"/>
                </a:solidFill>
              </a:rPr>
              <a:t>) = 84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  <a:r>
              <a:rPr lang="cs-CZ" sz="2600" dirty="0">
                <a:solidFill>
                  <a:srgbClr val="0070C0"/>
                </a:solidFill>
              </a:rPr>
              <a:t> 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CA09AD4-43CD-4642-A416-04E525B8C750}"/>
              </a:ext>
            </a:extLst>
          </p:cNvPr>
          <p:cNvSpPr txBox="1"/>
          <p:nvPr/>
        </p:nvSpPr>
        <p:spPr>
          <a:xfrm>
            <a:off x="4729588" y="3332711"/>
            <a:ext cx="7306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84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  <a:r>
              <a:rPr lang="cs-CZ" sz="2600" dirty="0">
                <a:solidFill>
                  <a:srgbClr val="0070C0"/>
                </a:solidFill>
              </a:rPr>
              <a:t> 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3AE2515-EB81-4C40-85E3-ACA725566BA5}"/>
              </a:ext>
            </a:extLst>
          </p:cNvPr>
          <p:cNvSpPr txBox="1"/>
          <p:nvPr/>
        </p:nvSpPr>
        <p:spPr>
          <a:xfrm>
            <a:off x="344044" y="2187598"/>
            <a:ext cx="34889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180</a:t>
            </a:r>
            <a:r>
              <a:rPr lang="cs-CZ" sz="2600" baseline="30000" dirty="0">
                <a:solidFill>
                  <a:srgbClr val="0070C0"/>
                </a:solidFill>
              </a:rPr>
              <a:t>0 </a:t>
            </a:r>
            <a:r>
              <a:rPr lang="cs-CZ" sz="2600" dirty="0">
                <a:solidFill>
                  <a:srgbClr val="0070C0"/>
                </a:solidFill>
              </a:rPr>
              <a:t>– (41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  <a:r>
              <a:rPr lang="cs-CZ" sz="2600" dirty="0">
                <a:solidFill>
                  <a:srgbClr val="0070C0"/>
                </a:solidFill>
              </a:rPr>
              <a:t> + 84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  <a:r>
              <a:rPr lang="cs-CZ" sz="2600" dirty="0">
                <a:solidFill>
                  <a:srgbClr val="0070C0"/>
                </a:solidFill>
              </a:rPr>
              <a:t>) = 55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  <a:r>
              <a:rPr lang="cs-CZ" sz="2600" dirty="0">
                <a:solidFill>
                  <a:srgbClr val="0070C0"/>
                </a:solidFill>
              </a:rPr>
              <a:t> 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77D16F9-6C28-4623-B0C9-4D4C91E3BDE3}"/>
              </a:ext>
            </a:extLst>
          </p:cNvPr>
          <p:cNvSpPr txBox="1"/>
          <p:nvPr/>
        </p:nvSpPr>
        <p:spPr>
          <a:xfrm>
            <a:off x="4685449" y="2567354"/>
            <a:ext cx="7306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55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  <a:r>
              <a:rPr lang="cs-CZ" sz="2600" dirty="0">
                <a:solidFill>
                  <a:srgbClr val="0070C0"/>
                </a:solidFill>
              </a:rPr>
              <a:t> 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3877F46-E6F7-40C4-82D6-24D28BFD96E0}"/>
              </a:ext>
            </a:extLst>
          </p:cNvPr>
          <p:cNvSpPr txBox="1"/>
          <p:nvPr/>
        </p:nvSpPr>
        <p:spPr>
          <a:xfrm>
            <a:off x="366541" y="2788581"/>
            <a:ext cx="34889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600" dirty="0">
                <a:solidFill>
                  <a:srgbClr val="0070C0"/>
                </a:solidFill>
              </a:rPr>
              <a:t>ϕ</a:t>
            </a:r>
            <a:r>
              <a:rPr lang="cs-CZ" sz="2600" dirty="0">
                <a:solidFill>
                  <a:srgbClr val="0070C0"/>
                </a:solidFill>
              </a:rPr>
              <a:t> = 180</a:t>
            </a:r>
            <a:r>
              <a:rPr lang="cs-CZ" sz="2600" baseline="30000" dirty="0">
                <a:solidFill>
                  <a:srgbClr val="0070C0"/>
                </a:solidFill>
              </a:rPr>
              <a:t>0 </a:t>
            </a:r>
            <a:r>
              <a:rPr lang="cs-CZ" sz="2600" dirty="0">
                <a:solidFill>
                  <a:srgbClr val="0070C0"/>
                </a:solidFill>
              </a:rPr>
              <a:t>– 55 = </a:t>
            </a:r>
            <a:r>
              <a:rPr lang="cs-CZ" sz="2600" b="1" dirty="0">
                <a:solidFill>
                  <a:srgbClr val="0070C0"/>
                </a:solidFill>
              </a:rPr>
              <a:t>125</a:t>
            </a:r>
            <a:r>
              <a:rPr lang="cs-CZ" sz="2600" b="1" baseline="30000" dirty="0">
                <a:solidFill>
                  <a:srgbClr val="0070C0"/>
                </a:solidFill>
              </a:rPr>
              <a:t>0</a:t>
            </a:r>
            <a:r>
              <a:rPr lang="cs-CZ" sz="2600" dirty="0">
                <a:solidFill>
                  <a:srgbClr val="0070C0"/>
                </a:solidFill>
              </a:rPr>
              <a:t> 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554AF797-9646-4240-AF65-9EED4492C7E8}"/>
              </a:ext>
            </a:extLst>
          </p:cNvPr>
          <p:cNvSpPr/>
          <p:nvPr/>
        </p:nvSpPr>
        <p:spPr>
          <a:xfrm>
            <a:off x="609605" y="6305550"/>
            <a:ext cx="2219325" cy="552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68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80B12B4-C3C4-4F49-8867-156DBC590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07" t="16997" r="63366" b="44080"/>
          <a:stretch/>
        </p:blipFill>
        <p:spPr>
          <a:xfrm>
            <a:off x="3" y="153915"/>
            <a:ext cx="8646055" cy="346369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9-2022-4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950A250-D36E-4FA0-8952-735F5C302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07" t="64220" r="63366" b="10133"/>
          <a:stretch/>
        </p:blipFill>
        <p:spPr>
          <a:xfrm>
            <a:off x="152403" y="4508626"/>
            <a:ext cx="8646055" cy="2282233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CFDFB4B4-A9EA-4404-9EAD-77AF9DE062BA}"/>
              </a:ext>
            </a:extLst>
          </p:cNvPr>
          <p:cNvSpPr/>
          <p:nvPr/>
        </p:nvSpPr>
        <p:spPr>
          <a:xfrm>
            <a:off x="150469" y="659754"/>
            <a:ext cx="8406000" cy="35765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7349E1D-C8D3-4436-9C7D-9064AF4E2E3D}"/>
              </a:ext>
            </a:extLst>
          </p:cNvPr>
          <p:cNvSpPr txBox="1"/>
          <p:nvPr/>
        </p:nvSpPr>
        <p:spPr>
          <a:xfrm>
            <a:off x="3710439" y="4881131"/>
            <a:ext cx="484603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S = (15 + 15 + 15 + 15 + 17 + 17) . 5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4961C2D-1AA5-4154-A456-0024CE90CCA9}"/>
              </a:ext>
            </a:extLst>
          </p:cNvPr>
          <p:cNvSpPr txBox="1"/>
          <p:nvPr/>
        </p:nvSpPr>
        <p:spPr>
          <a:xfrm>
            <a:off x="3710439" y="5442668"/>
            <a:ext cx="484603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S = 94 . 5 = </a:t>
            </a:r>
            <a:r>
              <a:rPr lang="cs-CZ" sz="2600" b="1" dirty="0">
                <a:solidFill>
                  <a:srgbClr val="0070C0"/>
                </a:solidFill>
              </a:rPr>
              <a:t>470 cm</a:t>
            </a:r>
            <a:r>
              <a:rPr lang="cs-CZ" sz="2600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5DFCB1AA-5DF9-453B-BEA1-1C257A759682}"/>
              </a:ext>
            </a:extLst>
          </p:cNvPr>
          <p:cNvSpPr/>
          <p:nvPr/>
        </p:nvSpPr>
        <p:spPr>
          <a:xfrm>
            <a:off x="798274" y="6018942"/>
            <a:ext cx="1620835" cy="4397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59751EC-91B2-4F21-93E2-5180A6B141F5}"/>
              </a:ext>
            </a:extLst>
          </p:cNvPr>
          <p:cNvSpPr/>
          <p:nvPr/>
        </p:nvSpPr>
        <p:spPr>
          <a:xfrm>
            <a:off x="324091" y="2395959"/>
            <a:ext cx="6169306" cy="1583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C8B9679-8E67-43F6-A1FD-B92DBC673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95" t="41842" r="44810" b="46333"/>
          <a:stretch/>
        </p:blipFill>
        <p:spPr>
          <a:xfrm>
            <a:off x="339556" y="2617895"/>
            <a:ext cx="5900911" cy="142230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F67AD89-5D22-4327-B399-3635EA53A3A4}"/>
              </a:ext>
            </a:extLst>
          </p:cNvPr>
          <p:cNvSpPr txBox="1"/>
          <p:nvPr/>
        </p:nvSpPr>
        <p:spPr>
          <a:xfrm>
            <a:off x="675276" y="2784471"/>
            <a:ext cx="12251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17 cm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37FFC95-47BA-4B87-86AA-5038BED256AC}"/>
              </a:ext>
            </a:extLst>
          </p:cNvPr>
          <p:cNvSpPr txBox="1"/>
          <p:nvPr/>
        </p:nvSpPr>
        <p:spPr>
          <a:xfrm>
            <a:off x="906716" y="3722424"/>
            <a:ext cx="12251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15 cm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7942A7B-CC9B-450D-9A81-E1457E193EAA}"/>
              </a:ext>
            </a:extLst>
          </p:cNvPr>
          <p:cNvSpPr txBox="1"/>
          <p:nvPr/>
        </p:nvSpPr>
        <p:spPr>
          <a:xfrm>
            <a:off x="2677420" y="3733243"/>
            <a:ext cx="12251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15 cm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045181F-5FAB-450F-AD3E-4C0C369FC062}"/>
              </a:ext>
            </a:extLst>
          </p:cNvPr>
          <p:cNvSpPr txBox="1"/>
          <p:nvPr/>
        </p:nvSpPr>
        <p:spPr>
          <a:xfrm>
            <a:off x="4391763" y="3700682"/>
            <a:ext cx="12251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15 cm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D8AB7E3-881C-4BF2-AC4A-3903E7127147}"/>
              </a:ext>
            </a:extLst>
          </p:cNvPr>
          <p:cNvSpPr txBox="1"/>
          <p:nvPr/>
        </p:nvSpPr>
        <p:spPr>
          <a:xfrm>
            <a:off x="2689064" y="2326865"/>
            <a:ext cx="12251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15 cm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B774E93-B710-4E9B-BE40-FA1BAE824549}"/>
              </a:ext>
            </a:extLst>
          </p:cNvPr>
          <p:cNvSpPr txBox="1"/>
          <p:nvPr/>
        </p:nvSpPr>
        <p:spPr>
          <a:xfrm>
            <a:off x="4726792" y="2900547"/>
            <a:ext cx="12251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17 cm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7304E25-A745-4370-B4B1-0715D230C02C}"/>
              </a:ext>
            </a:extLst>
          </p:cNvPr>
          <p:cNvSpPr txBox="1"/>
          <p:nvPr/>
        </p:nvSpPr>
        <p:spPr>
          <a:xfrm>
            <a:off x="5780615" y="3547754"/>
            <a:ext cx="12251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5 cm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9" grpId="0"/>
      <p:bldP spid="17" grpId="0"/>
      <p:bldP spid="19" grpId="0"/>
      <p:bldP spid="20" grpId="0"/>
      <p:bldP spid="21" grpId="0"/>
      <p:bldP spid="2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9-2022-4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3F3ACE-0464-47A1-ADFB-3B01F9D4B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79" t="47624" r="76634" b="24917"/>
          <a:stretch/>
        </p:blipFill>
        <p:spPr>
          <a:xfrm>
            <a:off x="144857" y="4317244"/>
            <a:ext cx="4155549" cy="23620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F00215D-5392-47AF-8380-D84A8C27F4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07" t="16997" r="63366" b="44080"/>
          <a:stretch/>
        </p:blipFill>
        <p:spPr>
          <a:xfrm>
            <a:off x="3" y="153915"/>
            <a:ext cx="8646055" cy="346369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2B21EC4-92C6-48C1-884E-5154CD53FF27}"/>
              </a:ext>
            </a:extLst>
          </p:cNvPr>
          <p:cNvSpPr/>
          <p:nvPr/>
        </p:nvSpPr>
        <p:spPr>
          <a:xfrm>
            <a:off x="150469" y="659754"/>
            <a:ext cx="8406000" cy="35765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F74012F-FBCF-4021-A621-7E49101D55B3}"/>
              </a:ext>
            </a:extLst>
          </p:cNvPr>
          <p:cNvSpPr/>
          <p:nvPr/>
        </p:nvSpPr>
        <p:spPr>
          <a:xfrm>
            <a:off x="1620456" y="2384385"/>
            <a:ext cx="3310359" cy="474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C0F0CCF-0A1B-421B-9645-7BD6D51AC5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95" t="41842" r="44810" b="46333"/>
          <a:stretch/>
        </p:blipFill>
        <p:spPr>
          <a:xfrm>
            <a:off x="339556" y="2617895"/>
            <a:ext cx="5900911" cy="142230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DECC9E2-4395-4CD0-878D-DA873BB2F35B}"/>
              </a:ext>
            </a:extLst>
          </p:cNvPr>
          <p:cNvSpPr txBox="1"/>
          <p:nvPr/>
        </p:nvSpPr>
        <p:spPr>
          <a:xfrm>
            <a:off x="675276" y="2784471"/>
            <a:ext cx="12251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17 cm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3C84423-631B-4D24-A581-EC25C85E97D7}"/>
              </a:ext>
            </a:extLst>
          </p:cNvPr>
          <p:cNvSpPr txBox="1"/>
          <p:nvPr/>
        </p:nvSpPr>
        <p:spPr>
          <a:xfrm>
            <a:off x="906716" y="3722424"/>
            <a:ext cx="12251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15 cm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EBEF2AA-B358-4B34-A6DD-582B14E35EB9}"/>
              </a:ext>
            </a:extLst>
          </p:cNvPr>
          <p:cNvCxnSpPr>
            <a:cxnSpLocks/>
          </p:cNvCxnSpPr>
          <p:nvPr/>
        </p:nvCxnSpPr>
        <p:spPr>
          <a:xfrm>
            <a:off x="2222631" y="2952069"/>
            <a:ext cx="0" cy="7703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6147990-79BF-4FCF-BDE1-99374D358D47}"/>
              </a:ext>
            </a:extLst>
          </p:cNvPr>
          <p:cNvSpPr txBox="1"/>
          <p:nvPr/>
        </p:nvSpPr>
        <p:spPr>
          <a:xfrm>
            <a:off x="2253799" y="3118564"/>
            <a:ext cx="40144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x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8CD3B219-AAE5-4E02-8223-3D6DA1EF3207}"/>
                  </a:ext>
                </a:extLst>
              </p:cNvPr>
              <p:cNvSpPr txBox="1"/>
              <p:nvPr/>
            </p:nvSpPr>
            <p:spPr>
              <a:xfrm>
                <a:off x="6232016" y="2384554"/>
                <a:ext cx="2101753" cy="4662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</a:rPr>
                  <a:t>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cs-CZ" sz="2200" b="0" i="1" baseline="30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  <m:r>
                          <a:rPr lang="cs-CZ" sz="2200" b="0" i="1" baseline="30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cs-CZ" sz="22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8CD3B219-AAE5-4E02-8223-3D6DA1EF3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016" y="2384554"/>
                <a:ext cx="2101753" cy="466281"/>
              </a:xfrm>
              <a:prstGeom prst="rect">
                <a:avLst/>
              </a:prstGeom>
              <a:blipFill>
                <a:blip r:embed="rId6"/>
                <a:stretch>
                  <a:fillRect l="-3768" t="-1299" b="-259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06A79FF2-EDD3-455C-9957-F17316EB64EA}"/>
                  </a:ext>
                </a:extLst>
              </p:cNvPr>
              <p:cNvSpPr txBox="1"/>
              <p:nvPr/>
            </p:nvSpPr>
            <p:spPr>
              <a:xfrm>
                <a:off x="6232016" y="2784664"/>
                <a:ext cx="1773571" cy="4662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</a:rPr>
                  <a:t>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endParaRPr lang="cs-CZ" sz="22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06A79FF2-EDD3-455C-9957-F17316EB6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016" y="2784664"/>
                <a:ext cx="1773571" cy="466281"/>
              </a:xfrm>
              <a:prstGeom prst="rect">
                <a:avLst/>
              </a:prstGeom>
              <a:blipFill>
                <a:blip r:embed="rId7"/>
                <a:stretch>
                  <a:fillRect l="-4467" t="-2632" b="-2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>
            <a:extLst>
              <a:ext uri="{FF2B5EF4-FFF2-40B4-BE49-F238E27FC236}">
                <a16:creationId xmlns:a16="http://schemas.microsoft.com/office/drawing/2014/main" id="{4004D5AD-8475-4F54-9A24-D38308B7EBFE}"/>
              </a:ext>
            </a:extLst>
          </p:cNvPr>
          <p:cNvSpPr txBox="1"/>
          <p:nvPr/>
        </p:nvSpPr>
        <p:spPr>
          <a:xfrm>
            <a:off x="6222490" y="3203824"/>
            <a:ext cx="13354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x = 8 cm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C19BC74E-54CD-47B1-84BB-BB3D516C6281}"/>
                  </a:ext>
                </a:extLst>
              </p:cNvPr>
              <p:cNvSpPr txBox="1"/>
              <p:nvPr/>
            </p:nvSpPr>
            <p:spPr>
              <a:xfrm>
                <a:off x="2655245" y="4847310"/>
                <a:ext cx="2659077" cy="619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S</a:t>
                </a:r>
                <a:r>
                  <a:rPr lang="el-GR" sz="2400" baseline="-25000" dirty="0">
                    <a:solidFill>
                      <a:srgbClr val="0070C0"/>
                    </a:solidFill>
                  </a:rPr>
                  <a:t>Δ</a:t>
                </a:r>
                <a:r>
                  <a:rPr lang="cs-CZ" sz="24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15 .  8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60 </m:t>
                    </m:r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cs-CZ" sz="2400" b="0" i="0" baseline="30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cs-CZ" sz="24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C19BC74E-54CD-47B1-84BB-BB3D516C6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245" y="4847310"/>
                <a:ext cx="2659077" cy="619913"/>
              </a:xfrm>
              <a:prstGeom prst="rect">
                <a:avLst/>
              </a:prstGeom>
              <a:blipFill>
                <a:blip r:embed="rId8"/>
                <a:stretch>
                  <a:fillRect l="-3670" b="-98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E4BD2438-89EF-4F52-82A1-5C735001BE2D}"/>
                  </a:ext>
                </a:extLst>
              </p:cNvPr>
              <p:cNvSpPr txBox="1"/>
              <p:nvPr/>
            </p:nvSpPr>
            <p:spPr>
              <a:xfrm>
                <a:off x="2700963" y="5536673"/>
                <a:ext cx="32611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S</a:t>
                </a:r>
                <a:r>
                  <a:rPr lang="cs-CZ" sz="2400" baseline="-25000" dirty="0" err="1">
                    <a:solidFill>
                      <a:srgbClr val="0070C0"/>
                    </a:solidFill>
                  </a:rPr>
                  <a:t>p</a:t>
                </a:r>
                <a:r>
                  <a:rPr lang="cs-CZ" sz="24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4 . 60</m:t>
                    </m:r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240 </m:t>
                    </m:r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cs-CZ" sz="2400" b="0" i="0" baseline="30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cs-CZ" sz="24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E4BD2438-89EF-4F52-82A1-5C735001B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963" y="5536673"/>
                <a:ext cx="3261171" cy="461665"/>
              </a:xfrm>
              <a:prstGeom prst="rect">
                <a:avLst/>
              </a:prstGeom>
              <a:blipFill>
                <a:blip r:embed="rId9"/>
                <a:stretch>
                  <a:fillRect l="-2804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>
            <a:extLst>
              <a:ext uri="{FF2B5EF4-FFF2-40B4-BE49-F238E27FC236}">
                <a16:creationId xmlns:a16="http://schemas.microsoft.com/office/drawing/2014/main" id="{0D9AEB85-2BFE-4DA9-91EA-4C46EE31163C}"/>
              </a:ext>
            </a:extLst>
          </p:cNvPr>
          <p:cNvSpPr txBox="1"/>
          <p:nvPr/>
        </p:nvSpPr>
        <p:spPr>
          <a:xfrm>
            <a:off x="6066579" y="4926433"/>
            <a:ext cx="1584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 = </a:t>
            </a:r>
            <a:r>
              <a:rPr lang="cs-CZ" sz="2400" dirty="0" err="1">
                <a:solidFill>
                  <a:srgbClr val="0070C0"/>
                </a:solidFill>
              </a:rPr>
              <a:t>S</a:t>
            </a:r>
            <a:r>
              <a:rPr lang="cs-CZ" sz="2400" baseline="-25000" dirty="0" err="1">
                <a:solidFill>
                  <a:srgbClr val="0070C0"/>
                </a:solidFill>
              </a:rPr>
              <a:t>p</a:t>
            </a:r>
            <a:r>
              <a:rPr lang="cs-CZ" sz="2400" dirty="0">
                <a:solidFill>
                  <a:srgbClr val="0070C0"/>
                </a:solidFill>
              </a:rPr>
              <a:t> . v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258B867-1C02-4922-BFBD-D6A96A81A3E8}"/>
              </a:ext>
            </a:extLst>
          </p:cNvPr>
          <p:cNvSpPr txBox="1"/>
          <p:nvPr/>
        </p:nvSpPr>
        <p:spPr>
          <a:xfrm>
            <a:off x="6018650" y="5529069"/>
            <a:ext cx="1584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 = 240 . 5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04E41F9C-FE4E-4FFC-8A1D-D96C29A99CBC}"/>
                  </a:ext>
                </a:extLst>
              </p:cNvPr>
              <p:cNvSpPr txBox="1"/>
              <p:nvPr/>
            </p:nvSpPr>
            <p:spPr>
              <a:xfrm>
                <a:off x="6032641" y="6078197"/>
                <a:ext cx="19729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</a:rPr>
                  <a:t>V = 1 200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  <m:r>
                      <a:rPr lang="cs-CZ" sz="2400" b="1" i="0" baseline="30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cs-CZ" sz="24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04E41F9C-FE4E-4FFC-8A1D-D96C29A99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641" y="6078197"/>
                <a:ext cx="1972946" cy="461665"/>
              </a:xfrm>
              <a:prstGeom prst="rect">
                <a:avLst/>
              </a:prstGeom>
              <a:blipFill>
                <a:blip r:embed="rId10"/>
                <a:stretch>
                  <a:fillRect l="-4954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ál 25">
            <a:extLst>
              <a:ext uri="{FF2B5EF4-FFF2-40B4-BE49-F238E27FC236}">
                <a16:creationId xmlns:a16="http://schemas.microsoft.com/office/drawing/2014/main" id="{C642FE5C-80A4-4710-8E2D-CAD40870DD99}"/>
              </a:ext>
            </a:extLst>
          </p:cNvPr>
          <p:cNvSpPr/>
          <p:nvPr/>
        </p:nvSpPr>
        <p:spPr>
          <a:xfrm>
            <a:off x="658281" y="5136016"/>
            <a:ext cx="1620835" cy="4397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23A3DE7-27FB-4756-9B58-CE741A9B93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6" t="33190" r="64158" b="12948"/>
          <a:stretch/>
        </p:blipFill>
        <p:spPr>
          <a:xfrm>
            <a:off x="36218" y="135809"/>
            <a:ext cx="8202438" cy="4700273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9-2022-4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E7D980-C836-4A2A-9C76-7C4DBB4B72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97" t="55017" r="80495" b="29855"/>
          <a:stretch/>
        </p:blipFill>
        <p:spPr>
          <a:xfrm>
            <a:off x="280657" y="4789283"/>
            <a:ext cx="2841032" cy="131275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6AD16FC-90AB-44BD-B8F2-76DA7B522A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99" t="70371" r="81384" b="15412"/>
          <a:stretch/>
        </p:blipFill>
        <p:spPr>
          <a:xfrm>
            <a:off x="1792587" y="4997512"/>
            <a:ext cx="2160714" cy="1231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0B82C6FC-4AC4-490D-9A04-AEFDE968011F}"/>
                  </a:ext>
                </a:extLst>
              </p:cNvPr>
              <p:cNvSpPr txBox="1"/>
              <p:nvPr/>
            </p:nvSpPr>
            <p:spPr>
              <a:xfrm>
                <a:off x="4420459" y="1642672"/>
                <a:ext cx="2009011" cy="616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endParaRPr lang="cs-CZ" sz="24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0B82C6FC-4AC4-490D-9A04-AEFDE9680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459" y="1642672"/>
                <a:ext cx="2009011" cy="6161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120079EC-3473-482E-A6F5-825091E9706C}"/>
              </a:ext>
            </a:extLst>
          </p:cNvPr>
          <p:cNvSpPr txBox="1"/>
          <p:nvPr/>
        </p:nvSpPr>
        <p:spPr>
          <a:xfrm>
            <a:off x="7608157" y="1084727"/>
            <a:ext cx="536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EA90B3CF-EE58-463E-9517-8F8A91729A50}"/>
                  </a:ext>
                </a:extLst>
              </p:cNvPr>
              <p:cNvSpPr txBox="1"/>
              <p:nvPr/>
            </p:nvSpPr>
            <p:spPr>
              <a:xfrm>
                <a:off x="4393132" y="3149535"/>
                <a:ext cx="2009011" cy="616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endParaRPr lang="cs-CZ" sz="24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EA90B3CF-EE58-463E-9517-8F8A91729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132" y="3149535"/>
                <a:ext cx="2009011" cy="6161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F5EF8FD6-B5DF-476B-86B8-2B0E2922F0F9}"/>
              </a:ext>
            </a:extLst>
          </p:cNvPr>
          <p:cNvSpPr txBox="1"/>
          <p:nvPr/>
        </p:nvSpPr>
        <p:spPr>
          <a:xfrm>
            <a:off x="7579755" y="2591590"/>
            <a:ext cx="536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94A22968-75A0-4B17-AC6B-DEC727497C64}"/>
                  </a:ext>
                </a:extLst>
              </p:cNvPr>
              <p:cNvSpPr txBox="1"/>
              <p:nvPr/>
            </p:nvSpPr>
            <p:spPr>
              <a:xfrm>
                <a:off x="4888731" y="4755064"/>
                <a:ext cx="2009011" cy="622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endParaRPr lang="cs-CZ" sz="24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94A22968-75A0-4B17-AC6B-DEC727497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731" y="4755064"/>
                <a:ext cx="2009011" cy="6222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DB0A0A9A-F55C-4735-9888-802E629C0EEB}"/>
                  </a:ext>
                </a:extLst>
              </p:cNvPr>
              <p:cNvSpPr txBox="1"/>
              <p:nvPr/>
            </p:nvSpPr>
            <p:spPr>
              <a:xfrm>
                <a:off x="4888730" y="5415640"/>
                <a:ext cx="2009011" cy="622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endParaRPr lang="cs-CZ" sz="24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DB0A0A9A-F55C-4735-9888-802E629C0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730" y="5415640"/>
                <a:ext cx="2009011" cy="6222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520B1279-9F61-45B5-868E-0F5D6497B717}"/>
                  </a:ext>
                </a:extLst>
              </p:cNvPr>
              <p:cNvSpPr txBox="1"/>
              <p:nvPr/>
            </p:nvSpPr>
            <p:spPr>
              <a:xfrm>
                <a:off x="4888729" y="6157233"/>
                <a:ext cx="2009011" cy="622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endParaRPr lang="cs-CZ" sz="24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520B1279-9F61-45B5-868E-0F5D6497B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729" y="6157233"/>
                <a:ext cx="2009011" cy="6222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>
            <a:extLst>
              <a:ext uri="{FF2B5EF4-FFF2-40B4-BE49-F238E27FC236}">
                <a16:creationId xmlns:a16="http://schemas.microsoft.com/office/drawing/2014/main" id="{842C9743-C473-4E16-BF63-D7B68D9E1F1A}"/>
              </a:ext>
            </a:extLst>
          </p:cNvPr>
          <p:cNvSpPr txBox="1"/>
          <p:nvPr/>
        </p:nvSpPr>
        <p:spPr>
          <a:xfrm>
            <a:off x="7608157" y="4091360"/>
            <a:ext cx="536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22321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1475520-C276-4DF4-91DE-3B4787F4F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0" t="24331" r="34695" b="38057"/>
          <a:stretch/>
        </p:blipFill>
        <p:spPr>
          <a:xfrm>
            <a:off x="0" y="181943"/>
            <a:ext cx="9020584" cy="324705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AD00D58-8B02-46C2-A05F-C64F27A8A8FF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9-2022-4</a:t>
            </a:r>
          </a:p>
        </p:txBody>
      </p:sp>
      <p:sp>
        <p:nvSpPr>
          <p:cNvPr id="7" name="Šipka: doprava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9AF23F-DD19-4D2D-AE13-3543A5544B34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8" name="Šipka: doprava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FD8F1BB-42A6-4345-9B4D-963F48EBAFC7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4650B90-B7D6-42D3-8C8C-AF86D8A35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6" t="78631" r="34695" b="14534"/>
          <a:stretch/>
        </p:blipFill>
        <p:spPr>
          <a:xfrm>
            <a:off x="139958" y="3836965"/>
            <a:ext cx="8827745" cy="59005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B919C9A-CEA3-40C1-AA43-8CFD890E1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35" t="60479" r="67030" b="35699"/>
          <a:stretch/>
        </p:blipFill>
        <p:spPr>
          <a:xfrm>
            <a:off x="102634" y="5406206"/>
            <a:ext cx="3928189" cy="3359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210FD9E-12DE-4C0B-BDE5-CD1620EBE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6" t="43155" r="64673" b="53927"/>
          <a:stretch/>
        </p:blipFill>
        <p:spPr>
          <a:xfrm>
            <a:off x="531852" y="3177074"/>
            <a:ext cx="4226762" cy="25192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C8F8D08-E01A-4ADD-93F6-7473680E5870}"/>
              </a:ext>
            </a:extLst>
          </p:cNvPr>
          <p:cNvSpPr txBox="1"/>
          <p:nvPr/>
        </p:nvSpPr>
        <p:spPr>
          <a:xfrm>
            <a:off x="4665308" y="3121644"/>
            <a:ext cx="9237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6, 7, 8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2000428-E25B-4717-9C73-30B0B135E988}"/>
              </a:ext>
            </a:extLst>
          </p:cNvPr>
          <p:cNvSpPr txBox="1"/>
          <p:nvPr/>
        </p:nvSpPr>
        <p:spPr>
          <a:xfrm>
            <a:off x="669255" y="3435592"/>
            <a:ext cx="39960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1          2          3          4          5          6  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CCE5D98-A094-4E06-9857-E51BF11C400B}"/>
              </a:ext>
            </a:extLst>
          </p:cNvPr>
          <p:cNvSpPr txBox="1"/>
          <p:nvPr/>
        </p:nvSpPr>
        <p:spPr>
          <a:xfrm>
            <a:off x="6129703" y="3143864"/>
            <a:ext cx="1287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10, 11, </a:t>
            </a:r>
            <a:r>
              <a:rPr lang="cs-CZ" sz="2000" b="1" dirty="0">
                <a:solidFill>
                  <a:srgbClr val="0070C0"/>
                </a:solidFill>
              </a:rPr>
              <a:t>12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93A0B2B-5872-472D-BA8D-88DAA7C6422C}"/>
              </a:ext>
            </a:extLst>
          </p:cNvPr>
          <p:cNvSpPr txBox="1"/>
          <p:nvPr/>
        </p:nvSpPr>
        <p:spPr>
          <a:xfrm>
            <a:off x="6515466" y="3459036"/>
            <a:ext cx="4784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11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42B7044-1271-4AF3-8059-113E3F681CF1}"/>
              </a:ext>
            </a:extLst>
          </p:cNvPr>
          <p:cNvSpPr txBox="1"/>
          <p:nvPr/>
        </p:nvSpPr>
        <p:spPr>
          <a:xfrm>
            <a:off x="4865954" y="3425433"/>
            <a:ext cx="4006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7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B88ED08-3E6C-4AAF-83DA-61C6EE68FBA0}"/>
              </a:ext>
            </a:extLst>
          </p:cNvPr>
          <p:cNvSpPr txBox="1"/>
          <p:nvPr/>
        </p:nvSpPr>
        <p:spPr>
          <a:xfrm>
            <a:off x="7678584" y="3358472"/>
            <a:ext cx="134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11 . 3 = </a:t>
            </a:r>
            <a:r>
              <a:rPr lang="cs-CZ" sz="2000" b="1" dirty="0">
                <a:solidFill>
                  <a:srgbClr val="0070C0"/>
                </a:solidFill>
              </a:rPr>
              <a:t>33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487F097-BAF3-4828-A23E-33DF4120C573}"/>
              </a:ext>
            </a:extLst>
          </p:cNvPr>
          <p:cNvSpPr txBox="1"/>
          <p:nvPr/>
        </p:nvSpPr>
        <p:spPr>
          <a:xfrm>
            <a:off x="637875" y="4855620"/>
            <a:ext cx="5669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S, L, S, L, S, L, …………………………….……………..…… L, S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CD14355-B0CF-49C0-8A4D-668283864582}"/>
              </a:ext>
            </a:extLst>
          </p:cNvPr>
          <p:cNvSpPr txBox="1"/>
          <p:nvPr/>
        </p:nvSpPr>
        <p:spPr>
          <a:xfrm>
            <a:off x="637875" y="4248994"/>
            <a:ext cx="5877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1, 2, 3, 4, 5, 6, ………………………………………………….., 124, 125</a:t>
            </a:r>
            <a:endParaRPr lang="cs-CZ" baseline="30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D11BB62-04A2-47FB-BD7E-D3CC90594CA6}"/>
              </a:ext>
            </a:extLst>
          </p:cNvPr>
          <p:cNvSpPr txBox="1"/>
          <p:nvPr/>
        </p:nvSpPr>
        <p:spPr>
          <a:xfrm>
            <a:off x="6689987" y="4327426"/>
            <a:ext cx="2834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Mezi prvními 124 je polovina lichých čísel 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3823619-6C5E-481B-9605-04366894E70C}"/>
              </a:ext>
            </a:extLst>
          </p:cNvPr>
          <p:cNvSpPr txBox="1"/>
          <p:nvPr/>
        </p:nvSpPr>
        <p:spPr>
          <a:xfrm>
            <a:off x="7166242" y="4992086"/>
            <a:ext cx="1707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124 : 2 = </a:t>
            </a:r>
            <a:r>
              <a:rPr lang="cs-CZ" sz="2000" b="1" dirty="0">
                <a:solidFill>
                  <a:srgbClr val="0070C0"/>
                </a:solidFill>
              </a:rPr>
              <a:t>62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85ED20B-5A13-42DA-BEA2-A1B02E7ABFCC}"/>
              </a:ext>
            </a:extLst>
          </p:cNvPr>
          <p:cNvSpPr txBox="1"/>
          <p:nvPr/>
        </p:nvSpPr>
        <p:spPr>
          <a:xfrm>
            <a:off x="669255" y="5907146"/>
            <a:ext cx="2335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152 : 3 = 50 (</a:t>
            </a:r>
            <a:r>
              <a:rPr lang="cs-CZ" sz="2000" dirty="0" err="1">
                <a:solidFill>
                  <a:srgbClr val="0070C0"/>
                </a:solidFill>
              </a:rPr>
              <a:t>zb</a:t>
            </a:r>
            <a:r>
              <a:rPr lang="cs-CZ" sz="2000" dirty="0">
                <a:solidFill>
                  <a:srgbClr val="0070C0"/>
                </a:solidFill>
              </a:rPr>
              <a:t>. 2)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D7C5432-1405-41A8-AF00-C5241B9A09F5}"/>
              </a:ext>
            </a:extLst>
          </p:cNvPr>
          <p:cNvSpPr txBox="1"/>
          <p:nvPr/>
        </p:nvSpPr>
        <p:spPr>
          <a:xfrm>
            <a:off x="3377683" y="6050775"/>
            <a:ext cx="1287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49, 50, 51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C2ECED7-40A5-4950-80C1-1B613AB82EFE}"/>
              </a:ext>
            </a:extLst>
          </p:cNvPr>
          <p:cNvSpPr txBox="1"/>
          <p:nvPr/>
        </p:nvSpPr>
        <p:spPr>
          <a:xfrm>
            <a:off x="3763446" y="6400672"/>
            <a:ext cx="4784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50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0691B73-085B-47D3-AC6B-F010481CB3AF}"/>
              </a:ext>
            </a:extLst>
          </p:cNvPr>
          <p:cNvSpPr txBox="1"/>
          <p:nvPr/>
        </p:nvSpPr>
        <p:spPr>
          <a:xfrm>
            <a:off x="3097571" y="5679390"/>
            <a:ext cx="16050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148, 149, 150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41D25BA-795E-444B-BA14-988DF16ECC4B}"/>
              </a:ext>
            </a:extLst>
          </p:cNvPr>
          <p:cNvSpPr txBox="1"/>
          <p:nvPr/>
        </p:nvSpPr>
        <p:spPr>
          <a:xfrm>
            <a:off x="4889056" y="5679390"/>
            <a:ext cx="17757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151, 152, 153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2D8C4FF-0567-4D43-8811-DE67918370D1}"/>
              </a:ext>
            </a:extLst>
          </p:cNvPr>
          <p:cNvSpPr txBox="1"/>
          <p:nvPr/>
        </p:nvSpPr>
        <p:spPr>
          <a:xfrm>
            <a:off x="5016937" y="6046296"/>
            <a:ext cx="16050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50, </a:t>
            </a:r>
            <a:r>
              <a:rPr lang="cs-CZ" sz="2200" b="1" dirty="0">
                <a:solidFill>
                  <a:srgbClr val="0070C0"/>
                </a:solidFill>
              </a:rPr>
              <a:t>51, </a:t>
            </a:r>
            <a:r>
              <a:rPr lang="cs-CZ" sz="2200" dirty="0">
                <a:solidFill>
                  <a:srgbClr val="0070C0"/>
                </a:solidFill>
              </a:rPr>
              <a:t>52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613AF9B1-B7F5-47FE-AA94-5A4642B07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6" t="43155" r="64673" b="53927"/>
          <a:stretch/>
        </p:blipFill>
        <p:spPr>
          <a:xfrm>
            <a:off x="669255" y="4615425"/>
            <a:ext cx="4226762" cy="25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9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9A39E5B-B20D-4F27-89E2-E7D1555CDF67}"/>
              </a:ext>
            </a:extLst>
          </p:cNvPr>
          <p:cNvSpPr txBox="1"/>
          <p:nvPr/>
        </p:nvSpPr>
        <p:spPr>
          <a:xfrm>
            <a:off x="2534737" y="3038104"/>
            <a:ext cx="3932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Konec prezentace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43E60C9-F0C2-49EA-B813-2D84BCC0FE83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9-2022-4</a:t>
            </a:r>
          </a:p>
        </p:txBody>
      </p:sp>
      <p:sp>
        <p:nvSpPr>
          <p:cNvPr id="14" name="Šipka: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ED5D2-19AC-45EC-B8B3-057EDD79E12F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0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9-2022-4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BE66D51-3A61-408C-AF31-0AFE752C5B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3" t="26149" r="62079" b="20342"/>
          <a:stretch/>
        </p:blipFill>
        <p:spPr>
          <a:xfrm>
            <a:off x="45273" y="552254"/>
            <a:ext cx="8923502" cy="392015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D0C4CC6-441C-4C4B-80C3-39154B3D76AA}"/>
              </a:ext>
            </a:extLst>
          </p:cNvPr>
          <p:cNvSpPr txBox="1"/>
          <p:nvPr/>
        </p:nvSpPr>
        <p:spPr>
          <a:xfrm>
            <a:off x="4129238" y="1056750"/>
            <a:ext cx="138432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5, 19</a:t>
            </a:r>
            <a:endParaRPr lang="cs-CZ" sz="2600" b="1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1A10121-D6E8-4669-9255-EC523F10E7C9}"/>
              </a:ext>
            </a:extLst>
          </p:cNvPr>
          <p:cNvSpPr txBox="1"/>
          <p:nvPr/>
        </p:nvSpPr>
        <p:spPr>
          <a:xfrm>
            <a:off x="3685618" y="2514358"/>
            <a:ext cx="2090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9 – 25 + 16 =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79E5E8-1214-4153-B2E1-B3E0189D0B80}"/>
              </a:ext>
            </a:extLst>
          </p:cNvPr>
          <p:cNvSpPr txBox="1"/>
          <p:nvPr/>
        </p:nvSpPr>
        <p:spPr>
          <a:xfrm>
            <a:off x="5351455" y="2523411"/>
            <a:ext cx="361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0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2BDC155-495B-472B-A91C-6D44E73A4120}"/>
              </a:ext>
            </a:extLst>
          </p:cNvPr>
          <p:cNvSpPr txBox="1"/>
          <p:nvPr/>
        </p:nvSpPr>
        <p:spPr>
          <a:xfrm>
            <a:off x="2934181" y="3754682"/>
            <a:ext cx="2090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- 0,92 : 0,2 =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6AAD103-6E71-43D2-8FA0-D1D90483B53C}"/>
              </a:ext>
            </a:extLst>
          </p:cNvPr>
          <p:cNvSpPr txBox="1"/>
          <p:nvPr/>
        </p:nvSpPr>
        <p:spPr>
          <a:xfrm>
            <a:off x="4527590" y="3772789"/>
            <a:ext cx="13656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- 9,2 : 2 =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DD0D3BB-59E9-4D73-B48A-C3DF6776FB56}"/>
              </a:ext>
            </a:extLst>
          </p:cNvPr>
          <p:cNvSpPr txBox="1"/>
          <p:nvPr/>
        </p:nvSpPr>
        <p:spPr>
          <a:xfrm>
            <a:off x="5824079" y="3763458"/>
            <a:ext cx="804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- 4,6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6EBCB70-A895-46E3-9E77-4A9C85690034}"/>
              </a:ext>
            </a:extLst>
          </p:cNvPr>
          <p:cNvSpPr txBox="1"/>
          <p:nvPr/>
        </p:nvSpPr>
        <p:spPr>
          <a:xfrm>
            <a:off x="4174506" y="3519292"/>
            <a:ext cx="678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.10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9-2022-4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877D87E-97A0-451B-B053-8D2C48E25C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0" t="41639" r="66932" b="35126"/>
          <a:stretch/>
        </p:blipFill>
        <p:spPr>
          <a:xfrm>
            <a:off x="144858" y="534153"/>
            <a:ext cx="8881450" cy="199176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83FDBCA-8A0D-418C-8C20-E272340ACE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0" t="68059" r="85224" b="10131"/>
          <a:stretch/>
        </p:blipFill>
        <p:spPr>
          <a:xfrm>
            <a:off x="125246" y="3159654"/>
            <a:ext cx="3306021" cy="1869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FFDA72F6-868E-46CD-8B49-151015C9AE46}"/>
                  </a:ext>
                </a:extLst>
              </p:cNvPr>
              <p:cNvSpPr txBox="1"/>
              <p:nvPr/>
            </p:nvSpPr>
            <p:spPr>
              <a:xfrm>
                <a:off x="3814071" y="1537799"/>
                <a:ext cx="2550515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FFDA72F6-868E-46CD-8B49-151015C9A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071" y="1537799"/>
                <a:ext cx="2550515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B2626AB-21F1-484C-8C59-4C48D03388EE}"/>
              </a:ext>
            </a:extLst>
          </p:cNvPr>
          <p:cNvCxnSpPr/>
          <p:nvPr/>
        </p:nvCxnSpPr>
        <p:spPr>
          <a:xfrm flipV="1">
            <a:off x="1312752" y="1647731"/>
            <a:ext cx="316872" cy="235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3A8861B8-4EAE-4119-A323-1E787FBB3AE5}"/>
              </a:ext>
            </a:extLst>
          </p:cNvPr>
          <p:cNvCxnSpPr/>
          <p:nvPr/>
        </p:nvCxnSpPr>
        <p:spPr>
          <a:xfrm flipV="1">
            <a:off x="1819746" y="2064190"/>
            <a:ext cx="316872" cy="235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7DA00D1-A75C-462A-827C-FC0C9FCB12B1}"/>
              </a:ext>
            </a:extLst>
          </p:cNvPr>
          <p:cNvSpPr txBox="1"/>
          <p:nvPr/>
        </p:nvSpPr>
        <p:spPr>
          <a:xfrm>
            <a:off x="1331718" y="1292140"/>
            <a:ext cx="306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DC71C47-8C3F-443E-90F5-DECCF77F401B}"/>
              </a:ext>
            </a:extLst>
          </p:cNvPr>
          <p:cNvSpPr txBox="1"/>
          <p:nvPr/>
        </p:nvSpPr>
        <p:spPr>
          <a:xfrm>
            <a:off x="1829658" y="2251807"/>
            <a:ext cx="306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0E2E5961-A971-41C1-9C87-7C69BC7567CA}"/>
                  </a:ext>
                </a:extLst>
              </p:cNvPr>
              <p:cNvSpPr txBox="1"/>
              <p:nvPr/>
            </p:nvSpPr>
            <p:spPr>
              <a:xfrm>
                <a:off x="6095545" y="1574013"/>
                <a:ext cx="2034468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36−15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0E2E5961-A971-41C1-9C87-7C69BC756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545" y="1574013"/>
                <a:ext cx="2034468" cy="7923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ovéPole 23">
            <a:extLst>
              <a:ext uri="{FF2B5EF4-FFF2-40B4-BE49-F238E27FC236}">
                <a16:creationId xmlns:a16="http://schemas.microsoft.com/office/drawing/2014/main" id="{37E347D5-ED9B-45A1-B101-D4FCF256427D}"/>
              </a:ext>
            </a:extLst>
          </p:cNvPr>
          <p:cNvSpPr txBox="1"/>
          <p:nvPr/>
        </p:nvSpPr>
        <p:spPr>
          <a:xfrm>
            <a:off x="6474086" y="1283088"/>
            <a:ext cx="515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21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B6AE1820-E286-455F-A32E-3619BA75F5AF}"/>
              </a:ext>
            </a:extLst>
          </p:cNvPr>
          <p:cNvCxnSpPr/>
          <p:nvPr/>
        </p:nvCxnSpPr>
        <p:spPr>
          <a:xfrm flipV="1">
            <a:off x="7378574" y="1638677"/>
            <a:ext cx="316872" cy="235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BAE239AE-4A5B-4660-8EBC-487DACF08C1A}"/>
              </a:ext>
            </a:extLst>
          </p:cNvPr>
          <p:cNvCxnSpPr>
            <a:cxnSpLocks/>
          </p:cNvCxnSpPr>
          <p:nvPr/>
        </p:nvCxnSpPr>
        <p:spPr>
          <a:xfrm flipV="1">
            <a:off x="6427959" y="2082297"/>
            <a:ext cx="525102" cy="244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464C9C0-64D3-4796-BB0C-72CC352E857C}"/>
              </a:ext>
            </a:extLst>
          </p:cNvPr>
          <p:cNvSpPr txBox="1"/>
          <p:nvPr/>
        </p:nvSpPr>
        <p:spPr>
          <a:xfrm>
            <a:off x="7406593" y="1283086"/>
            <a:ext cx="306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58C9B79-9B15-4F08-8A2A-C69BDD3D1F70}"/>
              </a:ext>
            </a:extLst>
          </p:cNvPr>
          <p:cNvSpPr txBox="1"/>
          <p:nvPr/>
        </p:nvSpPr>
        <p:spPr>
          <a:xfrm>
            <a:off x="6582727" y="2260861"/>
            <a:ext cx="306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6BF04A65-1A95-4A8C-8B2A-9F55E93D9B66}"/>
              </a:ext>
            </a:extLst>
          </p:cNvPr>
          <p:cNvCxnSpPr>
            <a:cxnSpLocks/>
          </p:cNvCxnSpPr>
          <p:nvPr/>
        </p:nvCxnSpPr>
        <p:spPr>
          <a:xfrm flipH="1" flipV="1">
            <a:off x="7449492" y="2089838"/>
            <a:ext cx="218793" cy="227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3FE740B4-AC41-4FE2-BAD5-8F64DAE41400}"/>
              </a:ext>
            </a:extLst>
          </p:cNvPr>
          <p:cNvCxnSpPr>
            <a:cxnSpLocks/>
          </p:cNvCxnSpPr>
          <p:nvPr/>
        </p:nvCxnSpPr>
        <p:spPr>
          <a:xfrm flipH="1" flipV="1">
            <a:off x="6544146" y="1374617"/>
            <a:ext cx="273113" cy="218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BD03C215-6E82-44CD-A16F-E53C67FBF7D4}"/>
              </a:ext>
            </a:extLst>
          </p:cNvPr>
          <p:cNvSpPr txBox="1"/>
          <p:nvPr/>
        </p:nvSpPr>
        <p:spPr>
          <a:xfrm>
            <a:off x="7396030" y="2268402"/>
            <a:ext cx="306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3BDD2DA0-768E-4FA8-BDBA-EFA76DFBFC6C}"/>
              </a:ext>
            </a:extLst>
          </p:cNvPr>
          <p:cNvSpPr txBox="1"/>
          <p:nvPr/>
        </p:nvSpPr>
        <p:spPr>
          <a:xfrm>
            <a:off x="6563111" y="1046185"/>
            <a:ext cx="306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46ECF282-A18A-4578-BB48-81783F5E23BE}"/>
                  </a:ext>
                </a:extLst>
              </p:cNvPr>
              <p:cNvSpPr txBox="1"/>
              <p:nvPr/>
            </p:nvSpPr>
            <p:spPr>
              <a:xfrm>
                <a:off x="8087008" y="1597081"/>
                <a:ext cx="459463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46ECF282-A18A-4578-BB48-81783F5E2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008" y="1597081"/>
                <a:ext cx="459463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591CEE75-47F6-42B2-9334-7CC321BB0380}"/>
                  </a:ext>
                </a:extLst>
              </p:cNvPr>
              <p:cNvSpPr txBox="1"/>
              <p:nvPr/>
            </p:nvSpPr>
            <p:spPr>
              <a:xfrm>
                <a:off x="2882932" y="3611030"/>
                <a:ext cx="1408411" cy="122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num>
                            <m:den>
                              <m: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den>
                      </m:f>
                      <m:r>
                        <a:rPr lang="cs-CZ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591CEE75-47F6-42B2-9334-7CC321BB0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932" y="3611030"/>
                <a:ext cx="1408411" cy="1222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97EE8AE0-A93A-41FF-B752-483385F0CD76}"/>
                  </a:ext>
                </a:extLst>
              </p:cNvPr>
              <p:cNvSpPr txBox="1"/>
              <p:nvPr/>
            </p:nvSpPr>
            <p:spPr>
              <a:xfrm>
                <a:off x="3886499" y="3819272"/>
                <a:ext cx="884678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97EE8AE0-A93A-41FF-B752-483385F0C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499" y="3819272"/>
                <a:ext cx="884678" cy="7923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A21C9153-922D-4D9C-A78D-4DF7CE4E1DF8}"/>
                  </a:ext>
                </a:extLst>
              </p:cNvPr>
              <p:cNvSpPr txBox="1"/>
              <p:nvPr/>
            </p:nvSpPr>
            <p:spPr>
              <a:xfrm>
                <a:off x="4651893" y="3819272"/>
                <a:ext cx="459463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A21C9153-922D-4D9C-A78D-4DF7CE4E1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893" y="3819272"/>
                <a:ext cx="459463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1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  <p:bldP spid="24" grpId="0"/>
      <p:bldP spid="27" grpId="0"/>
      <p:bldP spid="28" grpId="0"/>
      <p:bldP spid="32" grpId="0"/>
      <p:bldP spid="33" grpId="0"/>
      <p:bldP spid="38" grpId="0"/>
      <p:bldP spid="39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9-2022-4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B1C4E5-13B4-4AB2-8333-760E449B7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3" t="34951" r="57029" b="18974"/>
          <a:stretch/>
        </p:blipFill>
        <p:spPr>
          <a:xfrm>
            <a:off x="33015" y="470781"/>
            <a:ext cx="9050633" cy="29514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74EDF40-18F9-4F30-85B3-D988D9C82D1E}"/>
              </a:ext>
            </a:extLst>
          </p:cNvPr>
          <p:cNvSpPr txBox="1"/>
          <p:nvPr/>
        </p:nvSpPr>
        <p:spPr>
          <a:xfrm>
            <a:off x="3758046" y="1264977"/>
            <a:ext cx="29234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10x – 8 – 6x = </a:t>
            </a:r>
            <a:r>
              <a:rPr lang="cs-CZ" sz="2200" b="1" dirty="0">
                <a:solidFill>
                  <a:srgbClr val="0070C0"/>
                </a:solidFill>
              </a:rPr>
              <a:t>4x - 8 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36557B8-6F13-45A5-821F-9CE434C13907}"/>
              </a:ext>
            </a:extLst>
          </p:cNvPr>
          <p:cNvSpPr txBox="1"/>
          <p:nvPr/>
        </p:nvSpPr>
        <p:spPr>
          <a:xfrm>
            <a:off x="1766285" y="2450983"/>
            <a:ext cx="334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5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3A1EEF5-9D3B-4346-9A95-32C85E9C4BAC}"/>
              </a:ext>
            </a:extLst>
          </p:cNvPr>
          <p:cNvSpPr txBox="1"/>
          <p:nvPr/>
        </p:nvSpPr>
        <p:spPr>
          <a:xfrm>
            <a:off x="4174511" y="2460034"/>
            <a:ext cx="596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25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4E12DDA-BE7E-4EEF-A75D-253DF7615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3" t="81755" r="72253" b="11037"/>
          <a:stretch/>
        </p:blipFill>
        <p:spPr>
          <a:xfrm>
            <a:off x="93368" y="3802451"/>
            <a:ext cx="5802090" cy="47983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CF73E1F-685C-4F8B-9E6A-EEDCD9F847B3}"/>
              </a:ext>
            </a:extLst>
          </p:cNvPr>
          <p:cNvSpPr txBox="1"/>
          <p:nvPr/>
        </p:nvSpPr>
        <p:spPr>
          <a:xfrm>
            <a:off x="2436241" y="3519292"/>
            <a:ext cx="8592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1 - 6n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E06C7A4-AC28-45C4-A634-B663F0AA3D74}"/>
              </a:ext>
            </a:extLst>
          </p:cNvPr>
          <p:cNvSpPr txBox="1"/>
          <p:nvPr/>
        </p:nvSpPr>
        <p:spPr>
          <a:xfrm>
            <a:off x="1051060" y="3519292"/>
            <a:ext cx="12032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 + 6n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06E74EE-72FF-46C8-86BC-C71B124D7DCB}"/>
              </a:ext>
            </a:extLst>
          </p:cNvPr>
          <p:cNvSpPr txBox="1"/>
          <p:nvPr/>
        </p:nvSpPr>
        <p:spPr>
          <a:xfrm>
            <a:off x="2499613" y="4297889"/>
            <a:ext cx="27423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1 - 36n</a:t>
            </a:r>
            <a:r>
              <a:rPr lang="cs-CZ" sz="2200" baseline="30000" dirty="0">
                <a:solidFill>
                  <a:srgbClr val="0070C0"/>
                </a:solidFill>
              </a:rPr>
              <a:t>2</a:t>
            </a:r>
            <a:r>
              <a:rPr lang="cs-CZ" sz="2200" dirty="0">
                <a:solidFill>
                  <a:srgbClr val="0070C0"/>
                </a:solidFill>
              </a:rPr>
              <a:t> – 4n + 8 n</a:t>
            </a:r>
            <a:r>
              <a:rPr lang="cs-CZ" sz="2200" baseline="30000" dirty="0">
                <a:solidFill>
                  <a:srgbClr val="0070C0"/>
                </a:solidFill>
              </a:rPr>
              <a:t>2</a:t>
            </a:r>
            <a:r>
              <a:rPr lang="cs-CZ" sz="2200" dirty="0">
                <a:solidFill>
                  <a:srgbClr val="0070C0"/>
                </a:solidFill>
              </a:rPr>
              <a:t> =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4034314-6CF0-4438-90C5-86A7F9B7098E}"/>
              </a:ext>
            </a:extLst>
          </p:cNvPr>
          <p:cNvSpPr txBox="1"/>
          <p:nvPr/>
        </p:nvSpPr>
        <p:spPr>
          <a:xfrm>
            <a:off x="5025531" y="4288835"/>
            <a:ext cx="19456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- 28n</a:t>
            </a:r>
            <a:r>
              <a:rPr lang="cs-CZ" sz="2200" b="1" baseline="30000" dirty="0">
                <a:solidFill>
                  <a:srgbClr val="0070C0"/>
                </a:solidFill>
              </a:rPr>
              <a:t>2</a:t>
            </a:r>
            <a:r>
              <a:rPr lang="cs-CZ" sz="2200" b="1" dirty="0">
                <a:solidFill>
                  <a:srgbClr val="0070C0"/>
                </a:solidFill>
              </a:rPr>
              <a:t> – 4n + 1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6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9-2022-4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A69080A-3AE7-4569-9D40-575A43623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0" t="43047" r="81256" b="34774"/>
          <a:stretch/>
        </p:blipFill>
        <p:spPr>
          <a:xfrm>
            <a:off x="72428" y="371183"/>
            <a:ext cx="3431264" cy="14576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11D2AE-22FB-4D7F-B1A6-6FE766E0E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95" t="43047" r="60693" b="34774"/>
          <a:stretch/>
        </p:blipFill>
        <p:spPr>
          <a:xfrm>
            <a:off x="5151421" y="605072"/>
            <a:ext cx="3110868" cy="1457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B37EAF9-A0FE-4C53-8B3F-DA8043FBEBB5}"/>
                  </a:ext>
                </a:extLst>
              </p:cNvPr>
              <p:cNvSpPr txBox="1"/>
              <p:nvPr/>
            </p:nvSpPr>
            <p:spPr>
              <a:xfrm>
                <a:off x="1322663" y="1464146"/>
                <a:ext cx="2009011" cy="586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</a:rPr>
                  <a:t>x + x + 0,18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2200" dirty="0">
                    <a:solidFill>
                      <a:srgbClr val="0070C0"/>
                    </a:solidFill>
                  </a:rPr>
                  <a:t> </a:t>
                </a:r>
                <a:endParaRPr lang="cs-CZ" sz="22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B37EAF9-A0FE-4C53-8B3F-DA8043FBE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663" y="1464146"/>
                <a:ext cx="2009011" cy="586892"/>
              </a:xfrm>
              <a:prstGeom prst="rect">
                <a:avLst/>
              </a:prstGeom>
              <a:blipFill>
                <a:blip r:embed="rId4"/>
                <a:stretch>
                  <a:fillRect l="-3939" b="-6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05CD0AA-97B3-4A63-8FBC-9A7BA24BC1EE}"/>
                  </a:ext>
                </a:extLst>
              </p:cNvPr>
              <p:cNvSpPr txBox="1"/>
              <p:nvPr/>
            </p:nvSpPr>
            <p:spPr>
              <a:xfrm>
                <a:off x="1548992" y="2025461"/>
                <a:ext cx="2009011" cy="586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</a:rPr>
                  <a:t>2x + 0,18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cs-CZ" sz="22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05CD0AA-97B3-4A63-8FBC-9A7BA24BC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992" y="2025461"/>
                <a:ext cx="2009011" cy="586892"/>
              </a:xfrm>
              <a:prstGeom prst="rect">
                <a:avLst/>
              </a:prstGeom>
              <a:blipFill>
                <a:blip r:embed="rId5"/>
                <a:stretch>
                  <a:fillRect l="-3939" b="-51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2FADC936-F3C9-4DAB-B527-F89A614AC314}"/>
              </a:ext>
            </a:extLst>
          </p:cNvPr>
          <p:cNvSpPr txBox="1"/>
          <p:nvPr/>
        </p:nvSpPr>
        <p:spPr>
          <a:xfrm>
            <a:off x="3468315" y="2115996"/>
            <a:ext cx="5695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/ .5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2A5484F-61CC-4027-8C40-C956676486AF}"/>
              </a:ext>
            </a:extLst>
          </p:cNvPr>
          <p:cNvSpPr txBox="1"/>
          <p:nvPr/>
        </p:nvSpPr>
        <p:spPr>
          <a:xfrm>
            <a:off x="1539934" y="2641097"/>
            <a:ext cx="17826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10x + 0,9 = x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4DCE6CC-E2E7-4B80-8AE5-5D90004E2397}"/>
              </a:ext>
            </a:extLst>
          </p:cNvPr>
          <p:cNvSpPr txBox="1"/>
          <p:nvPr/>
        </p:nvSpPr>
        <p:spPr>
          <a:xfrm>
            <a:off x="3441153" y="2677310"/>
            <a:ext cx="12756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/ -x - 0,9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2E0A1FC-4123-4520-99CB-B148E60AE5BB}"/>
              </a:ext>
            </a:extLst>
          </p:cNvPr>
          <p:cNvSpPr txBox="1"/>
          <p:nvPr/>
        </p:nvSpPr>
        <p:spPr>
          <a:xfrm>
            <a:off x="2300414" y="3111878"/>
            <a:ext cx="15835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9x = -0,9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6EE0682-7047-4680-BE62-F9DD8A22C891}"/>
              </a:ext>
            </a:extLst>
          </p:cNvPr>
          <p:cNvSpPr txBox="1"/>
          <p:nvPr/>
        </p:nvSpPr>
        <p:spPr>
          <a:xfrm>
            <a:off x="3477368" y="3120929"/>
            <a:ext cx="5966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/ :9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1AA3DEB-19A5-4E9D-A1EA-8CAC7F2B95A9}"/>
              </a:ext>
            </a:extLst>
          </p:cNvPr>
          <p:cNvSpPr txBox="1"/>
          <p:nvPr/>
        </p:nvSpPr>
        <p:spPr>
          <a:xfrm>
            <a:off x="2436208" y="3555499"/>
            <a:ext cx="11127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x = -0,1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D307498-BA03-4937-A18D-5C6722F3BB9E}"/>
              </a:ext>
            </a:extLst>
          </p:cNvPr>
          <p:cNvSpPr txBox="1"/>
          <p:nvPr/>
        </p:nvSpPr>
        <p:spPr>
          <a:xfrm>
            <a:off x="8402459" y="1319291"/>
            <a:ext cx="8230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/ .18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A9605C9-C678-47F2-BB11-61BBAAC2B8F5}"/>
              </a:ext>
            </a:extLst>
          </p:cNvPr>
          <p:cNvSpPr txBox="1"/>
          <p:nvPr/>
        </p:nvSpPr>
        <p:spPr>
          <a:xfrm>
            <a:off x="5441977" y="1889667"/>
            <a:ext cx="3032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21y - 63 - 12y </a:t>
            </a:r>
            <a:r>
              <a:rPr lang="cs-CZ" sz="2800" dirty="0">
                <a:solidFill>
                  <a:srgbClr val="FF0000"/>
                </a:solidFill>
              </a:rPr>
              <a:t>-</a:t>
            </a:r>
            <a:r>
              <a:rPr lang="cs-CZ" sz="2200" dirty="0">
                <a:solidFill>
                  <a:srgbClr val="0070C0"/>
                </a:solidFill>
              </a:rPr>
              <a:t> 12 = 6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7D7BFA3-6B19-44C4-9FFD-B20B8B42C6F3}"/>
              </a:ext>
            </a:extLst>
          </p:cNvPr>
          <p:cNvSpPr txBox="1"/>
          <p:nvPr/>
        </p:nvSpPr>
        <p:spPr>
          <a:xfrm>
            <a:off x="6709457" y="2469088"/>
            <a:ext cx="14748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9y - 75 = 6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18D8578-A1E7-4AB8-ACE0-5336E89CC352}"/>
              </a:ext>
            </a:extLst>
          </p:cNvPr>
          <p:cNvSpPr txBox="1"/>
          <p:nvPr/>
        </p:nvSpPr>
        <p:spPr>
          <a:xfrm>
            <a:off x="8311923" y="2460026"/>
            <a:ext cx="9497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/ +75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19A3AA3-AEB7-402F-A56F-0857AF158C0F}"/>
              </a:ext>
            </a:extLst>
          </p:cNvPr>
          <p:cNvSpPr txBox="1"/>
          <p:nvPr/>
        </p:nvSpPr>
        <p:spPr>
          <a:xfrm>
            <a:off x="7207396" y="2930815"/>
            <a:ext cx="11398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9y = 81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9836AD02-35CD-4F74-A618-1418F47DBFCC}"/>
              </a:ext>
            </a:extLst>
          </p:cNvPr>
          <p:cNvSpPr txBox="1"/>
          <p:nvPr/>
        </p:nvSpPr>
        <p:spPr>
          <a:xfrm>
            <a:off x="8339084" y="2894592"/>
            <a:ext cx="5966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/ :9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3645BE5-07E7-4823-A564-144E69C1EA1E}"/>
              </a:ext>
            </a:extLst>
          </p:cNvPr>
          <p:cNvSpPr txBox="1"/>
          <p:nvPr/>
        </p:nvSpPr>
        <p:spPr>
          <a:xfrm>
            <a:off x="7334145" y="3374434"/>
            <a:ext cx="11398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y = 9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5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FA7FE2F-18D7-475E-BD80-C269BDEAE2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3" t="32486" r="58218" b="9076"/>
          <a:stretch/>
        </p:blipFill>
        <p:spPr>
          <a:xfrm>
            <a:off x="-1" y="235391"/>
            <a:ext cx="9152067" cy="3956365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9-2022-4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8114072-9239-4F6C-9ADC-5B07898B3E61}"/>
              </a:ext>
            </a:extLst>
          </p:cNvPr>
          <p:cNvSpPr txBox="1"/>
          <p:nvPr/>
        </p:nvSpPr>
        <p:spPr>
          <a:xfrm>
            <a:off x="5353032" y="2837868"/>
            <a:ext cx="3883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hmotnost 1 krabice … x kg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10805D-2497-4220-B313-10C005B08641}"/>
              </a:ext>
            </a:extLst>
          </p:cNvPr>
          <p:cNvSpPr txBox="1"/>
          <p:nvPr/>
        </p:nvSpPr>
        <p:spPr>
          <a:xfrm>
            <a:off x="5353032" y="3283979"/>
            <a:ext cx="3883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hmotnost 1 činky ….… y kg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DB7037C-1936-4911-BBE9-B3170608A41B}"/>
              </a:ext>
            </a:extLst>
          </p:cNvPr>
          <p:cNvSpPr txBox="1"/>
          <p:nvPr/>
        </p:nvSpPr>
        <p:spPr>
          <a:xfrm>
            <a:off x="5364607" y="3861008"/>
            <a:ext cx="1892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4x + 18y = 47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1B60C7F-2C4E-4DFE-A2A1-56F92F69750D}"/>
              </a:ext>
            </a:extLst>
          </p:cNvPr>
          <p:cNvSpPr txBox="1"/>
          <p:nvPr/>
        </p:nvSpPr>
        <p:spPr>
          <a:xfrm>
            <a:off x="5491932" y="4322673"/>
            <a:ext cx="1892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2x + 6y = 16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41F28929-D197-495D-9DF6-3D80BDBE8C28}"/>
              </a:ext>
            </a:extLst>
          </p:cNvPr>
          <p:cNvCxnSpPr/>
          <p:nvPr/>
        </p:nvCxnSpPr>
        <p:spPr>
          <a:xfrm>
            <a:off x="5225707" y="3745644"/>
            <a:ext cx="3903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C442B4E-E814-4D32-BCAE-0DBEE5A39220}"/>
              </a:ext>
            </a:extLst>
          </p:cNvPr>
          <p:cNvSpPr txBox="1"/>
          <p:nvPr/>
        </p:nvSpPr>
        <p:spPr>
          <a:xfrm>
            <a:off x="5410907" y="4818677"/>
            <a:ext cx="1892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4x + 18y = 47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83165ED-D7A4-4935-875B-91C25E3C25E0}"/>
              </a:ext>
            </a:extLst>
          </p:cNvPr>
          <p:cNvSpPr txBox="1"/>
          <p:nvPr/>
        </p:nvSpPr>
        <p:spPr>
          <a:xfrm>
            <a:off x="5353032" y="5269732"/>
            <a:ext cx="2205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-4x - 12y = -32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3B7661A2-7721-47D9-89E2-5FA350F403E9}"/>
              </a:ext>
            </a:extLst>
          </p:cNvPr>
          <p:cNvCxnSpPr/>
          <p:nvPr/>
        </p:nvCxnSpPr>
        <p:spPr>
          <a:xfrm>
            <a:off x="5272007" y="4703313"/>
            <a:ext cx="20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65DC641-C8A8-4309-884E-F74CA9A6C868}"/>
              </a:ext>
            </a:extLst>
          </p:cNvPr>
          <p:cNvSpPr txBox="1"/>
          <p:nvPr/>
        </p:nvSpPr>
        <p:spPr>
          <a:xfrm>
            <a:off x="7370614" y="4322315"/>
            <a:ext cx="1013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. (-2)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715C6A36-5D42-4D71-80D7-DEE300AEC07B}"/>
              </a:ext>
            </a:extLst>
          </p:cNvPr>
          <p:cNvCxnSpPr/>
          <p:nvPr/>
        </p:nvCxnSpPr>
        <p:spPr>
          <a:xfrm>
            <a:off x="5225707" y="5731397"/>
            <a:ext cx="223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BE1D7EA-2C65-420E-B561-648E557D7B10}"/>
              </a:ext>
            </a:extLst>
          </p:cNvPr>
          <p:cNvSpPr txBox="1"/>
          <p:nvPr/>
        </p:nvSpPr>
        <p:spPr>
          <a:xfrm>
            <a:off x="6092390" y="5775506"/>
            <a:ext cx="1244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6y = 15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4CCEC25-B378-46CF-80FD-60B6789F8427}"/>
              </a:ext>
            </a:extLst>
          </p:cNvPr>
          <p:cNvSpPr txBox="1"/>
          <p:nvPr/>
        </p:nvSpPr>
        <p:spPr>
          <a:xfrm>
            <a:off x="6212321" y="6220992"/>
            <a:ext cx="1612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y = 2,5 kg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8F65BC4-316A-4B46-BD97-202E1C567B52}"/>
              </a:ext>
            </a:extLst>
          </p:cNvPr>
          <p:cNvSpPr txBox="1"/>
          <p:nvPr/>
        </p:nvSpPr>
        <p:spPr>
          <a:xfrm>
            <a:off x="1855238" y="4458338"/>
            <a:ext cx="23251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2x + 6.2,5 = 16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1793DDF-66E4-4013-88AE-E0FB4A8BAA21}"/>
              </a:ext>
            </a:extLst>
          </p:cNvPr>
          <p:cNvSpPr txBox="1"/>
          <p:nvPr/>
        </p:nvSpPr>
        <p:spPr>
          <a:xfrm>
            <a:off x="2723338" y="4934449"/>
            <a:ext cx="1013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2x = 1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DA2689E-EAAE-4F65-8F46-948209D8E5FF}"/>
              </a:ext>
            </a:extLst>
          </p:cNvPr>
          <p:cNvSpPr txBox="1"/>
          <p:nvPr/>
        </p:nvSpPr>
        <p:spPr>
          <a:xfrm>
            <a:off x="2827513" y="5386852"/>
            <a:ext cx="1391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x = 0,5 kg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9BC011A-803D-46A8-B5E7-513F9B0B242F}"/>
              </a:ext>
            </a:extLst>
          </p:cNvPr>
          <p:cNvSpPr txBox="1"/>
          <p:nvPr/>
        </p:nvSpPr>
        <p:spPr>
          <a:xfrm>
            <a:off x="709342" y="6160944"/>
            <a:ext cx="3471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0,5 + 6.2,5 = </a:t>
            </a:r>
            <a:r>
              <a:rPr lang="cs-CZ" sz="2400" b="1" dirty="0">
                <a:solidFill>
                  <a:srgbClr val="0070C0"/>
                </a:solidFill>
              </a:rPr>
              <a:t>15,5 kg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C150FF81-0860-4A87-87E8-D6C2A822A45E}"/>
              </a:ext>
            </a:extLst>
          </p:cNvPr>
          <p:cNvSpPr txBox="1"/>
          <p:nvPr/>
        </p:nvSpPr>
        <p:spPr>
          <a:xfrm>
            <a:off x="3736386" y="2884846"/>
            <a:ext cx="1177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15,5 kg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D84C9037-C152-419A-AADC-A5524488E7C9}"/>
              </a:ext>
            </a:extLst>
          </p:cNvPr>
          <p:cNvSpPr txBox="1"/>
          <p:nvPr/>
        </p:nvSpPr>
        <p:spPr>
          <a:xfrm>
            <a:off x="3875106" y="3283979"/>
            <a:ext cx="1177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2,5 kg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91F439B-D1A1-46FA-8A6D-46D21268A080}"/>
              </a:ext>
            </a:extLst>
          </p:cNvPr>
          <p:cNvSpPr txBox="1"/>
          <p:nvPr/>
        </p:nvSpPr>
        <p:spPr>
          <a:xfrm>
            <a:off x="3861803" y="3698825"/>
            <a:ext cx="1177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0,5 kg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00F895A-3A34-4775-887E-4275339C5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98" t="23080" r="2406" b="31643"/>
          <a:stretch/>
        </p:blipFill>
        <p:spPr>
          <a:xfrm>
            <a:off x="6250962" y="1468583"/>
            <a:ext cx="2614610" cy="8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3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B74541E-3494-4ED2-9FBB-A420F500B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80" t="19813" r="64257" b="14004"/>
          <a:stretch/>
        </p:blipFill>
        <p:spPr>
          <a:xfrm>
            <a:off x="72427" y="126753"/>
            <a:ext cx="8274867" cy="648198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9-2022-4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A8D07D19-2760-410C-9975-1187F81F181F}"/>
              </a:ext>
            </a:extLst>
          </p:cNvPr>
          <p:cNvCxnSpPr/>
          <p:nvPr/>
        </p:nvCxnSpPr>
        <p:spPr>
          <a:xfrm>
            <a:off x="2366963" y="3124200"/>
            <a:ext cx="0" cy="2033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02B62F79-D19E-4DA9-80A6-EFDBA778F448}"/>
              </a:ext>
            </a:extLst>
          </p:cNvPr>
          <p:cNvSpPr txBox="1"/>
          <p:nvPr/>
        </p:nvSpPr>
        <p:spPr>
          <a:xfrm>
            <a:off x="2309001" y="3958137"/>
            <a:ext cx="415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80</a:t>
            </a:r>
            <a:endParaRPr lang="cs-CZ" baseline="30000" dirty="0">
              <a:solidFill>
                <a:srgbClr val="0070C0"/>
              </a:solidFill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18CEFD8-4249-4B00-AA4E-762F32C3CC97}"/>
              </a:ext>
            </a:extLst>
          </p:cNvPr>
          <p:cNvCxnSpPr/>
          <p:nvPr/>
        </p:nvCxnSpPr>
        <p:spPr>
          <a:xfrm>
            <a:off x="2876551" y="3128963"/>
            <a:ext cx="0" cy="2033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282260E-EE67-4BE1-B520-D8EA5ED791A0}"/>
              </a:ext>
            </a:extLst>
          </p:cNvPr>
          <p:cNvSpPr txBox="1"/>
          <p:nvPr/>
        </p:nvSpPr>
        <p:spPr>
          <a:xfrm>
            <a:off x="2518552" y="3781925"/>
            <a:ext cx="415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96</a:t>
            </a:r>
            <a:endParaRPr lang="cs-CZ" baseline="30000" dirty="0">
              <a:solidFill>
                <a:srgbClr val="0070C0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2D9D250-1339-48E4-84A6-FAA4CF3752E8}"/>
              </a:ext>
            </a:extLst>
          </p:cNvPr>
          <p:cNvCxnSpPr>
            <a:cxnSpLocks/>
          </p:cNvCxnSpPr>
          <p:nvPr/>
        </p:nvCxnSpPr>
        <p:spPr>
          <a:xfrm>
            <a:off x="2333625" y="3548063"/>
            <a:ext cx="0" cy="1609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783C36D-1EDB-4ADF-AA18-BAD86CC37596}"/>
              </a:ext>
            </a:extLst>
          </p:cNvPr>
          <p:cNvSpPr txBox="1"/>
          <p:nvPr/>
        </p:nvSpPr>
        <p:spPr>
          <a:xfrm>
            <a:off x="1937524" y="4210550"/>
            <a:ext cx="415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60</a:t>
            </a:r>
            <a:endParaRPr lang="cs-CZ" baseline="30000" dirty="0">
              <a:solidFill>
                <a:srgbClr val="FF0000"/>
              </a:solidFill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6D1B55F3-76CB-47ED-AC1C-5BF17EC1BB1E}"/>
              </a:ext>
            </a:extLst>
          </p:cNvPr>
          <p:cNvCxnSpPr>
            <a:cxnSpLocks/>
          </p:cNvCxnSpPr>
          <p:nvPr/>
        </p:nvCxnSpPr>
        <p:spPr>
          <a:xfrm>
            <a:off x="2338388" y="3109913"/>
            <a:ext cx="0" cy="4286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7DD4C6C-F169-4B04-9729-45E1D27BCD0C}"/>
              </a:ext>
            </a:extLst>
          </p:cNvPr>
          <p:cNvSpPr txBox="1"/>
          <p:nvPr/>
        </p:nvSpPr>
        <p:spPr>
          <a:xfrm>
            <a:off x="1980389" y="3186612"/>
            <a:ext cx="415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20</a:t>
            </a:r>
            <a:endParaRPr lang="cs-CZ" baseline="30000" dirty="0">
              <a:solidFill>
                <a:srgbClr val="00B05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1333C61-ADA0-4249-8883-31C1D391EA84}"/>
              </a:ext>
            </a:extLst>
          </p:cNvPr>
          <p:cNvSpPr txBox="1"/>
          <p:nvPr/>
        </p:nvSpPr>
        <p:spPr>
          <a:xfrm>
            <a:off x="3699651" y="2858000"/>
            <a:ext cx="2396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20 </a:t>
            </a:r>
            <a:r>
              <a:rPr lang="cs-CZ" dirty="0"/>
              <a:t>: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60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=</a:t>
            </a:r>
            <a:r>
              <a:rPr lang="cs-CZ" dirty="0">
                <a:solidFill>
                  <a:srgbClr val="00B050"/>
                </a:solidFill>
              </a:rPr>
              <a:t> 1 </a:t>
            </a:r>
            <a:r>
              <a:rPr lang="cs-CZ" dirty="0"/>
              <a:t>: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3 </a:t>
            </a:r>
            <a:r>
              <a:rPr lang="cs-CZ" dirty="0"/>
              <a:t>=</a:t>
            </a:r>
            <a:r>
              <a:rPr lang="cs-CZ" dirty="0">
                <a:solidFill>
                  <a:srgbClr val="00B050"/>
                </a:solidFill>
              </a:rPr>
              <a:t> 24 </a:t>
            </a:r>
            <a:r>
              <a:rPr lang="cs-CZ" dirty="0"/>
              <a:t>: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72</a:t>
            </a:r>
            <a:r>
              <a:rPr lang="cs-CZ" dirty="0">
                <a:solidFill>
                  <a:srgbClr val="00B050"/>
                </a:solidFill>
              </a:rPr>
              <a:t> </a:t>
            </a:r>
            <a:endParaRPr lang="cs-CZ" baseline="30000" dirty="0">
              <a:solidFill>
                <a:srgbClr val="00B050"/>
              </a:solidFill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FE2A99E9-A16C-4632-8B0A-1FA3720AA25B}"/>
              </a:ext>
            </a:extLst>
          </p:cNvPr>
          <p:cNvCxnSpPr>
            <a:cxnSpLocks/>
          </p:cNvCxnSpPr>
          <p:nvPr/>
        </p:nvCxnSpPr>
        <p:spPr>
          <a:xfrm>
            <a:off x="2914659" y="3557579"/>
            <a:ext cx="0" cy="1609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5F7ACAD-8F94-4788-8F1C-1F0B40FA2814}"/>
              </a:ext>
            </a:extLst>
          </p:cNvPr>
          <p:cNvSpPr txBox="1"/>
          <p:nvPr/>
        </p:nvSpPr>
        <p:spPr>
          <a:xfrm>
            <a:off x="2899571" y="4220066"/>
            <a:ext cx="415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72</a:t>
            </a:r>
            <a:endParaRPr lang="cs-CZ" baseline="30000" dirty="0">
              <a:solidFill>
                <a:srgbClr val="FF0000"/>
              </a:solidFill>
            </a:endParaRP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C9A6C287-67CB-42A3-BE83-CF8E8DCB1675}"/>
              </a:ext>
            </a:extLst>
          </p:cNvPr>
          <p:cNvCxnSpPr>
            <a:cxnSpLocks/>
          </p:cNvCxnSpPr>
          <p:nvPr/>
        </p:nvCxnSpPr>
        <p:spPr>
          <a:xfrm>
            <a:off x="2914659" y="3119429"/>
            <a:ext cx="0" cy="4286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E6E7AF1-9C45-4829-9BDD-55C46B692581}"/>
              </a:ext>
            </a:extLst>
          </p:cNvPr>
          <p:cNvSpPr txBox="1"/>
          <p:nvPr/>
        </p:nvSpPr>
        <p:spPr>
          <a:xfrm>
            <a:off x="2870994" y="3196128"/>
            <a:ext cx="415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24</a:t>
            </a:r>
            <a:endParaRPr lang="cs-CZ" baseline="30000" dirty="0">
              <a:solidFill>
                <a:srgbClr val="00B050"/>
              </a:solidFill>
            </a:endParaRP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E734153A-2B69-4E53-A5DC-A1DABA9031F7}"/>
              </a:ext>
            </a:extLst>
          </p:cNvPr>
          <p:cNvCxnSpPr>
            <a:cxnSpLocks/>
          </p:cNvCxnSpPr>
          <p:nvPr/>
        </p:nvCxnSpPr>
        <p:spPr>
          <a:xfrm>
            <a:off x="2952759" y="3567103"/>
            <a:ext cx="0" cy="720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F5D13393-C4F3-4876-B398-7D0304D39583}"/>
              </a:ext>
            </a:extLst>
          </p:cNvPr>
          <p:cNvSpPr txBox="1"/>
          <p:nvPr/>
        </p:nvSpPr>
        <p:spPr>
          <a:xfrm>
            <a:off x="2913854" y="3734290"/>
            <a:ext cx="415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C000"/>
                </a:solidFill>
              </a:rPr>
              <a:t>30</a:t>
            </a:r>
            <a:endParaRPr lang="cs-CZ" baseline="30000" dirty="0">
              <a:solidFill>
                <a:srgbClr val="FFC000"/>
              </a:solidFill>
            </a:endParaRPr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9AB3B42E-FC8C-4445-A00E-40EC4BF49175}"/>
              </a:ext>
            </a:extLst>
          </p:cNvPr>
          <p:cNvCxnSpPr>
            <a:cxnSpLocks/>
          </p:cNvCxnSpPr>
          <p:nvPr/>
        </p:nvCxnSpPr>
        <p:spPr>
          <a:xfrm>
            <a:off x="2952759" y="4291003"/>
            <a:ext cx="0" cy="864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99918CAC-9783-4D3C-B616-B5DC8C888DC0}"/>
              </a:ext>
            </a:extLst>
          </p:cNvPr>
          <p:cNvSpPr txBox="1"/>
          <p:nvPr/>
        </p:nvSpPr>
        <p:spPr>
          <a:xfrm>
            <a:off x="2913854" y="4458190"/>
            <a:ext cx="415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42</a:t>
            </a:r>
            <a:endParaRPr lang="cs-CZ" baseline="30000" dirty="0">
              <a:solidFill>
                <a:srgbClr val="7030A0"/>
              </a:solidFill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4980CE4-2605-4802-9FA9-FAAC9A36A7BB}"/>
              </a:ext>
            </a:extLst>
          </p:cNvPr>
          <p:cNvSpPr txBox="1"/>
          <p:nvPr/>
        </p:nvSpPr>
        <p:spPr>
          <a:xfrm>
            <a:off x="3713939" y="3485448"/>
            <a:ext cx="2396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C000"/>
                </a:solidFill>
              </a:rPr>
              <a:t>30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: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7030A0"/>
                </a:solidFill>
              </a:rPr>
              <a:t>42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=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FFC000"/>
                </a:solidFill>
              </a:rPr>
              <a:t>5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: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7030A0"/>
                </a:solidFill>
              </a:rPr>
              <a:t>7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=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FFC000"/>
                </a:solidFill>
              </a:rPr>
              <a:t>25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: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7030A0"/>
                </a:solidFill>
              </a:rPr>
              <a:t>35</a:t>
            </a:r>
            <a:r>
              <a:rPr lang="cs-CZ" dirty="0">
                <a:solidFill>
                  <a:srgbClr val="00B050"/>
                </a:solidFill>
              </a:rPr>
              <a:t> </a:t>
            </a:r>
            <a:endParaRPr lang="cs-CZ" baseline="30000" dirty="0">
              <a:solidFill>
                <a:srgbClr val="00B050"/>
              </a:solidFill>
            </a:endParaRPr>
          </a:p>
        </p:txBody>
      </p: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D90F4957-0C27-4A4C-A7E8-2036BCF4468F}"/>
              </a:ext>
            </a:extLst>
          </p:cNvPr>
          <p:cNvCxnSpPr>
            <a:cxnSpLocks/>
          </p:cNvCxnSpPr>
          <p:nvPr/>
        </p:nvCxnSpPr>
        <p:spPr>
          <a:xfrm>
            <a:off x="2300297" y="3548053"/>
            <a:ext cx="0" cy="720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80C1C20-A464-4BC5-A344-FB7285B746ED}"/>
              </a:ext>
            </a:extLst>
          </p:cNvPr>
          <p:cNvSpPr txBox="1"/>
          <p:nvPr/>
        </p:nvSpPr>
        <p:spPr>
          <a:xfrm>
            <a:off x="1942290" y="3715240"/>
            <a:ext cx="415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C000"/>
                </a:solidFill>
              </a:rPr>
              <a:t>25</a:t>
            </a:r>
            <a:endParaRPr lang="cs-CZ" baseline="30000" dirty="0">
              <a:solidFill>
                <a:srgbClr val="FFC000"/>
              </a:solidFill>
            </a:endParaRP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2B0D9E0D-4478-45A0-89DA-8A6152CC68F3}"/>
              </a:ext>
            </a:extLst>
          </p:cNvPr>
          <p:cNvCxnSpPr>
            <a:cxnSpLocks/>
          </p:cNvCxnSpPr>
          <p:nvPr/>
        </p:nvCxnSpPr>
        <p:spPr>
          <a:xfrm>
            <a:off x="2300297" y="4271953"/>
            <a:ext cx="0" cy="900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78F26A86-A1FD-4628-B537-463CA0421F67}"/>
              </a:ext>
            </a:extLst>
          </p:cNvPr>
          <p:cNvSpPr txBox="1"/>
          <p:nvPr/>
        </p:nvSpPr>
        <p:spPr>
          <a:xfrm>
            <a:off x="1942304" y="4496290"/>
            <a:ext cx="415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35</a:t>
            </a:r>
            <a:endParaRPr lang="cs-CZ" baseline="30000" dirty="0">
              <a:solidFill>
                <a:srgbClr val="7030A0"/>
              </a:solidFill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AE273282-5B6A-43FA-BCA1-4359226F52AA}"/>
              </a:ext>
            </a:extLst>
          </p:cNvPr>
          <p:cNvSpPr txBox="1"/>
          <p:nvPr/>
        </p:nvSpPr>
        <p:spPr>
          <a:xfrm>
            <a:off x="6261894" y="5825028"/>
            <a:ext cx="415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24</a:t>
            </a:r>
            <a:endParaRPr lang="cs-CZ" baseline="30000" dirty="0">
              <a:solidFill>
                <a:srgbClr val="00B050"/>
              </a:solidFill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A43FE8F8-2A1B-45EF-866D-588D4B4980E4}"/>
              </a:ext>
            </a:extLst>
          </p:cNvPr>
          <p:cNvSpPr txBox="1"/>
          <p:nvPr/>
        </p:nvSpPr>
        <p:spPr>
          <a:xfrm>
            <a:off x="6276179" y="6220315"/>
            <a:ext cx="415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35</a:t>
            </a:r>
            <a:endParaRPr lang="cs-CZ" baseline="30000" dirty="0">
              <a:solidFill>
                <a:srgbClr val="7030A0"/>
              </a:solidFill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02297484-84AB-495B-9209-F468E5D6FEAD}"/>
              </a:ext>
            </a:extLst>
          </p:cNvPr>
          <p:cNvSpPr txBox="1"/>
          <p:nvPr/>
        </p:nvSpPr>
        <p:spPr>
          <a:xfrm>
            <a:off x="5350456" y="2573862"/>
            <a:ext cx="426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96</a:t>
            </a:r>
            <a:endParaRPr lang="cs-CZ" baseline="30000" dirty="0"/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B7DC6ED0-8086-4B28-8781-6A70694CA4A2}"/>
              </a:ext>
            </a:extLst>
          </p:cNvPr>
          <p:cNvSpPr txBox="1"/>
          <p:nvPr/>
        </p:nvSpPr>
        <p:spPr>
          <a:xfrm>
            <a:off x="5343436" y="3235830"/>
            <a:ext cx="426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60</a:t>
            </a:r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387240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20" grpId="0"/>
      <p:bldP spid="21" grpId="0"/>
      <p:bldP spid="23" grpId="0"/>
      <p:bldP spid="25" grpId="0"/>
      <p:bldP spid="27" grpId="0"/>
      <p:bldP spid="29" grpId="0"/>
      <p:bldP spid="30" grpId="0"/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5D7C19E-DDFC-4D28-8613-1277B5EED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79" t="32838" r="64456" b="39952"/>
          <a:stretch/>
        </p:blipFill>
        <p:spPr>
          <a:xfrm>
            <a:off x="0" y="271608"/>
            <a:ext cx="9144000" cy="29821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AA69915-F902-4869-8D38-4F57B7E5B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63" t="38897" r="65239" b="42304"/>
          <a:stretch/>
        </p:blipFill>
        <p:spPr>
          <a:xfrm>
            <a:off x="5718839" y="3525049"/>
            <a:ext cx="3446385" cy="319786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9-2022-4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ED405A9-D7AF-4C0F-B6CE-4C0FEAD122ED}"/>
              </a:ext>
            </a:extLst>
          </p:cNvPr>
          <p:cNvSpPr txBox="1"/>
          <p:nvPr/>
        </p:nvSpPr>
        <p:spPr>
          <a:xfrm>
            <a:off x="6550875" y="5325135"/>
            <a:ext cx="19236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S</a:t>
            </a:r>
            <a:r>
              <a:rPr lang="cs-CZ" sz="24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</a:t>
            </a:r>
            <a:r>
              <a:rPr lang="cs-CZ" sz="2400" dirty="0">
                <a:solidFill>
                  <a:srgbClr val="FF0000"/>
                </a:solidFill>
              </a:rPr>
              <a:t> = 144 cm</a:t>
            </a:r>
            <a:r>
              <a:rPr lang="cs-CZ" sz="2400" baseline="30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E3CAA0F1-E705-4E77-918B-83C51DE91C09}"/>
              </a:ext>
            </a:extLst>
          </p:cNvPr>
          <p:cNvCxnSpPr/>
          <p:nvPr/>
        </p:nvCxnSpPr>
        <p:spPr>
          <a:xfrm>
            <a:off x="6538701" y="4212895"/>
            <a:ext cx="176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0681599D-78B9-41F3-BCE3-AB7A427E41EE}"/>
              </a:ext>
            </a:extLst>
          </p:cNvPr>
          <p:cNvSpPr txBox="1"/>
          <p:nvPr/>
        </p:nvSpPr>
        <p:spPr>
          <a:xfrm>
            <a:off x="6990026" y="4207309"/>
            <a:ext cx="1027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12 cm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B0A617B-EEF6-459A-BDC4-5FA0BD01F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79" t="64637" r="73189" b="24213"/>
          <a:stretch/>
        </p:blipFill>
        <p:spPr>
          <a:xfrm>
            <a:off x="59800" y="3395053"/>
            <a:ext cx="5740837" cy="122199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8C0AA19-39B0-4AFB-95B6-26792662AB19}"/>
              </a:ext>
            </a:extLst>
          </p:cNvPr>
          <p:cNvSpPr/>
          <p:nvPr/>
        </p:nvSpPr>
        <p:spPr>
          <a:xfrm>
            <a:off x="6538701" y="785615"/>
            <a:ext cx="2327507" cy="2235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8A51054-2D2B-488F-A267-243B3B193EFC}"/>
              </a:ext>
            </a:extLst>
          </p:cNvPr>
          <p:cNvSpPr txBox="1"/>
          <p:nvPr/>
        </p:nvSpPr>
        <p:spPr>
          <a:xfrm>
            <a:off x="5662898" y="3439845"/>
            <a:ext cx="17516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S</a:t>
            </a:r>
            <a:r>
              <a:rPr lang="cs-CZ" sz="24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cs-CZ" sz="2400" dirty="0">
                <a:solidFill>
                  <a:srgbClr val="FF0000"/>
                </a:solidFill>
              </a:rPr>
              <a:t> = 30 cm</a:t>
            </a:r>
            <a:r>
              <a:rPr lang="cs-CZ" sz="2400" baseline="30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0E34DC3A-BB29-401D-86BA-D4B69E225DDF}"/>
              </a:ext>
            </a:extLst>
          </p:cNvPr>
          <p:cNvCxnSpPr>
            <a:cxnSpLocks/>
          </p:cNvCxnSpPr>
          <p:nvPr/>
        </p:nvCxnSpPr>
        <p:spPr>
          <a:xfrm flipV="1">
            <a:off x="7418378" y="3617649"/>
            <a:ext cx="0" cy="61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F69B95D-A61A-4830-BFFA-CE8A7D74B32E}"/>
              </a:ext>
            </a:extLst>
          </p:cNvPr>
          <p:cNvSpPr txBox="1"/>
          <p:nvPr/>
        </p:nvSpPr>
        <p:spPr>
          <a:xfrm>
            <a:off x="7422253" y="3681647"/>
            <a:ext cx="520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 err="1">
                <a:solidFill>
                  <a:srgbClr val="FF0000"/>
                </a:solidFill>
              </a:rPr>
              <a:t>v</a:t>
            </a:r>
            <a:r>
              <a:rPr lang="cs-CZ" sz="2400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502CFE39-8682-42B6-BE27-76E25948060E}"/>
                  </a:ext>
                </a:extLst>
              </p:cNvPr>
              <p:cNvSpPr txBox="1"/>
              <p:nvPr/>
            </p:nvSpPr>
            <p:spPr>
              <a:xfrm>
                <a:off x="7005473" y="884229"/>
                <a:ext cx="1751606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</a:rPr>
                  <a:t>S</a:t>
                </a:r>
                <a:r>
                  <a:rPr lang="cs-CZ" sz="2800" baseline="-25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</a:t>
                </a:r>
                <a:r>
                  <a:rPr lang="cs-CZ" sz="28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sSub>
                          <m:sSubPr>
                            <m:ctrlPr>
                              <a:rPr lang="cs-CZ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8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502CFE39-8682-42B6-BE27-76E259480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473" y="884229"/>
                <a:ext cx="1751606" cy="666529"/>
              </a:xfrm>
              <a:prstGeom prst="rect">
                <a:avLst/>
              </a:prstGeom>
              <a:blipFill>
                <a:blip r:embed="rId4"/>
                <a:stretch>
                  <a:fillRect l="-6944" b="-128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1647FED4-AF08-48E4-AA6D-4AD08DDB4A6B}"/>
                  </a:ext>
                </a:extLst>
              </p:cNvPr>
              <p:cNvSpPr txBox="1"/>
              <p:nvPr/>
            </p:nvSpPr>
            <p:spPr>
              <a:xfrm>
                <a:off x="7020920" y="1685470"/>
                <a:ext cx="1751606" cy="700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</a:rPr>
                  <a:t>30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12 .  </m:t>
                        </m:r>
                        <m:sSub>
                          <m:sSubPr>
                            <m:ctrlPr>
                              <a:rPr lang="cs-CZ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8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1647FED4-AF08-48E4-AA6D-4AD08DDB4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920" y="1685470"/>
                <a:ext cx="1751606" cy="700705"/>
              </a:xfrm>
              <a:prstGeom prst="rect">
                <a:avLst/>
              </a:prstGeom>
              <a:blipFill>
                <a:blip r:embed="rId5"/>
                <a:stretch>
                  <a:fillRect l="-7317" b="-121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>
            <a:extLst>
              <a:ext uri="{FF2B5EF4-FFF2-40B4-BE49-F238E27FC236}">
                <a16:creationId xmlns:a16="http://schemas.microsoft.com/office/drawing/2014/main" id="{C3EA3224-FB73-412E-B30D-8AE0A5D3BD73}"/>
              </a:ext>
            </a:extLst>
          </p:cNvPr>
          <p:cNvSpPr txBox="1"/>
          <p:nvPr/>
        </p:nvSpPr>
        <p:spPr>
          <a:xfrm>
            <a:off x="7045000" y="2478775"/>
            <a:ext cx="16012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 err="1">
                <a:solidFill>
                  <a:srgbClr val="0070C0"/>
                </a:solidFill>
              </a:rPr>
              <a:t>v</a:t>
            </a:r>
            <a:r>
              <a:rPr lang="cs-CZ" sz="2800" b="1" baseline="-25000" dirty="0" err="1">
                <a:solidFill>
                  <a:srgbClr val="0070C0"/>
                </a:solidFill>
                <a:sym typeface="Symbol" panose="05050102010706020507" pitchFamily="18" charset="2"/>
              </a:rPr>
              <a:t>a</a:t>
            </a:r>
            <a:r>
              <a:rPr lang="cs-CZ" sz="2800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cs-CZ" sz="2800" b="1" dirty="0">
                <a:solidFill>
                  <a:srgbClr val="0070C0"/>
                </a:solidFill>
              </a:rPr>
              <a:t>= 5 cm</a:t>
            </a:r>
            <a:endParaRPr lang="cs-CZ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892F9AC-C935-424C-9A53-24601C5733D7}"/>
              </a:ext>
            </a:extLst>
          </p:cNvPr>
          <p:cNvSpPr txBox="1"/>
          <p:nvPr/>
        </p:nvSpPr>
        <p:spPr>
          <a:xfrm>
            <a:off x="3767736" y="3326523"/>
            <a:ext cx="16012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b="1" dirty="0" err="1">
                <a:solidFill>
                  <a:srgbClr val="0070C0"/>
                </a:solidFill>
              </a:rPr>
              <a:t>v</a:t>
            </a:r>
            <a:r>
              <a:rPr lang="cs-CZ" sz="2600" b="1" baseline="-25000" dirty="0" err="1">
                <a:solidFill>
                  <a:srgbClr val="0070C0"/>
                </a:solidFill>
                <a:sym typeface="Symbol" panose="05050102010706020507" pitchFamily="18" charset="2"/>
              </a:rPr>
              <a:t>a</a:t>
            </a:r>
            <a:r>
              <a:rPr lang="cs-CZ" sz="2600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cs-CZ" sz="2600" b="1" dirty="0">
                <a:solidFill>
                  <a:srgbClr val="0070C0"/>
                </a:solidFill>
              </a:rPr>
              <a:t>= 5 cm</a:t>
            </a:r>
            <a:endParaRPr lang="cs-CZ" sz="2600" b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C253456B-AE53-4C02-8C24-648768092FCA}"/>
                  </a:ext>
                </a:extLst>
              </p:cNvPr>
              <p:cNvSpPr txBox="1"/>
              <p:nvPr/>
            </p:nvSpPr>
            <p:spPr>
              <a:xfrm>
                <a:off x="257427" y="4675155"/>
                <a:ext cx="2184825" cy="731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</a:rPr>
                  <a:t>S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8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C253456B-AE53-4C02-8C24-648768092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27" y="4675155"/>
                <a:ext cx="2184825" cy="731932"/>
              </a:xfrm>
              <a:prstGeom prst="rect">
                <a:avLst/>
              </a:prstGeom>
              <a:blipFill>
                <a:blip r:embed="rId6"/>
                <a:stretch>
                  <a:fillRect l="-5571" b="-1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choběžník 7">
            <a:extLst>
              <a:ext uri="{FF2B5EF4-FFF2-40B4-BE49-F238E27FC236}">
                <a16:creationId xmlns:a16="http://schemas.microsoft.com/office/drawing/2014/main" id="{C39A0EF7-4161-4585-971F-2BCA874E1EB0}"/>
              </a:ext>
            </a:extLst>
          </p:cNvPr>
          <p:cNvSpPr/>
          <p:nvPr/>
        </p:nvSpPr>
        <p:spPr>
          <a:xfrm>
            <a:off x="520379" y="5063555"/>
            <a:ext cx="180000" cy="144000"/>
          </a:xfrm>
          <a:prstGeom prst="trapezoi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2B71338E-36F0-48FA-88F1-46FFB9D89628}"/>
              </a:ext>
            </a:extLst>
          </p:cNvPr>
          <p:cNvCxnSpPr>
            <a:cxnSpLocks/>
          </p:cNvCxnSpPr>
          <p:nvPr/>
        </p:nvCxnSpPr>
        <p:spPr>
          <a:xfrm flipV="1">
            <a:off x="6538701" y="4229649"/>
            <a:ext cx="0" cy="18123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1D0B5A3-421A-44D9-A41B-951C9C1E2703}"/>
              </a:ext>
            </a:extLst>
          </p:cNvPr>
          <p:cNvSpPr txBox="1"/>
          <p:nvPr/>
        </p:nvSpPr>
        <p:spPr>
          <a:xfrm>
            <a:off x="6538701" y="4694339"/>
            <a:ext cx="1027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12 cm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57E5A746-12B4-4E1E-AC9C-9337A58A39DC}"/>
              </a:ext>
            </a:extLst>
          </p:cNvPr>
          <p:cNvCxnSpPr>
            <a:cxnSpLocks/>
          </p:cNvCxnSpPr>
          <p:nvPr/>
        </p:nvCxnSpPr>
        <p:spPr>
          <a:xfrm flipV="1">
            <a:off x="5834981" y="4418967"/>
            <a:ext cx="0" cy="140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0BF1FDB-C419-4127-925D-FB60C344BD6A}"/>
              </a:ext>
            </a:extLst>
          </p:cNvPr>
          <p:cNvSpPr txBox="1"/>
          <p:nvPr/>
        </p:nvSpPr>
        <p:spPr>
          <a:xfrm>
            <a:off x="5057942" y="4925171"/>
            <a:ext cx="1027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9 cm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B33528A7-2266-4EB0-9161-875FDBF9EA79}"/>
              </a:ext>
            </a:extLst>
          </p:cNvPr>
          <p:cNvCxnSpPr>
            <a:cxnSpLocks/>
          </p:cNvCxnSpPr>
          <p:nvPr/>
        </p:nvCxnSpPr>
        <p:spPr>
          <a:xfrm flipH="1">
            <a:off x="5834981" y="5123980"/>
            <a:ext cx="703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07270A7-6EF2-4606-803F-38FEF8C15A7D}"/>
              </a:ext>
            </a:extLst>
          </p:cNvPr>
          <p:cNvSpPr txBox="1"/>
          <p:nvPr/>
        </p:nvSpPr>
        <p:spPr>
          <a:xfrm>
            <a:off x="6003650" y="4728543"/>
            <a:ext cx="520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v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3DC28B0-55B1-4416-9911-DF41E4F08424}"/>
              </a:ext>
            </a:extLst>
          </p:cNvPr>
          <p:cNvSpPr txBox="1"/>
          <p:nvPr/>
        </p:nvSpPr>
        <p:spPr>
          <a:xfrm>
            <a:off x="3096537" y="6355559"/>
            <a:ext cx="4137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S   = (144 – 2 . 30) : 2 = 42 cm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32" name="Lichoběžník 31">
            <a:extLst>
              <a:ext uri="{FF2B5EF4-FFF2-40B4-BE49-F238E27FC236}">
                <a16:creationId xmlns:a16="http://schemas.microsoft.com/office/drawing/2014/main" id="{EE32BA7D-6B94-4D5E-B4E0-27F4A37A707E}"/>
              </a:ext>
            </a:extLst>
          </p:cNvPr>
          <p:cNvSpPr/>
          <p:nvPr/>
        </p:nvSpPr>
        <p:spPr>
          <a:xfrm>
            <a:off x="3344651" y="6621116"/>
            <a:ext cx="144000" cy="108000"/>
          </a:xfrm>
          <a:prstGeom prst="trapezoi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AFAFBDF-333D-4F49-BE61-B03FCB9D70A0}"/>
                  </a:ext>
                </a:extLst>
              </p:cNvPr>
              <p:cNvSpPr txBox="1"/>
              <p:nvPr/>
            </p:nvSpPr>
            <p:spPr>
              <a:xfrm>
                <a:off x="245254" y="5606761"/>
                <a:ext cx="2184825" cy="731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</a:rPr>
                  <a:t>42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12 + 9</m:t>
                            </m:r>
                          </m:e>
                        </m:d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8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AFAFBDF-333D-4F49-BE61-B03FCB9D7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54" y="5606761"/>
                <a:ext cx="2184825" cy="731932"/>
              </a:xfrm>
              <a:prstGeom prst="rect">
                <a:avLst/>
              </a:prstGeom>
              <a:blipFill>
                <a:blip r:embed="rId7"/>
                <a:stretch>
                  <a:fillRect l="-5571" b="-1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ovéPole 34">
            <a:extLst>
              <a:ext uri="{FF2B5EF4-FFF2-40B4-BE49-F238E27FC236}">
                <a16:creationId xmlns:a16="http://schemas.microsoft.com/office/drawing/2014/main" id="{E5995445-F518-4DBD-9487-787A8141D4C7}"/>
              </a:ext>
            </a:extLst>
          </p:cNvPr>
          <p:cNvSpPr txBox="1"/>
          <p:nvPr/>
        </p:nvSpPr>
        <p:spPr>
          <a:xfrm>
            <a:off x="380862" y="6351325"/>
            <a:ext cx="146720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v = 4 cm</a:t>
            </a:r>
            <a:endParaRPr lang="cs-CZ" sz="2600" b="1" baseline="30000" dirty="0">
              <a:solidFill>
                <a:srgbClr val="0070C0"/>
              </a:solidFill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43EB55E2-9FDF-4A62-B5F4-6DB3EEB8929E}"/>
              </a:ext>
            </a:extLst>
          </p:cNvPr>
          <p:cNvSpPr txBox="1"/>
          <p:nvPr/>
        </p:nvSpPr>
        <p:spPr>
          <a:xfrm>
            <a:off x="1337666" y="5333967"/>
            <a:ext cx="546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21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6C93EB75-FDA3-423D-BA49-E61A3A4936F6}"/>
              </a:ext>
            </a:extLst>
          </p:cNvPr>
          <p:cNvSpPr txBox="1"/>
          <p:nvPr/>
        </p:nvSpPr>
        <p:spPr>
          <a:xfrm>
            <a:off x="2940487" y="4123346"/>
            <a:ext cx="146720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v = 4 cm</a:t>
            </a:r>
            <a:endParaRPr lang="cs-CZ" sz="26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0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8" grpId="0"/>
      <p:bldP spid="19" grpId="0"/>
      <p:bldP spid="20" grpId="0"/>
      <p:bldP spid="21" grpId="0"/>
      <p:bldP spid="22" grpId="0"/>
      <p:bldP spid="23" grpId="0"/>
      <p:bldP spid="8" grpId="0" animBg="1"/>
      <p:bldP spid="25" grpId="0"/>
      <p:bldP spid="27" grpId="0"/>
      <p:bldP spid="30" grpId="0"/>
      <p:bldP spid="31" grpId="0"/>
      <p:bldP spid="32" grpId="0" animBg="1"/>
      <p:bldP spid="33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D6DF5CE-F1B5-4250-801D-378F67C1E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81" t="22277" r="64356" b="11188"/>
          <a:stretch/>
        </p:blipFill>
        <p:spPr>
          <a:xfrm>
            <a:off x="18109" y="181072"/>
            <a:ext cx="8410670" cy="6623406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9-2022-4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B6909-E1FC-4FBB-BB6B-0F6C7C2C0D58}"/>
              </a:ext>
            </a:extLst>
          </p:cNvPr>
          <p:cNvCxnSpPr>
            <a:cxnSpLocks/>
          </p:cNvCxnSpPr>
          <p:nvPr/>
        </p:nvCxnSpPr>
        <p:spPr>
          <a:xfrm flipV="1">
            <a:off x="2341822" y="1242060"/>
            <a:ext cx="2982746" cy="3180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louk 4">
            <a:extLst>
              <a:ext uri="{FF2B5EF4-FFF2-40B4-BE49-F238E27FC236}">
                <a16:creationId xmlns:a16="http://schemas.microsoft.com/office/drawing/2014/main" id="{9A2E1675-EDFE-4134-BA02-26A4403A16AB}"/>
              </a:ext>
            </a:extLst>
          </p:cNvPr>
          <p:cNvSpPr/>
          <p:nvPr/>
        </p:nvSpPr>
        <p:spPr>
          <a:xfrm>
            <a:off x="1735421" y="1327742"/>
            <a:ext cx="3528000" cy="3528000"/>
          </a:xfrm>
          <a:prstGeom prst="arc">
            <a:avLst>
              <a:gd name="adj1" fmla="val 7611876"/>
              <a:gd name="adj2" fmla="val 194258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D5F3F3F-B5E0-40E4-91D5-235492A24EDD}"/>
              </a:ext>
            </a:extLst>
          </p:cNvPr>
          <p:cNvSpPr txBox="1"/>
          <p:nvPr/>
        </p:nvSpPr>
        <p:spPr>
          <a:xfrm>
            <a:off x="4587180" y="1376535"/>
            <a:ext cx="648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C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40B5720-47FC-430F-A3C4-B67EB1736770}"/>
              </a:ext>
            </a:extLst>
          </p:cNvPr>
          <p:cNvCxnSpPr>
            <a:cxnSpLocks/>
          </p:cNvCxnSpPr>
          <p:nvPr/>
        </p:nvCxnSpPr>
        <p:spPr>
          <a:xfrm>
            <a:off x="606423" y="2505075"/>
            <a:ext cx="6084745" cy="1318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louk 16">
            <a:extLst>
              <a:ext uri="{FF2B5EF4-FFF2-40B4-BE49-F238E27FC236}">
                <a16:creationId xmlns:a16="http://schemas.microsoft.com/office/drawing/2014/main" id="{1F610A84-E14A-4446-A172-37CD9CD30B76}"/>
              </a:ext>
            </a:extLst>
          </p:cNvPr>
          <p:cNvSpPr/>
          <p:nvPr/>
        </p:nvSpPr>
        <p:spPr>
          <a:xfrm>
            <a:off x="3025106" y="2648487"/>
            <a:ext cx="1093504" cy="1104594"/>
          </a:xfrm>
          <a:prstGeom prst="arc">
            <a:avLst>
              <a:gd name="adj1" fmla="val 384764"/>
              <a:gd name="adj2" fmla="val 83886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5814343-63DF-46AC-B143-B43676D5BC92}"/>
              </a:ext>
            </a:extLst>
          </p:cNvPr>
          <p:cNvSpPr txBox="1"/>
          <p:nvPr/>
        </p:nvSpPr>
        <p:spPr>
          <a:xfrm>
            <a:off x="3269647" y="3322194"/>
            <a:ext cx="7582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120</a:t>
            </a:r>
            <a:r>
              <a:rPr lang="cs-CZ" sz="22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AD51BB5-C306-496B-AA0D-B3D8E2742243}"/>
              </a:ext>
            </a:extLst>
          </p:cNvPr>
          <p:cNvSpPr txBox="1"/>
          <p:nvPr/>
        </p:nvSpPr>
        <p:spPr>
          <a:xfrm>
            <a:off x="5755687" y="3647361"/>
            <a:ext cx="401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B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6AB450C9-EAD9-422B-973E-C9C60C65E7D3}"/>
              </a:ext>
            </a:extLst>
          </p:cNvPr>
          <p:cNvCxnSpPr>
            <a:cxnSpLocks/>
          </p:cNvCxnSpPr>
          <p:nvPr/>
        </p:nvCxnSpPr>
        <p:spPr>
          <a:xfrm flipV="1">
            <a:off x="486787" y="1412013"/>
            <a:ext cx="6347269" cy="1347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B6DB3E62-5FEE-4270-AC6C-5F505DC56697}"/>
              </a:ext>
            </a:extLst>
          </p:cNvPr>
          <p:cNvCxnSpPr>
            <a:cxnSpLocks/>
          </p:cNvCxnSpPr>
          <p:nvPr/>
        </p:nvCxnSpPr>
        <p:spPr>
          <a:xfrm flipV="1">
            <a:off x="2352675" y="3657442"/>
            <a:ext cx="3589147" cy="7653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17F5C03D-AA4D-4A39-9655-40511A3464D2}"/>
              </a:ext>
            </a:extLst>
          </p:cNvPr>
          <p:cNvCxnSpPr>
            <a:cxnSpLocks/>
          </p:cNvCxnSpPr>
          <p:nvPr/>
        </p:nvCxnSpPr>
        <p:spPr>
          <a:xfrm flipH="1" flipV="1">
            <a:off x="4761028" y="1861185"/>
            <a:ext cx="1191647" cy="18210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FBDBD058-9402-41D9-B309-47E51C0EA016}"/>
              </a:ext>
            </a:extLst>
          </p:cNvPr>
          <p:cNvCxnSpPr>
            <a:cxnSpLocks/>
          </p:cNvCxnSpPr>
          <p:nvPr/>
        </p:nvCxnSpPr>
        <p:spPr>
          <a:xfrm flipV="1">
            <a:off x="1125523" y="1852152"/>
            <a:ext cx="3650294" cy="773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520B1204-E34C-408E-915C-AD52F930397F}"/>
              </a:ext>
            </a:extLst>
          </p:cNvPr>
          <p:cNvCxnSpPr>
            <a:cxnSpLocks/>
          </p:cNvCxnSpPr>
          <p:nvPr/>
        </p:nvCxnSpPr>
        <p:spPr>
          <a:xfrm flipH="1" flipV="1">
            <a:off x="1143616" y="2611755"/>
            <a:ext cx="1186633" cy="17995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27902180-08CB-4E87-ABFD-04601D453738}"/>
              </a:ext>
            </a:extLst>
          </p:cNvPr>
          <p:cNvSpPr txBox="1"/>
          <p:nvPr/>
        </p:nvSpPr>
        <p:spPr>
          <a:xfrm>
            <a:off x="923769" y="2192237"/>
            <a:ext cx="648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D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0CD58329-AC27-4551-9EA1-69730302559F}"/>
              </a:ext>
            </a:extLst>
          </p:cNvPr>
          <p:cNvCxnSpPr>
            <a:cxnSpLocks/>
          </p:cNvCxnSpPr>
          <p:nvPr/>
        </p:nvCxnSpPr>
        <p:spPr>
          <a:xfrm flipV="1">
            <a:off x="6629906" y="3395361"/>
            <a:ext cx="19616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382CB34A-DB76-4044-B015-99BEA5584D71}"/>
              </a:ext>
            </a:extLst>
          </p:cNvPr>
          <p:cNvCxnSpPr>
            <a:cxnSpLocks/>
          </p:cNvCxnSpPr>
          <p:nvPr/>
        </p:nvCxnSpPr>
        <p:spPr>
          <a:xfrm flipV="1">
            <a:off x="6678718" y="3385514"/>
            <a:ext cx="19616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30AFF3E3-88A4-4C1D-881C-FF7CA8318486}"/>
              </a:ext>
            </a:extLst>
          </p:cNvPr>
          <p:cNvCxnSpPr>
            <a:cxnSpLocks/>
          </p:cNvCxnSpPr>
          <p:nvPr/>
        </p:nvCxnSpPr>
        <p:spPr>
          <a:xfrm flipV="1">
            <a:off x="6213690" y="1412013"/>
            <a:ext cx="19616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E5CBFB35-C892-4234-A915-FF216A6EE6C9}"/>
              </a:ext>
            </a:extLst>
          </p:cNvPr>
          <p:cNvCxnSpPr>
            <a:cxnSpLocks/>
          </p:cNvCxnSpPr>
          <p:nvPr/>
        </p:nvCxnSpPr>
        <p:spPr>
          <a:xfrm flipV="1">
            <a:off x="6269191" y="1398865"/>
            <a:ext cx="19616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1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7" grpId="0" animBg="1"/>
      <p:bldP spid="18" grpId="0"/>
      <p:bldP spid="19" grpId="0"/>
      <p:bldP spid="33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4614</TotalTime>
  <Words>605</Words>
  <Application>Microsoft Office PowerPoint</Application>
  <PresentationFormat>Předvádění na obrazovce (4:3)</PresentationFormat>
  <Paragraphs>184</Paragraphs>
  <Slides>17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584</cp:revision>
  <dcterms:created xsi:type="dcterms:W3CDTF">2020-04-30T12:47:45Z</dcterms:created>
  <dcterms:modified xsi:type="dcterms:W3CDTF">2023-03-29T13:09:35Z</dcterms:modified>
</cp:coreProperties>
</file>