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0" r:id="rId2"/>
    <p:sldId id="295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0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90"/>
    <a:srgbClr val="F6A0B2"/>
    <a:srgbClr val="F7AFBE"/>
    <a:srgbClr val="BCCCEA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32" autoAdjust="0"/>
    <p:restoredTop sz="92996" autoAdjust="0"/>
  </p:normalViewPr>
  <p:slideViewPr>
    <p:cSldViewPr snapToGrid="0">
      <p:cViewPr varScale="1">
        <p:scale>
          <a:sx n="80" d="100"/>
          <a:sy n="80" d="100"/>
        </p:scale>
        <p:origin x="11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1571-5E43-40BC-856C-04C9AE2C4B3C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9F88-0619-42BD-8E36-73ADC2A87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9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9-2022-1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FC67BF7-ECEF-4C52-8AF0-E999707E0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62" t="23518" r="30312" b="13889"/>
          <a:stretch/>
        </p:blipFill>
        <p:spPr>
          <a:xfrm>
            <a:off x="123295" y="215190"/>
            <a:ext cx="8125643" cy="6633979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09810FA-86C7-4F75-8787-47AF53F0E705}"/>
              </a:ext>
            </a:extLst>
          </p:cNvPr>
          <p:cNvCxnSpPr>
            <a:cxnSpLocks/>
          </p:cNvCxnSpPr>
          <p:nvPr/>
        </p:nvCxnSpPr>
        <p:spPr>
          <a:xfrm flipH="1">
            <a:off x="1985059" y="2071868"/>
            <a:ext cx="3339295" cy="302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>
            <a:extLst>
              <a:ext uri="{FF2B5EF4-FFF2-40B4-BE49-F238E27FC236}">
                <a16:creationId xmlns:a16="http://schemas.microsoft.com/office/drawing/2014/main" id="{F200F117-BB9F-439C-B5F6-4526BF7FC71B}"/>
              </a:ext>
            </a:extLst>
          </p:cNvPr>
          <p:cNvSpPr/>
          <p:nvPr/>
        </p:nvSpPr>
        <p:spPr>
          <a:xfrm>
            <a:off x="1562100" y="1485927"/>
            <a:ext cx="4140000" cy="4140000"/>
          </a:xfrm>
          <a:prstGeom prst="arc">
            <a:avLst>
              <a:gd name="adj1" fmla="val 16125342"/>
              <a:gd name="adj2" fmla="val 158484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4B79724-F5FC-4FD9-ACF3-8D10AC9FA8B4}"/>
              </a:ext>
            </a:extLst>
          </p:cNvPr>
          <p:cNvCxnSpPr>
            <a:cxnSpLocks/>
          </p:cNvCxnSpPr>
          <p:nvPr/>
        </p:nvCxnSpPr>
        <p:spPr>
          <a:xfrm flipH="1" flipV="1">
            <a:off x="923925" y="3343275"/>
            <a:ext cx="4790526" cy="395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5B7B3480-182B-4836-82C5-D6F61A9411A3}"/>
              </a:ext>
            </a:extLst>
          </p:cNvPr>
          <p:cNvCxnSpPr>
            <a:cxnSpLocks/>
          </p:cNvCxnSpPr>
          <p:nvPr/>
        </p:nvCxnSpPr>
        <p:spPr>
          <a:xfrm flipV="1">
            <a:off x="3587759" y="1333500"/>
            <a:ext cx="136518" cy="447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louk 9">
            <a:extLst>
              <a:ext uri="{FF2B5EF4-FFF2-40B4-BE49-F238E27FC236}">
                <a16:creationId xmlns:a16="http://schemas.microsoft.com/office/drawing/2014/main" id="{88BD01F0-F3C9-4AAF-8E72-94FD0862B591}"/>
              </a:ext>
            </a:extLst>
          </p:cNvPr>
          <p:cNvSpPr/>
          <p:nvPr/>
        </p:nvSpPr>
        <p:spPr>
          <a:xfrm>
            <a:off x="4307857" y="2225623"/>
            <a:ext cx="864000" cy="864000"/>
          </a:xfrm>
          <a:prstGeom prst="arc">
            <a:avLst>
              <a:gd name="adj1" fmla="val 2974533"/>
              <a:gd name="adj2" fmla="val 85968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382E1A82-0CDF-40A8-8859-FB85004E90F0}"/>
              </a:ext>
            </a:extLst>
          </p:cNvPr>
          <p:cNvSpPr/>
          <p:nvPr/>
        </p:nvSpPr>
        <p:spPr>
          <a:xfrm>
            <a:off x="4677188" y="2891873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ADFE8A9-0A3E-4E3B-91D9-C3B8A019B7AF}"/>
              </a:ext>
            </a:extLst>
          </p:cNvPr>
          <p:cNvSpPr txBox="1"/>
          <p:nvPr/>
        </p:nvSpPr>
        <p:spPr>
          <a:xfrm>
            <a:off x="4852144" y="2319156"/>
            <a:ext cx="72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S</a:t>
            </a:r>
            <a:r>
              <a:rPr lang="cs-CZ" sz="2800" baseline="-25000" dirty="0">
                <a:solidFill>
                  <a:srgbClr val="0070C0"/>
                </a:solidFill>
              </a:rPr>
              <a:t>BC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F76C0AD-091C-411F-9DFE-328AC19636B1}"/>
              </a:ext>
            </a:extLst>
          </p:cNvPr>
          <p:cNvSpPr txBox="1"/>
          <p:nvPr/>
        </p:nvSpPr>
        <p:spPr>
          <a:xfrm>
            <a:off x="5834981" y="3458227"/>
            <a:ext cx="52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B</a:t>
            </a:r>
            <a:endParaRPr lang="cs-CZ" sz="2800" baseline="-25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437EB06-865A-48CB-AC64-D53DB35145C3}"/>
              </a:ext>
            </a:extLst>
          </p:cNvPr>
          <p:cNvSpPr txBox="1"/>
          <p:nvPr/>
        </p:nvSpPr>
        <p:spPr>
          <a:xfrm>
            <a:off x="3587880" y="897062"/>
            <a:ext cx="52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C</a:t>
            </a:r>
            <a:endParaRPr lang="cs-CZ" sz="2800" baseline="-25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17F04F1-96A3-47DE-86DF-04C23CD39D6B}"/>
              </a:ext>
            </a:extLst>
          </p:cNvPr>
          <p:cNvSpPr txBox="1"/>
          <p:nvPr/>
        </p:nvSpPr>
        <p:spPr>
          <a:xfrm>
            <a:off x="3632100" y="5596235"/>
            <a:ext cx="52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A</a:t>
            </a:r>
            <a:endParaRPr lang="cs-CZ" sz="2800" baseline="-25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1F31439-280A-4A79-A6D5-A6D4CBAB518A}"/>
              </a:ext>
            </a:extLst>
          </p:cNvPr>
          <p:cNvSpPr txBox="1"/>
          <p:nvPr/>
        </p:nvSpPr>
        <p:spPr>
          <a:xfrm>
            <a:off x="1139401" y="2887901"/>
            <a:ext cx="52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D</a:t>
            </a:r>
            <a:endParaRPr lang="cs-CZ" sz="2800" baseline="-25000" dirty="0">
              <a:solidFill>
                <a:srgbClr val="0070C0"/>
              </a:solidFill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9D6E1075-ABA2-4519-9AC4-D2F26B9127A0}"/>
              </a:ext>
            </a:extLst>
          </p:cNvPr>
          <p:cNvCxnSpPr>
            <a:cxnSpLocks/>
          </p:cNvCxnSpPr>
          <p:nvPr/>
        </p:nvCxnSpPr>
        <p:spPr>
          <a:xfrm flipH="1">
            <a:off x="3597790" y="3737001"/>
            <a:ext cx="2104310" cy="1883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486ECE19-B70A-4C73-B0E8-38900F42989B}"/>
              </a:ext>
            </a:extLst>
          </p:cNvPr>
          <p:cNvCxnSpPr>
            <a:cxnSpLocks/>
          </p:cNvCxnSpPr>
          <p:nvPr/>
        </p:nvCxnSpPr>
        <p:spPr>
          <a:xfrm>
            <a:off x="3712273" y="1496721"/>
            <a:ext cx="1989827" cy="22421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AA11E0F-891E-4B7B-A1D6-2D65DCB0BB3E}"/>
              </a:ext>
            </a:extLst>
          </p:cNvPr>
          <p:cNvCxnSpPr>
            <a:cxnSpLocks/>
          </p:cNvCxnSpPr>
          <p:nvPr/>
        </p:nvCxnSpPr>
        <p:spPr>
          <a:xfrm flipH="1">
            <a:off x="1577219" y="1496721"/>
            <a:ext cx="2147284" cy="19114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FDCC6A64-6486-4A54-B8C8-FD466AA5964C}"/>
              </a:ext>
            </a:extLst>
          </p:cNvPr>
          <p:cNvCxnSpPr>
            <a:cxnSpLocks/>
          </p:cNvCxnSpPr>
          <p:nvPr/>
        </p:nvCxnSpPr>
        <p:spPr>
          <a:xfrm>
            <a:off x="1577340" y="3394710"/>
            <a:ext cx="2020329" cy="22253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louk 34">
            <a:extLst>
              <a:ext uri="{FF2B5EF4-FFF2-40B4-BE49-F238E27FC236}">
                <a16:creationId xmlns:a16="http://schemas.microsoft.com/office/drawing/2014/main" id="{7FDDE375-7228-498B-895B-AC3EAC78BE22}"/>
              </a:ext>
            </a:extLst>
          </p:cNvPr>
          <p:cNvSpPr/>
          <p:nvPr/>
        </p:nvSpPr>
        <p:spPr>
          <a:xfrm>
            <a:off x="3268710" y="1063834"/>
            <a:ext cx="2988000" cy="2988000"/>
          </a:xfrm>
          <a:prstGeom prst="arc">
            <a:avLst>
              <a:gd name="adj1" fmla="val 2301689"/>
              <a:gd name="adj2" fmla="val 140857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9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 animBg="1"/>
      <p:bldP spid="13" grpId="0"/>
      <p:bldP spid="18" grpId="0"/>
      <p:bldP spid="19" grpId="0"/>
      <p:bldP spid="20" grpId="0"/>
      <p:bldP spid="21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8CF3AF8-40FD-45B5-BBCC-9D6EF401C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9" t="38704" r="28959" b="42037"/>
          <a:stretch/>
        </p:blipFill>
        <p:spPr>
          <a:xfrm>
            <a:off x="-9525" y="590550"/>
            <a:ext cx="9153525" cy="2250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1F3F4A8-4DE0-4812-8ADB-863FDE3462A4}"/>
                  </a:ext>
                </a:extLst>
              </p:cNvPr>
              <p:cNvSpPr txBox="1"/>
              <p:nvPr/>
            </p:nvSpPr>
            <p:spPr>
              <a:xfrm>
                <a:off x="556270" y="2963608"/>
                <a:ext cx="2487871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. 200 =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150 min </a:t>
                </a: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1F3F4A8-4DE0-4812-8ADB-863FDE34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70" y="2963608"/>
                <a:ext cx="2487871" cy="614655"/>
              </a:xfrm>
              <a:prstGeom prst="rect">
                <a:avLst/>
              </a:prstGeom>
              <a:blipFill>
                <a:blip r:embed="rId3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5B5B3D2A-58C3-4A5A-A7F3-C42611F8CE41}"/>
              </a:ext>
            </a:extLst>
          </p:cNvPr>
          <p:cNvSpPr txBox="1"/>
          <p:nvPr/>
        </p:nvSpPr>
        <p:spPr>
          <a:xfrm>
            <a:off x="556269" y="3897577"/>
            <a:ext cx="2487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 h = 180 min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860DB07-BCE1-438D-90C1-BC6CB082EE25}"/>
                  </a:ext>
                </a:extLst>
              </p:cNvPr>
              <p:cNvSpPr txBox="1"/>
              <p:nvPr/>
            </p:nvSpPr>
            <p:spPr>
              <a:xfrm>
                <a:off x="556268" y="4442904"/>
                <a:ext cx="2487871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. 180 =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90 min </a:t>
                </a: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860DB07-BCE1-438D-90C1-BC6CB082E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8" y="4442904"/>
                <a:ext cx="2487871" cy="614655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D5D08EF3-DBF1-4D21-A1B9-6D1C7C276FE4}"/>
              </a:ext>
            </a:extLst>
          </p:cNvPr>
          <p:cNvSpPr/>
          <p:nvPr/>
        </p:nvSpPr>
        <p:spPr>
          <a:xfrm>
            <a:off x="8623246" y="1489507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6CB46529-8B05-42BD-B295-6479FB5D6DC0}"/>
                  </a:ext>
                </a:extLst>
              </p:cNvPr>
              <p:cNvSpPr txBox="1"/>
              <p:nvPr/>
            </p:nvSpPr>
            <p:spPr>
              <a:xfrm>
                <a:off x="3741334" y="2963608"/>
                <a:ext cx="3620165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2,4 =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cs-CZ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h = 144 min 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6CB46529-8B05-42BD-B295-6479FB5D6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334" y="2963608"/>
                <a:ext cx="3620165" cy="614655"/>
              </a:xfrm>
              <a:prstGeom prst="rect">
                <a:avLst/>
              </a:prstGeom>
              <a:blipFill>
                <a:blip r:embed="rId5"/>
                <a:stretch>
                  <a:fillRect l="-2694" r="-673"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034F4D9-78C9-49D0-A7D7-1B621857C321}"/>
                  </a:ext>
                </a:extLst>
              </p:cNvPr>
              <p:cNvSpPr txBox="1"/>
              <p:nvPr/>
            </p:nvSpPr>
            <p:spPr>
              <a:xfrm>
                <a:off x="3821671" y="3700807"/>
                <a:ext cx="3887067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. 144 =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96 min = 1 h 36 min </a:t>
                </a: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034F4D9-78C9-49D0-A7D7-1B621857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671" y="3700807"/>
                <a:ext cx="3887067" cy="616515"/>
              </a:xfrm>
              <a:prstGeom prst="rect">
                <a:avLst/>
              </a:prstGeom>
              <a:blipFill>
                <a:blip r:embed="rId6"/>
                <a:stretch>
                  <a:fillRect r="-313"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nak násobení 12">
            <a:extLst>
              <a:ext uri="{FF2B5EF4-FFF2-40B4-BE49-F238E27FC236}">
                <a16:creationId xmlns:a16="http://schemas.microsoft.com/office/drawing/2014/main" id="{8198D1D9-20B6-4992-A598-FF84E9F4717B}"/>
              </a:ext>
            </a:extLst>
          </p:cNvPr>
          <p:cNvSpPr/>
          <p:nvPr/>
        </p:nvSpPr>
        <p:spPr>
          <a:xfrm>
            <a:off x="8625859" y="1927410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C7A6519-6C07-4DBD-B428-33CE4CEBB625}"/>
                  </a:ext>
                </a:extLst>
              </p:cNvPr>
              <p:cNvSpPr txBox="1"/>
              <p:nvPr/>
            </p:nvSpPr>
            <p:spPr>
              <a:xfrm>
                <a:off x="5347507" y="4962335"/>
                <a:ext cx="2487871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. 120 =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45 hodin</a:t>
                </a: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C7A6519-6C07-4DBD-B428-33CE4CEBB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07" y="4962335"/>
                <a:ext cx="2487871" cy="614655"/>
              </a:xfrm>
              <a:prstGeom prst="rect">
                <a:avLst/>
              </a:prstGeom>
              <a:blipFill>
                <a:blip r:embed="rId7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>
            <a:extLst>
              <a:ext uri="{FF2B5EF4-FFF2-40B4-BE49-F238E27FC236}">
                <a16:creationId xmlns:a16="http://schemas.microsoft.com/office/drawing/2014/main" id="{360F6DF6-2E0D-4D42-80E0-0DF26797C3C9}"/>
              </a:ext>
            </a:extLst>
          </p:cNvPr>
          <p:cNvSpPr txBox="1"/>
          <p:nvPr/>
        </p:nvSpPr>
        <p:spPr>
          <a:xfrm>
            <a:off x="3294352" y="5038829"/>
            <a:ext cx="2487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 dní = 120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6264C5FA-67CE-48DE-8DE7-2EA814E93BC1}"/>
                  </a:ext>
                </a:extLst>
              </p:cNvPr>
              <p:cNvSpPr txBox="1"/>
              <p:nvPr/>
            </p:nvSpPr>
            <p:spPr>
              <a:xfrm>
                <a:off x="5347507" y="5653484"/>
                <a:ext cx="2487871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. 72 =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45 hodin</a:t>
                </a: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6264C5FA-67CE-48DE-8DE7-2EA814E93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07" y="5653484"/>
                <a:ext cx="2487871" cy="622414"/>
              </a:xfrm>
              <a:prstGeom prst="rect">
                <a:avLst/>
              </a:prstGeom>
              <a:blipFill>
                <a:blip r:embed="rId8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>
            <a:extLst>
              <a:ext uri="{FF2B5EF4-FFF2-40B4-BE49-F238E27FC236}">
                <a16:creationId xmlns:a16="http://schemas.microsoft.com/office/drawing/2014/main" id="{ED350D1B-3505-4883-B2A7-362D3109F975}"/>
              </a:ext>
            </a:extLst>
          </p:cNvPr>
          <p:cNvSpPr txBox="1"/>
          <p:nvPr/>
        </p:nvSpPr>
        <p:spPr>
          <a:xfrm>
            <a:off x="3294352" y="5729978"/>
            <a:ext cx="178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 dny = 72 h</a:t>
            </a:r>
          </a:p>
        </p:txBody>
      </p:sp>
      <p:sp>
        <p:nvSpPr>
          <p:cNvPr id="21" name="Znak násobení 20">
            <a:extLst>
              <a:ext uri="{FF2B5EF4-FFF2-40B4-BE49-F238E27FC236}">
                <a16:creationId xmlns:a16="http://schemas.microsoft.com/office/drawing/2014/main" id="{E2E9A35A-9F4E-405B-BF92-EFCD68D7AAE2}"/>
              </a:ext>
            </a:extLst>
          </p:cNvPr>
          <p:cNvSpPr/>
          <p:nvPr/>
        </p:nvSpPr>
        <p:spPr>
          <a:xfrm>
            <a:off x="8227732" y="2362979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04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7" grpId="0"/>
      <p:bldP spid="18" grpId="0"/>
      <p:bldP spid="19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A85E7E7-FDA9-4A39-8335-6FC09F391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6" t="31296" r="28438" b="20926"/>
          <a:stretch/>
        </p:blipFill>
        <p:spPr>
          <a:xfrm>
            <a:off x="47625" y="209549"/>
            <a:ext cx="9006144" cy="5391151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7CF47A-9912-43B2-8407-79923F0B0B99}"/>
              </a:ext>
            </a:extLst>
          </p:cNvPr>
          <p:cNvSpPr txBox="1"/>
          <p:nvPr/>
        </p:nvSpPr>
        <p:spPr>
          <a:xfrm>
            <a:off x="5991253" y="1763194"/>
            <a:ext cx="62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60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C3690C7-8CB8-401E-B0BF-1A0FCEBAD4A0}"/>
              </a:ext>
            </a:extLst>
          </p:cNvPr>
          <p:cNvSpPr txBox="1"/>
          <p:nvPr/>
        </p:nvSpPr>
        <p:spPr>
          <a:xfrm>
            <a:off x="7009826" y="2064601"/>
            <a:ext cx="62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48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C2A8E96-892C-4A34-9211-B1BA5CE7D98A}"/>
              </a:ext>
            </a:extLst>
          </p:cNvPr>
          <p:cNvSpPr txBox="1"/>
          <p:nvPr/>
        </p:nvSpPr>
        <p:spPr>
          <a:xfrm>
            <a:off x="6618462" y="3893792"/>
            <a:ext cx="228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180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– 132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</a:rPr>
              <a:t>= 48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B54811C-9BBE-4E44-9CBC-99A13C744732}"/>
              </a:ext>
            </a:extLst>
          </p:cNvPr>
          <p:cNvSpPr txBox="1"/>
          <p:nvPr/>
        </p:nvSpPr>
        <p:spPr>
          <a:xfrm>
            <a:off x="5826526" y="4516413"/>
            <a:ext cx="362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180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– (60</a:t>
            </a:r>
            <a:r>
              <a:rPr lang="cs-CZ" sz="2400" baseline="30000" dirty="0">
                <a:solidFill>
                  <a:srgbClr val="0070C0"/>
                </a:solidFill>
              </a:rPr>
              <a:t>0  </a:t>
            </a:r>
            <a:r>
              <a:rPr lang="cs-CZ" sz="2400" dirty="0">
                <a:solidFill>
                  <a:srgbClr val="0070C0"/>
                </a:solidFill>
              </a:rPr>
              <a:t>+ 48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</a:rPr>
              <a:t>) = 72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ECE9CAB-AB04-4337-9A70-B1654C6B5513}"/>
              </a:ext>
            </a:extLst>
          </p:cNvPr>
          <p:cNvSpPr txBox="1"/>
          <p:nvPr/>
        </p:nvSpPr>
        <p:spPr>
          <a:xfrm>
            <a:off x="6130153" y="2391596"/>
            <a:ext cx="62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72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C71755D-D961-47CC-9C88-E628B799B537}"/>
              </a:ext>
            </a:extLst>
          </p:cNvPr>
          <p:cNvSpPr txBox="1"/>
          <p:nvPr/>
        </p:nvSpPr>
        <p:spPr>
          <a:xfrm>
            <a:off x="4544747" y="5224603"/>
            <a:ext cx="277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cs-CZ" sz="2400" dirty="0">
                <a:solidFill>
                  <a:srgbClr val="0070C0"/>
                </a:solidFill>
              </a:rPr>
              <a:t> + 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cs-CZ" sz="2400" dirty="0">
                <a:solidFill>
                  <a:srgbClr val="0070C0"/>
                </a:solidFill>
              </a:rPr>
              <a:t> + 72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= 180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C651120-FE24-425C-B289-5617AF42C70C}"/>
              </a:ext>
            </a:extLst>
          </p:cNvPr>
          <p:cNvSpPr txBox="1"/>
          <p:nvPr/>
        </p:nvSpPr>
        <p:spPr>
          <a:xfrm>
            <a:off x="5690642" y="5739778"/>
            <a:ext cx="138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cs-CZ" sz="2400" dirty="0">
                <a:solidFill>
                  <a:srgbClr val="0070C0"/>
                </a:solidFill>
              </a:rPr>
              <a:t> = 108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83F758E-3A8C-45EB-83F5-1DBAED1FDB2D}"/>
              </a:ext>
            </a:extLst>
          </p:cNvPr>
          <p:cNvSpPr txBox="1"/>
          <p:nvPr/>
        </p:nvSpPr>
        <p:spPr>
          <a:xfrm>
            <a:off x="5804134" y="6261691"/>
            <a:ext cx="138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α</a:t>
            </a:r>
            <a:r>
              <a:rPr lang="cs-CZ" sz="2400" b="1" dirty="0">
                <a:solidFill>
                  <a:srgbClr val="0070C0"/>
                </a:solidFill>
              </a:rPr>
              <a:t> = 27</a:t>
            </a:r>
            <a:r>
              <a:rPr lang="cs-CZ" sz="2400" b="1" baseline="30000" dirty="0">
                <a:solidFill>
                  <a:srgbClr val="0070C0"/>
                </a:solidFill>
              </a:rPr>
              <a:t>0 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54DDEBCB-A360-492F-AD1D-87CB58487D70}"/>
              </a:ext>
            </a:extLst>
          </p:cNvPr>
          <p:cNvSpPr/>
          <p:nvPr/>
        </p:nvSpPr>
        <p:spPr>
          <a:xfrm>
            <a:off x="784907" y="4712520"/>
            <a:ext cx="1032318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1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90725CA-6C57-4008-816E-6F4133CE9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1" t="24814" r="21667" b="25370"/>
          <a:stretch/>
        </p:blipFill>
        <p:spPr>
          <a:xfrm>
            <a:off x="100930" y="198188"/>
            <a:ext cx="8967841" cy="4116637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B170347-1DFC-4D1B-BA47-8FFDC2508B9D}"/>
              </a:ext>
            </a:extLst>
          </p:cNvPr>
          <p:cNvSpPr txBox="1"/>
          <p:nvPr/>
        </p:nvSpPr>
        <p:spPr>
          <a:xfrm>
            <a:off x="7788521" y="1662388"/>
            <a:ext cx="54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1EB90FE3-8BA0-460A-BE12-4B4840470053}"/>
                  </a:ext>
                </a:extLst>
              </p:cNvPr>
              <p:cNvSpPr txBox="1"/>
              <p:nvPr/>
            </p:nvSpPr>
            <p:spPr>
              <a:xfrm>
                <a:off x="5380589" y="2776038"/>
                <a:ext cx="3119131" cy="634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o = 10 + 10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kruhu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 </a:t>
                </a:r>
                <a:r>
                  <a:rPr lang="cs-CZ" sz="2400" baseline="300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1EB90FE3-8BA0-460A-BE12-4B4840470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589" y="2776038"/>
                <a:ext cx="3119131" cy="634469"/>
              </a:xfrm>
              <a:prstGeom prst="rect">
                <a:avLst/>
              </a:prstGeom>
              <a:blipFill>
                <a:blip r:embed="rId3"/>
                <a:stretch>
                  <a:fillRect l="-3131" b="-9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01D4F3F-EED6-42AD-8085-A335AC8792A9}"/>
                  </a:ext>
                </a:extLst>
              </p:cNvPr>
              <p:cNvSpPr txBox="1"/>
              <p:nvPr/>
            </p:nvSpPr>
            <p:spPr>
              <a:xfrm>
                <a:off x="5335929" y="3545431"/>
                <a:ext cx="3676439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o = 10 + 10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2 .  3,14 .  10</m:t>
                        </m:r>
                      </m:num>
                      <m:den>
                        <m: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3200" dirty="0">
                    <a:solidFill>
                      <a:srgbClr val="0070C0"/>
                    </a:solidFill>
                  </a:rPr>
                  <a:t>  </a:t>
                </a:r>
                <a:r>
                  <a:rPr lang="cs-CZ" sz="3200" baseline="30000" dirty="0">
                    <a:solidFill>
                      <a:srgbClr val="0070C0"/>
                    </a:solidFill>
                  </a:rPr>
                  <a:t> </a:t>
                </a:r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01D4F3F-EED6-42AD-8085-A335AC879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929" y="3545431"/>
                <a:ext cx="3676439" cy="791820"/>
              </a:xfrm>
              <a:prstGeom prst="rect">
                <a:avLst/>
              </a:prstGeom>
              <a:blipFill>
                <a:blip r:embed="rId4"/>
                <a:stretch>
                  <a:fillRect l="-2488" b="-15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CEF4DC4D-1430-4124-96CF-385214B9FA36}"/>
              </a:ext>
            </a:extLst>
          </p:cNvPr>
          <p:cNvSpPr txBox="1"/>
          <p:nvPr/>
        </p:nvSpPr>
        <p:spPr>
          <a:xfrm>
            <a:off x="5335930" y="4367262"/>
            <a:ext cx="291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10 + 10 + 12,56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88F614A-A7AD-4DA9-AF05-AEC756ED4F20}"/>
              </a:ext>
            </a:extLst>
          </p:cNvPr>
          <p:cNvSpPr txBox="1"/>
          <p:nvPr/>
        </p:nvSpPr>
        <p:spPr>
          <a:xfrm>
            <a:off x="5312779" y="5037772"/>
            <a:ext cx="291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32,56 = </a:t>
            </a:r>
            <a:r>
              <a:rPr lang="cs-CZ" sz="2400" b="1" dirty="0">
                <a:solidFill>
                  <a:srgbClr val="0070C0"/>
                </a:solidFill>
              </a:rPr>
              <a:t>33 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4A5B8FD9-03E8-410D-AA6B-A2E42E320478}"/>
              </a:ext>
            </a:extLst>
          </p:cNvPr>
          <p:cNvSpPr/>
          <p:nvPr/>
        </p:nvSpPr>
        <p:spPr>
          <a:xfrm>
            <a:off x="6653187" y="5129648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78A03B6-38EA-467D-83C3-CD0484323280}"/>
              </a:ext>
            </a:extLst>
          </p:cNvPr>
          <p:cNvSpPr/>
          <p:nvPr/>
        </p:nvSpPr>
        <p:spPr>
          <a:xfrm>
            <a:off x="3053544" y="3119761"/>
            <a:ext cx="136798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6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017473-F747-45D4-BB19-D13F3B826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1" t="25000" r="23021" b="8333"/>
          <a:stretch/>
        </p:blipFill>
        <p:spPr>
          <a:xfrm>
            <a:off x="123416" y="180974"/>
            <a:ext cx="9020584" cy="5667384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C16B5C5-EE16-410E-A2E8-9BC5A23E80D7}"/>
              </a:ext>
            </a:extLst>
          </p:cNvPr>
          <p:cNvSpPr txBox="1"/>
          <p:nvPr/>
        </p:nvSpPr>
        <p:spPr>
          <a:xfrm>
            <a:off x="4640101" y="4651133"/>
            <a:ext cx="185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bod …. 30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E9D5B92-F116-48E5-B1DD-CA05DF92CA58}"/>
              </a:ext>
            </a:extLst>
          </p:cNvPr>
          <p:cNvSpPr txBox="1"/>
          <p:nvPr/>
        </p:nvSpPr>
        <p:spPr>
          <a:xfrm>
            <a:off x="4653015" y="5112798"/>
            <a:ext cx="185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0 bodů …. 15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0D88080-12D1-4252-9D94-95F47B53D0BC}"/>
              </a:ext>
            </a:extLst>
          </p:cNvPr>
          <p:cNvSpPr txBox="1"/>
          <p:nvPr/>
        </p:nvSpPr>
        <p:spPr>
          <a:xfrm>
            <a:off x="6900342" y="4651133"/>
            <a:ext cx="166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90 % ….. 45 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2E3A0CA-079B-4C61-AF07-C46579EA216D}"/>
              </a:ext>
            </a:extLst>
          </p:cNvPr>
          <p:cNvSpPr txBox="1"/>
          <p:nvPr/>
        </p:nvSpPr>
        <p:spPr>
          <a:xfrm>
            <a:off x="6889950" y="5112798"/>
            <a:ext cx="166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10 % ….. </a:t>
            </a:r>
            <a:r>
              <a:rPr lang="cs-CZ" sz="2400" b="1" dirty="0">
                <a:solidFill>
                  <a:srgbClr val="0070C0"/>
                </a:solidFill>
              </a:rPr>
              <a:t>5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F4CE9E9-3815-4B13-9C4B-DE0FC85F9A20}"/>
              </a:ext>
            </a:extLst>
          </p:cNvPr>
          <p:cNvSpPr txBox="1"/>
          <p:nvPr/>
        </p:nvSpPr>
        <p:spPr>
          <a:xfrm>
            <a:off x="1689897" y="6079190"/>
            <a:ext cx="709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průměr …. (5 . 2 + 30 . 1 + 5 . 0) : 50 = 40 : 50 =  </a:t>
            </a:r>
            <a:r>
              <a:rPr lang="cs-CZ" sz="2400" b="1" dirty="0">
                <a:solidFill>
                  <a:srgbClr val="0070C0"/>
                </a:solidFill>
              </a:rPr>
              <a:t>0,8 b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5D312D74-76C3-455F-8BAC-2D4530014958}"/>
              </a:ext>
            </a:extLst>
          </p:cNvPr>
          <p:cNvSpPr/>
          <p:nvPr/>
        </p:nvSpPr>
        <p:spPr>
          <a:xfrm>
            <a:off x="703881" y="4501325"/>
            <a:ext cx="1666753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1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24EE2AF-3FFE-4468-BE09-17E168035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62" t="23148" r="29688" b="10185"/>
          <a:stretch/>
        </p:blipFill>
        <p:spPr>
          <a:xfrm>
            <a:off x="56740" y="221276"/>
            <a:ext cx="7699203" cy="659931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250B27E6-5E06-49F8-81E3-5442CAE196EF}"/>
                  </a:ext>
                </a:extLst>
              </p:cNvPr>
              <p:cNvSpPr txBox="1"/>
              <p:nvPr/>
            </p:nvSpPr>
            <p:spPr>
              <a:xfrm>
                <a:off x="3981329" y="3332370"/>
                <a:ext cx="2571871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600 -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cs-CZ" sz="2200" dirty="0">
                    <a:solidFill>
                      <a:srgbClr val="0070C0"/>
                    </a:solidFill>
                  </a:rPr>
                  <a:t>600 = </a:t>
                </a:r>
                <a:r>
                  <a:rPr lang="cs-CZ" sz="2200" b="1" dirty="0">
                    <a:solidFill>
                      <a:srgbClr val="0070C0"/>
                    </a:solidFill>
                  </a:rPr>
                  <a:t>450 kg </a:t>
                </a:r>
                <a:endParaRPr lang="cs-CZ" sz="22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250B27E6-5E06-49F8-81E3-5442CAE19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329" y="3332370"/>
                <a:ext cx="2571871" cy="570413"/>
              </a:xfrm>
              <a:prstGeom prst="rect">
                <a:avLst/>
              </a:prstGeom>
              <a:blipFill>
                <a:blip r:embed="rId3"/>
                <a:stretch>
                  <a:fillRect l="-3081" r="-4502" b="-96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E3D67C83-D81A-4DA7-9171-04CE41DA81C5}"/>
              </a:ext>
            </a:extLst>
          </p:cNvPr>
          <p:cNvSpPr txBox="1"/>
          <p:nvPr/>
        </p:nvSpPr>
        <p:spPr>
          <a:xfrm>
            <a:off x="5933530" y="2021730"/>
            <a:ext cx="731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450 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848AA63-E477-4B59-9BE2-2F72BB63A442}"/>
              </a:ext>
            </a:extLst>
          </p:cNvPr>
          <p:cNvSpPr txBox="1"/>
          <p:nvPr/>
        </p:nvSpPr>
        <p:spPr>
          <a:xfrm>
            <a:off x="6979079" y="3244036"/>
            <a:ext cx="335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E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690B7A9-3113-4DC5-BAE9-C2C13128F7E9}"/>
              </a:ext>
            </a:extLst>
          </p:cNvPr>
          <p:cNvSpPr txBox="1"/>
          <p:nvPr/>
        </p:nvSpPr>
        <p:spPr>
          <a:xfrm>
            <a:off x="3981329" y="4179537"/>
            <a:ext cx="2571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120 % …….. 600 kg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6D017EE-CE6C-48D2-A737-7FF2593BFE89}"/>
              </a:ext>
            </a:extLst>
          </p:cNvPr>
          <p:cNvSpPr txBox="1"/>
          <p:nvPr/>
        </p:nvSpPr>
        <p:spPr>
          <a:xfrm>
            <a:off x="3981328" y="4551852"/>
            <a:ext cx="2388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100 % ...….. </a:t>
            </a:r>
            <a:r>
              <a:rPr lang="cs-CZ" sz="2200" b="1" dirty="0">
                <a:solidFill>
                  <a:srgbClr val="0070C0"/>
                </a:solidFill>
              </a:rPr>
              <a:t>500 kg 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BD8AA81-7426-464D-8891-DE93FF0B5169}"/>
              </a:ext>
            </a:extLst>
          </p:cNvPr>
          <p:cNvSpPr txBox="1"/>
          <p:nvPr/>
        </p:nvSpPr>
        <p:spPr>
          <a:xfrm>
            <a:off x="6727029" y="2014110"/>
            <a:ext cx="731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500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7E7B14F-4E87-442B-A66F-1AF7AE625D8F}"/>
              </a:ext>
            </a:extLst>
          </p:cNvPr>
          <p:cNvSpPr txBox="1"/>
          <p:nvPr/>
        </p:nvSpPr>
        <p:spPr>
          <a:xfrm>
            <a:off x="6979079" y="4179537"/>
            <a:ext cx="335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C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AFE39F0-7DC9-4C50-8B51-E968B4FBC381}"/>
              </a:ext>
            </a:extLst>
          </p:cNvPr>
          <p:cNvSpPr txBox="1"/>
          <p:nvPr/>
        </p:nvSpPr>
        <p:spPr>
          <a:xfrm>
            <a:off x="3186399" y="5563711"/>
            <a:ext cx="2571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chlapci …….. x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7D4B99A8-368A-47D9-9884-32062ACDDA8D}"/>
                  </a:ext>
                </a:extLst>
              </p:cNvPr>
              <p:cNvSpPr txBox="1"/>
              <p:nvPr/>
            </p:nvSpPr>
            <p:spPr>
              <a:xfrm>
                <a:off x="3209258" y="5991599"/>
                <a:ext cx="2571871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dívky ……..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200" dirty="0">
                    <a:solidFill>
                      <a:srgbClr val="0070C0"/>
                    </a:solidFill>
                  </a:rPr>
                  <a:t> . x </a:t>
                </a:r>
                <a:endParaRPr lang="cs-CZ" sz="22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7D4B99A8-368A-47D9-9884-32062ACDD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258" y="5991599"/>
                <a:ext cx="2571871" cy="570413"/>
              </a:xfrm>
              <a:prstGeom prst="rect">
                <a:avLst/>
              </a:prstGeom>
              <a:blipFill>
                <a:blip r:embed="rId4"/>
                <a:stretch>
                  <a:fillRect l="-3081" b="-96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5E1C19F2-063D-4F42-BCE2-328A31C48D82}"/>
                  </a:ext>
                </a:extLst>
              </p:cNvPr>
              <p:cNvSpPr txBox="1"/>
              <p:nvPr/>
            </p:nvSpPr>
            <p:spPr>
              <a:xfrm>
                <a:off x="5884047" y="5533231"/>
                <a:ext cx="2571871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x +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200" dirty="0">
                    <a:solidFill>
                      <a:srgbClr val="0070C0"/>
                    </a:solidFill>
                  </a:rPr>
                  <a:t> . x = 1 200 </a:t>
                </a:r>
                <a:endParaRPr lang="cs-CZ" sz="22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5E1C19F2-063D-4F42-BCE2-328A31C48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047" y="5533231"/>
                <a:ext cx="2571871" cy="570413"/>
              </a:xfrm>
              <a:prstGeom prst="rect">
                <a:avLst/>
              </a:prstGeom>
              <a:blipFill>
                <a:blip r:embed="rId5"/>
                <a:stretch>
                  <a:fillRect l="-3081" b="-96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D35FBE8C-F645-4558-BD24-6D84DF30D98D}"/>
              </a:ext>
            </a:extLst>
          </p:cNvPr>
          <p:cNvSpPr txBox="1"/>
          <p:nvPr/>
        </p:nvSpPr>
        <p:spPr>
          <a:xfrm>
            <a:off x="8424597" y="5618233"/>
            <a:ext cx="637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.2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F3D03A0-3DE3-4F47-B8DB-9D4165AD08AB}"/>
              </a:ext>
            </a:extLst>
          </p:cNvPr>
          <p:cNvSpPr txBox="1"/>
          <p:nvPr/>
        </p:nvSpPr>
        <p:spPr>
          <a:xfrm>
            <a:off x="6118986" y="6182300"/>
            <a:ext cx="1537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5x = 2 400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0A0FD53-3D4E-4D88-9576-A6DD7FB3A395}"/>
              </a:ext>
            </a:extLst>
          </p:cNvPr>
          <p:cNvSpPr txBox="1"/>
          <p:nvPr/>
        </p:nvSpPr>
        <p:spPr>
          <a:xfrm>
            <a:off x="7544045" y="6174679"/>
            <a:ext cx="1537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x = </a:t>
            </a:r>
            <a:r>
              <a:rPr lang="cs-CZ" sz="2200" b="1" dirty="0">
                <a:solidFill>
                  <a:srgbClr val="0070C0"/>
                </a:solidFill>
              </a:rPr>
              <a:t>480 kg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0ED23F-26D2-4570-A278-25CFDD2B662B}"/>
              </a:ext>
            </a:extLst>
          </p:cNvPr>
          <p:cNvSpPr txBox="1"/>
          <p:nvPr/>
        </p:nvSpPr>
        <p:spPr>
          <a:xfrm>
            <a:off x="3071641" y="2024642"/>
            <a:ext cx="6404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720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39A9611-74EC-44A6-8689-A18BBBD22D07}"/>
              </a:ext>
            </a:extLst>
          </p:cNvPr>
          <p:cNvSpPr txBox="1"/>
          <p:nvPr/>
        </p:nvSpPr>
        <p:spPr>
          <a:xfrm>
            <a:off x="3876002" y="2021730"/>
            <a:ext cx="6404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480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63C029A-CE0A-4C89-B083-4706EEAD9D50}"/>
              </a:ext>
            </a:extLst>
          </p:cNvPr>
          <p:cNvSpPr txBox="1"/>
          <p:nvPr/>
        </p:nvSpPr>
        <p:spPr>
          <a:xfrm>
            <a:off x="6947632" y="5088126"/>
            <a:ext cx="335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D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5C8BEA4-8420-4359-9F44-CFBABAE56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9" t="25185" r="30520" b="16482"/>
          <a:stretch/>
        </p:blipFill>
        <p:spPr>
          <a:xfrm>
            <a:off x="37690" y="240326"/>
            <a:ext cx="7390207" cy="5636599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6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9A39E5B-B20D-4F27-89E2-E7D1555CDF67}"/>
              </a:ext>
            </a:extLst>
          </p:cNvPr>
          <p:cNvSpPr txBox="1"/>
          <p:nvPr/>
        </p:nvSpPr>
        <p:spPr>
          <a:xfrm>
            <a:off x="2534737" y="3038104"/>
            <a:ext cx="393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Konec prezentace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43E60C9-F0C2-49EA-B813-2D84BCC0FE83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ED5D2-19AC-45EC-B8B3-057EDD79E12F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16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34739CF-1618-4945-88BE-D1BC66FBD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1" t="22408" r="20371" b="31991"/>
          <a:stretch/>
        </p:blipFill>
        <p:spPr>
          <a:xfrm>
            <a:off x="166176" y="294238"/>
            <a:ext cx="8890902" cy="319148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B040B10-93CD-4325-A9F2-378B9E45C06E}"/>
                  </a:ext>
                </a:extLst>
              </p:cNvPr>
              <p:cNvSpPr txBox="1"/>
              <p:nvPr/>
            </p:nvSpPr>
            <p:spPr>
              <a:xfrm>
                <a:off x="2247900" y="1057275"/>
                <a:ext cx="3295649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49 −7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cs-CZ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cs-CZ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cs-CZ" sz="32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B040B10-93CD-4325-A9F2-378B9E45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1057275"/>
                <a:ext cx="3295649" cy="795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Obrázek 19">
            <a:extLst>
              <a:ext uri="{FF2B5EF4-FFF2-40B4-BE49-F238E27FC236}">
                <a16:creationId xmlns:a16="http://schemas.microsoft.com/office/drawing/2014/main" id="{D30EAA99-80EB-4373-96CB-F0A3F9B17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1" t="73459" r="20371" b="15000"/>
          <a:stretch/>
        </p:blipFill>
        <p:spPr>
          <a:xfrm>
            <a:off x="118551" y="4490579"/>
            <a:ext cx="8759414" cy="795796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002CFFF2-C59C-45E6-8FE3-3560C254BB33}"/>
              </a:ext>
            </a:extLst>
          </p:cNvPr>
          <p:cNvSpPr txBox="1"/>
          <p:nvPr/>
        </p:nvSpPr>
        <p:spPr>
          <a:xfrm>
            <a:off x="895352" y="3034010"/>
            <a:ext cx="301942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a = 8 cm</a:t>
            </a:r>
          </a:p>
          <a:p>
            <a:r>
              <a:rPr lang="cs-CZ" sz="2600" dirty="0">
                <a:solidFill>
                  <a:srgbClr val="0070C0"/>
                </a:solidFill>
              </a:rPr>
              <a:t>S = 4 dm</a:t>
            </a:r>
            <a:r>
              <a:rPr lang="cs-CZ" sz="2600" baseline="30000" dirty="0">
                <a:solidFill>
                  <a:srgbClr val="0070C0"/>
                </a:solidFill>
              </a:rPr>
              <a:t>2 </a:t>
            </a:r>
            <a:r>
              <a:rPr lang="cs-CZ" sz="2600" dirty="0">
                <a:solidFill>
                  <a:srgbClr val="0070C0"/>
                </a:solidFill>
              </a:rPr>
              <a:t>= 400 cm</a:t>
            </a:r>
            <a:r>
              <a:rPr lang="cs-CZ" sz="2600" baseline="30000" dirty="0">
                <a:solidFill>
                  <a:srgbClr val="0070C0"/>
                </a:solidFill>
              </a:rPr>
              <a:t>2 </a:t>
            </a:r>
          </a:p>
          <a:p>
            <a:r>
              <a:rPr lang="cs-CZ" sz="2600" dirty="0">
                <a:solidFill>
                  <a:srgbClr val="0070C0"/>
                </a:solidFill>
              </a:rPr>
              <a:t>b = ? cm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9DF9D85-8F3E-4E13-8AB9-17FA09DE42D5}"/>
              </a:ext>
            </a:extLst>
          </p:cNvPr>
          <p:cNvSpPr txBox="1"/>
          <p:nvPr/>
        </p:nvSpPr>
        <p:spPr>
          <a:xfrm>
            <a:off x="3978739" y="3042600"/>
            <a:ext cx="13525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S = a . b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4D8B953-CEF2-40A5-AAB2-8C9AEED87C44}"/>
              </a:ext>
            </a:extLst>
          </p:cNvPr>
          <p:cNvSpPr txBox="1"/>
          <p:nvPr/>
        </p:nvSpPr>
        <p:spPr>
          <a:xfrm>
            <a:off x="3959944" y="3435013"/>
            <a:ext cx="16369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400 = 8 . b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7D2AA44-18B9-4BE7-BCC5-DD344A7998DD}"/>
              </a:ext>
            </a:extLst>
          </p:cNvPr>
          <p:cNvSpPr txBox="1"/>
          <p:nvPr/>
        </p:nvSpPr>
        <p:spPr>
          <a:xfrm>
            <a:off x="3959942" y="3852146"/>
            <a:ext cx="29143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 = 400 : 8 = </a:t>
            </a:r>
            <a:r>
              <a:rPr lang="cs-CZ" sz="2600" b="1" dirty="0">
                <a:solidFill>
                  <a:srgbClr val="0070C0"/>
                </a:solidFill>
              </a:rPr>
              <a:t>50 cm </a:t>
            </a:r>
            <a:endParaRPr lang="cs-CZ" sz="2600" b="1" baseline="30000" dirty="0">
              <a:solidFill>
                <a:srgbClr val="0070C0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E9CF264-D983-4BC0-A78B-238EAF13EEFE}"/>
              </a:ext>
            </a:extLst>
          </p:cNvPr>
          <p:cNvSpPr txBox="1"/>
          <p:nvPr/>
        </p:nvSpPr>
        <p:spPr>
          <a:xfrm>
            <a:off x="6647766" y="3024485"/>
            <a:ext cx="220206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50 - 8 = </a:t>
            </a:r>
            <a:r>
              <a:rPr lang="cs-CZ" sz="2600" b="1" dirty="0">
                <a:solidFill>
                  <a:srgbClr val="0070C0"/>
                </a:solidFill>
              </a:rPr>
              <a:t>42 cm </a:t>
            </a:r>
            <a:endParaRPr lang="cs-CZ" sz="2600" b="1" baseline="30000" dirty="0">
              <a:solidFill>
                <a:srgbClr val="0070C0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B1437FF-36F0-4C80-BDFC-B7E91C693218}"/>
              </a:ext>
            </a:extLst>
          </p:cNvPr>
          <p:cNvSpPr txBox="1"/>
          <p:nvPr/>
        </p:nvSpPr>
        <p:spPr>
          <a:xfrm>
            <a:off x="895352" y="5096043"/>
            <a:ext cx="38290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1,2 dm</a:t>
            </a:r>
            <a:r>
              <a:rPr lang="cs-CZ" sz="2600" baseline="30000" dirty="0">
                <a:solidFill>
                  <a:srgbClr val="0070C0"/>
                </a:solidFill>
              </a:rPr>
              <a:t>3 </a:t>
            </a:r>
            <a:r>
              <a:rPr lang="cs-CZ" sz="2600" dirty="0">
                <a:solidFill>
                  <a:srgbClr val="0070C0"/>
                </a:solidFill>
              </a:rPr>
              <a:t>= 1 200 000 mm</a:t>
            </a:r>
            <a:r>
              <a:rPr lang="cs-CZ" sz="2600" baseline="30000" dirty="0">
                <a:solidFill>
                  <a:srgbClr val="0070C0"/>
                </a:solidFill>
              </a:rPr>
              <a:t>3 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5D3B355-3D5F-4B92-8111-D255110BDDF0}"/>
              </a:ext>
            </a:extLst>
          </p:cNvPr>
          <p:cNvSpPr txBox="1"/>
          <p:nvPr/>
        </p:nvSpPr>
        <p:spPr>
          <a:xfrm>
            <a:off x="876300" y="5624222"/>
            <a:ext cx="41814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1 200 000 : 300 = </a:t>
            </a:r>
            <a:r>
              <a:rPr lang="cs-CZ" sz="2600" b="1" dirty="0">
                <a:solidFill>
                  <a:srgbClr val="0070C0"/>
                </a:solidFill>
              </a:rPr>
              <a:t>4 000 krát</a:t>
            </a:r>
            <a:r>
              <a:rPr lang="cs-CZ" sz="2600" b="1" baseline="300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25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C3FDFFC-3AB7-4D2E-8401-0234FBBC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7" t="27408" r="31354" b="47654"/>
          <a:stretch/>
        </p:blipFill>
        <p:spPr>
          <a:xfrm>
            <a:off x="209550" y="733425"/>
            <a:ext cx="8659612" cy="2000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32D3CD0-CBC2-4651-B35F-CBA3F7ED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7" t="54274" r="31354" b="24259"/>
          <a:stretch/>
        </p:blipFill>
        <p:spPr>
          <a:xfrm>
            <a:off x="180974" y="3376656"/>
            <a:ext cx="8742113" cy="1738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5C3F9F0-40D6-49A2-B63B-2D4666483326}"/>
                  </a:ext>
                </a:extLst>
              </p:cNvPr>
              <p:cNvSpPr txBox="1"/>
              <p:nvPr/>
            </p:nvSpPr>
            <p:spPr>
              <a:xfrm>
                <a:off x="3369114" y="1671902"/>
                <a:ext cx="2124906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5C3F9F0-40D6-49A2-B63B-2D4666483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14" y="1671902"/>
                <a:ext cx="2124906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8C45EDD-A46C-485C-9A4A-82BD32DFE0E7}"/>
              </a:ext>
            </a:extLst>
          </p:cNvPr>
          <p:cNvCxnSpPr>
            <a:cxnSpLocks/>
          </p:cNvCxnSpPr>
          <p:nvPr/>
        </p:nvCxnSpPr>
        <p:spPr>
          <a:xfrm>
            <a:off x="1708369" y="1797844"/>
            <a:ext cx="139481" cy="23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F2054F8-14CD-4A7E-B4E8-B29C397D149E}"/>
              </a:ext>
            </a:extLst>
          </p:cNvPr>
          <p:cNvCxnSpPr>
            <a:cxnSpLocks/>
          </p:cNvCxnSpPr>
          <p:nvPr/>
        </p:nvCxnSpPr>
        <p:spPr>
          <a:xfrm>
            <a:off x="2061210" y="2226449"/>
            <a:ext cx="312420" cy="204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E2E0DB-B6B6-47E4-A5B1-8465EFE790C2}"/>
              </a:ext>
            </a:extLst>
          </p:cNvPr>
          <p:cNvSpPr txBox="1"/>
          <p:nvPr/>
        </p:nvSpPr>
        <p:spPr>
          <a:xfrm>
            <a:off x="1640742" y="1467164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BDDEC09-F5D6-4332-A554-33ADF536B75B}"/>
              </a:ext>
            </a:extLst>
          </p:cNvPr>
          <p:cNvSpPr txBox="1"/>
          <p:nvPr/>
        </p:nvSpPr>
        <p:spPr>
          <a:xfrm>
            <a:off x="2094132" y="2382322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7B8C2F1-6747-43B5-AB81-66B0B794FBA2}"/>
                  </a:ext>
                </a:extLst>
              </p:cNvPr>
              <p:cNvSpPr txBox="1"/>
              <p:nvPr/>
            </p:nvSpPr>
            <p:spPr>
              <a:xfrm>
                <a:off x="5378352" y="1680892"/>
                <a:ext cx="2124906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7B8C2F1-6747-43B5-AB81-66B0B794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352" y="1680892"/>
                <a:ext cx="2124906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5B0521EA-F0F2-411F-A14B-C7480A551858}"/>
                  </a:ext>
                </a:extLst>
              </p:cNvPr>
              <p:cNvSpPr txBox="1"/>
              <p:nvPr/>
            </p:nvSpPr>
            <p:spPr>
              <a:xfrm>
                <a:off x="7322545" y="1689882"/>
                <a:ext cx="1853028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5B0521EA-F0F2-411F-A14B-C7480A551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545" y="1689882"/>
                <a:ext cx="1853028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27FCFA3-95BA-4601-9755-E781E8BDA497}"/>
              </a:ext>
            </a:extLst>
          </p:cNvPr>
          <p:cNvCxnSpPr>
            <a:cxnSpLocks/>
          </p:cNvCxnSpPr>
          <p:nvPr/>
        </p:nvCxnSpPr>
        <p:spPr>
          <a:xfrm>
            <a:off x="7425162" y="1824934"/>
            <a:ext cx="139481" cy="23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09E4353-2C1E-4638-B694-4BD7B0A615D1}"/>
              </a:ext>
            </a:extLst>
          </p:cNvPr>
          <p:cNvCxnSpPr>
            <a:cxnSpLocks/>
          </p:cNvCxnSpPr>
          <p:nvPr/>
        </p:nvCxnSpPr>
        <p:spPr>
          <a:xfrm>
            <a:off x="8210959" y="2257296"/>
            <a:ext cx="312420" cy="204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ED9B901-2598-4AAD-BDE2-185E1426B4B4}"/>
              </a:ext>
            </a:extLst>
          </p:cNvPr>
          <p:cNvSpPr txBox="1"/>
          <p:nvPr/>
        </p:nvSpPr>
        <p:spPr>
          <a:xfrm>
            <a:off x="7346312" y="1470763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B6F5131-E8D2-46AA-9124-983324E1301B}"/>
              </a:ext>
            </a:extLst>
          </p:cNvPr>
          <p:cNvSpPr txBox="1"/>
          <p:nvPr/>
        </p:nvSpPr>
        <p:spPr>
          <a:xfrm>
            <a:off x="8226199" y="2438354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7EC769A5-9BE7-4359-944C-10A4322BDED3}"/>
                  </a:ext>
                </a:extLst>
              </p:cNvPr>
              <p:cNvSpPr txBox="1"/>
              <p:nvPr/>
            </p:nvSpPr>
            <p:spPr>
              <a:xfrm>
                <a:off x="7167556" y="2803052"/>
                <a:ext cx="185302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7EC769A5-9BE7-4359-944C-10A4322B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556" y="2803052"/>
                <a:ext cx="1853028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255F6F7B-91E6-4282-8F90-87C91498AE83}"/>
                  </a:ext>
                </a:extLst>
              </p:cNvPr>
              <p:cNvSpPr txBox="1"/>
              <p:nvPr/>
            </p:nvSpPr>
            <p:spPr>
              <a:xfrm>
                <a:off x="2934774" y="3784496"/>
                <a:ext cx="2443578" cy="139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12−10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255F6F7B-91E6-4282-8F90-87C91498A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774" y="3784496"/>
                <a:ext cx="2443578" cy="139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FAA212A6-2410-4767-B376-92EB9A2A4585}"/>
                  </a:ext>
                </a:extLst>
              </p:cNvPr>
              <p:cNvSpPr txBox="1"/>
              <p:nvPr/>
            </p:nvSpPr>
            <p:spPr>
              <a:xfrm>
                <a:off x="5051324" y="3812613"/>
                <a:ext cx="1197076" cy="1333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FAA212A6-2410-4767-B376-92EB9A2A4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324" y="3812613"/>
                <a:ext cx="1197076" cy="13331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297E1E76-CA04-48CA-9B0A-1C9BA2A44958}"/>
                  </a:ext>
                </a:extLst>
              </p:cNvPr>
              <p:cNvSpPr txBox="1"/>
              <p:nvPr/>
            </p:nvSpPr>
            <p:spPr>
              <a:xfrm>
                <a:off x="6152518" y="4086116"/>
                <a:ext cx="141212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297E1E76-CA04-48CA-9B0A-1C9BA2A44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518" y="4086116"/>
                <a:ext cx="1412125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519E1C0-84DA-40FB-BB33-97D0A8610D71}"/>
                  </a:ext>
                </a:extLst>
              </p:cNvPr>
              <p:cNvSpPr txBox="1"/>
              <p:nvPr/>
            </p:nvSpPr>
            <p:spPr>
              <a:xfrm>
                <a:off x="7457037" y="4096849"/>
                <a:ext cx="112308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240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519E1C0-84DA-40FB-BB33-97D0A8610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037" y="4096849"/>
                <a:ext cx="1123083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AD041B6C-D348-43A7-8C57-1954264CBFAB}"/>
                  </a:ext>
                </a:extLst>
              </p:cNvPr>
              <p:cNvSpPr txBox="1"/>
              <p:nvPr/>
            </p:nvSpPr>
            <p:spPr>
              <a:xfrm>
                <a:off x="8433530" y="4096848"/>
                <a:ext cx="40833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AD041B6C-D348-43A7-8C57-1954264CB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30" y="4096848"/>
                <a:ext cx="408330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2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564837-CC47-4B2A-94D1-1FB55421C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9" t="24814" r="23542" b="20185"/>
          <a:stretch/>
        </p:blipFill>
        <p:spPr>
          <a:xfrm>
            <a:off x="28574" y="600074"/>
            <a:ext cx="9048461" cy="40290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A16C8D6-21EA-48D3-8267-DDDF300FDBAF}"/>
              </a:ext>
            </a:extLst>
          </p:cNvPr>
          <p:cNvSpPr txBox="1"/>
          <p:nvPr/>
        </p:nvSpPr>
        <p:spPr>
          <a:xfrm>
            <a:off x="3186258" y="1564320"/>
            <a:ext cx="29707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3y.(y – 3 + 2x)</a:t>
            </a:r>
            <a:endParaRPr lang="cs-CZ" sz="26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2729A0A-0A42-4A89-8303-B6F77C4B755D}"/>
                  </a:ext>
                </a:extLst>
              </p:cNvPr>
              <p:cNvSpPr txBox="1"/>
              <p:nvPr/>
            </p:nvSpPr>
            <p:spPr>
              <a:xfrm>
                <a:off x="2477598" y="2860357"/>
                <a:ext cx="2094402" cy="712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600" b="1" dirty="0">
                    <a:solidFill>
                      <a:srgbClr val="0070C0"/>
                    </a:solidFill>
                  </a:rPr>
                  <a:t>x</a:t>
                </a:r>
                <a:r>
                  <a:rPr lang="cs-CZ" sz="2600" b="1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cs-CZ" sz="2600" b="1" dirty="0">
                    <a:solidFill>
                      <a:srgbClr val="0070C0"/>
                    </a:solidFill>
                  </a:rPr>
                  <a:t> + 3x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cs-CZ" sz="26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2729A0A-0A42-4A89-8303-B6F77C4B7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98" y="2860357"/>
                <a:ext cx="2094402" cy="712631"/>
              </a:xfrm>
              <a:prstGeom prst="rect">
                <a:avLst/>
              </a:prstGeom>
              <a:blipFill>
                <a:blip r:embed="rId3"/>
                <a:stretch>
                  <a:fillRect l="-5233" b="-85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3D2D9B10-5308-413D-9A57-C91948DF6611}"/>
              </a:ext>
            </a:extLst>
          </p:cNvPr>
          <p:cNvSpPr txBox="1"/>
          <p:nvPr/>
        </p:nvSpPr>
        <p:spPr>
          <a:xfrm>
            <a:off x="2737777" y="3937479"/>
            <a:ext cx="42562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n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39708BF-7592-44E3-8A7A-CA7A8696800B}"/>
              </a:ext>
            </a:extLst>
          </p:cNvPr>
          <p:cNvSpPr txBox="1"/>
          <p:nvPr/>
        </p:nvSpPr>
        <p:spPr>
          <a:xfrm>
            <a:off x="1175677" y="4629149"/>
            <a:ext cx="130192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4n + 3n</a:t>
            </a:r>
            <a:r>
              <a:rPr lang="cs-CZ" sz="26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DACA5AD-F697-435F-8371-EE5CC5AE8D7C}"/>
              </a:ext>
            </a:extLst>
          </p:cNvPr>
          <p:cNvSpPr txBox="1"/>
          <p:nvPr/>
        </p:nvSpPr>
        <p:spPr>
          <a:xfrm>
            <a:off x="2393778" y="4629148"/>
            <a:ext cx="191152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- 5n</a:t>
            </a:r>
            <a:r>
              <a:rPr lang="cs-CZ" sz="2600" baseline="30000" dirty="0">
                <a:solidFill>
                  <a:srgbClr val="0070C0"/>
                </a:solidFill>
              </a:rPr>
              <a:t>2 </a:t>
            </a:r>
            <a:r>
              <a:rPr lang="cs-CZ" sz="2600" dirty="0">
                <a:solidFill>
                  <a:srgbClr val="0070C0"/>
                </a:solidFill>
              </a:rPr>
              <a:t>+ 5n =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B72B7B-9966-4020-8336-13E26120F97D}"/>
              </a:ext>
            </a:extLst>
          </p:cNvPr>
          <p:cNvSpPr txBox="1"/>
          <p:nvPr/>
        </p:nvSpPr>
        <p:spPr>
          <a:xfrm>
            <a:off x="4054938" y="4622478"/>
            <a:ext cx="14684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-2n</a:t>
            </a:r>
            <a:r>
              <a:rPr lang="cs-CZ" sz="2600" b="1" baseline="30000" dirty="0">
                <a:solidFill>
                  <a:srgbClr val="0070C0"/>
                </a:solidFill>
              </a:rPr>
              <a:t>2 </a:t>
            </a:r>
            <a:r>
              <a:rPr lang="cs-CZ" sz="2600" b="1" dirty="0">
                <a:solidFill>
                  <a:srgbClr val="0070C0"/>
                </a:solidFill>
              </a:rPr>
              <a:t>+ 9n</a:t>
            </a:r>
            <a:endParaRPr lang="cs-CZ" sz="26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9B5053-9923-45B1-BBD7-971D92686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0" t="23518" r="62188" b="54074"/>
          <a:stretch/>
        </p:blipFill>
        <p:spPr>
          <a:xfrm>
            <a:off x="186621" y="259376"/>
            <a:ext cx="4367957" cy="18479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1140991-0BDC-4C98-9ED5-7534F26FA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58" t="23518" r="15938" b="54074"/>
          <a:stretch/>
        </p:blipFill>
        <p:spPr>
          <a:xfrm>
            <a:off x="89466" y="2847975"/>
            <a:ext cx="4271079" cy="1788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AF3EEFC-A577-41C8-B13C-9C74185CE13F}"/>
                  </a:ext>
                </a:extLst>
              </p:cNvPr>
              <p:cNvSpPr txBox="1"/>
              <p:nvPr/>
            </p:nvSpPr>
            <p:spPr>
              <a:xfrm>
                <a:off x="1978718" y="1564957"/>
                <a:ext cx="2486602" cy="712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600" dirty="0">
                    <a:solidFill>
                      <a:srgbClr val="0070C0"/>
                    </a:solidFill>
                  </a:rPr>
                  <a:t>2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cs-CZ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AF3EEFC-A577-41C8-B13C-9C74185CE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718" y="1564957"/>
                <a:ext cx="2486602" cy="712631"/>
              </a:xfrm>
              <a:prstGeom prst="rect">
                <a:avLst/>
              </a:prstGeom>
              <a:blipFill>
                <a:blip r:embed="rId3"/>
                <a:stretch>
                  <a:fillRect l="-4412" b="-68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9563C87-63E0-4A74-B033-739167A88ACF}"/>
                  </a:ext>
                </a:extLst>
              </p:cNvPr>
              <p:cNvSpPr txBox="1"/>
              <p:nvPr/>
            </p:nvSpPr>
            <p:spPr>
              <a:xfrm>
                <a:off x="1939527" y="2254728"/>
                <a:ext cx="248660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sz="2600" dirty="0">
                    <a:solidFill>
                      <a:srgbClr val="0070C0"/>
                    </a:solidFill>
                  </a:rPr>
                  <a:t> –</a:t>
                </a:r>
                <a14:m>
                  <m:oMath xmlns:m="http://schemas.openxmlformats.org/officeDocument/2006/math">
                    <m:r>
                      <a:rPr lang="cs-CZ" sz="2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3</m:t>
                    </m:r>
                    <m:r>
                      <a:rPr lang="cs-CZ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endParaRPr lang="cs-CZ" sz="2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9563C87-63E0-4A74-B033-739167A88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527" y="2254728"/>
                <a:ext cx="2486602" cy="492443"/>
              </a:xfrm>
              <a:prstGeom prst="rect">
                <a:avLst/>
              </a:prstGeom>
              <a:blipFill>
                <a:blip r:embed="rId4"/>
                <a:stretch>
                  <a:fillRect t="-9877" b="-308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58BA7A4-6263-46E0-9A8C-91EB393F87D0}"/>
                  </a:ext>
                </a:extLst>
              </p:cNvPr>
              <p:cNvSpPr txBox="1"/>
              <p:nvPr/>
            </p:nvSpPr>
            <p:spPr>
              <a:xfrm>
                <a:off x="2168127" y="2771982"/>
                <a:ext cx="1847613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600" dirty="0">
                    <a:solidFill>
                      <a:srgbClr val="0070C0"/>
                    </a:solidFill>
                  </a:rPr>
                  <a:t> –</a:t>
                </a:r>
                <a14:m>
                  <m:oMath xmlns:m="http://schemas.openxmlformats.org/officeDocument/2006/math">
                    <m:r>
                      <a:rPr lang="cs-CZ" sz="2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cs-CZ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cs-CZ" sz="2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58BA7A4-6263-46E0-9A8C-91EB393F8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27" y="2771982"/>
                <a:ext cx="1847613" cy="492443"/>
              </a:xfrm>
              <a:prstGeom prst="rect">
                <a:avLst/>
              </a:prstGeom>
              <a:blipFill>
                <a:blip r:embed="rId5"/>
                <a:stretch>
                  <a:fillRect l="-1980" t="-11111" b="-308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F84DBE1-2CEE-4D57-AC23-09A909BEB1D0}"/>
                  </a:ext>
                </a:extLst>
              </p:cNvPr>
              <p:cNvSpPr txBox="1"/>
              <p:nvPr/>
            </p:nvSpPr>
            <p:spPr>
              <a:xfrm>
                <a:off x="2503406" y="3222236"/>
                <a:ext cx="1847613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6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sz="2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cs-CZ" sz="26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F84DBE1-2CEE-4D57-AC23-09A909BEB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06" y="3222236"/>
                <a:ext cx="184761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75A0DE15-D849-4991-829D-F8B3F08E1E9B}"/>
              </a:ext>
            </a:extLst>
          </p:cNvPr>
          <p:cNvSpPr txBox="1"/>
          <p:nvPr/>
        </p:nvSpPr>
        <p:spPr>
          <a:xfrm>
            <a:off x="4885518" y="1624653"/>
            <a:ext cx="88088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.2</a:t>
            </a:r>
            <a:endParaRPr lang="cs-CZ" sz="26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31DDF63-BE73-4FA7-A932-81CC3D2193D8}"/>
              </a:ext>
            </a:extLst>
          </p:cNvPr>
          <p:cNvSpPr txBox="1"/>
          <p:nvPr/>
        </p:nvSpPr>
        <p:spPr>
          <a:xfrm>
            <a:off x="4846327" y="2220867"/>
            <a:ext cx="11734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-x - 4</a:t>
            </a:r>
            <a:endParaRPr lang="cs-CZ" sz="26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3C05E7F-3780-4889-B8A9-D0936B94A575}"/>
              </a:ext>
            </a:extLst>
          </p:cNvPr>
          <p:cNvSpPr txBox="1"/>
          <p:nvPr/>
        </p:nvSpPr>
        <p:spPr>
          <a:xfrm>
            <a:off x="4783457" y="2771981"/>
            <a:ext cx="1310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:(- 4)</a:t>
            </a:r>
            <a:endParaRPr lang="cs-CZ" sz="26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6D6BF03-1EAE-4220-B5AB-6543FF1065EF}"/>
              </a:ext>
            </a:extLst>
          </p:cNvPr>
          <p:cNvSpPr txBox="1"/>
          <p:nvPr/>
        </p:nvSpPr>
        <p:spPr>
          <a:xfrm>
            <a:off x="4783457" y="3823657"/>
            <a:ext cx="88088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.15</a:t>
            </a:r>
            <a:endParaRPr lang="cs-CZ" sz="26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E3301C8-7277-4353-8E2F-5FB58ECB2B77}"/>
                  </a:ext>
                </a:extLst>
              </p:cNvPr>
              <p:cNvSpPr txBox="1"/>
              <p:nvPr/>
            </p:nvSpPr>
            <p:spPr>
              <a:xfrm>
                <a:off x="-111358" y="4465985"/>
                <a:ext cx="509485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15−5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+9+5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cs-CZ" sz="2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E3301C8-7277-4353-8E2F-5FB58ECB2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358" y="4465985"/>
                <a:ext cx="509485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F62C95DC-9488-41A7-86E2-5E349432A82A}"/>
                  </a:ext>
                </a:extLst>
              </p:cNvPr>
              <p:cNvSpPr txBox="1"/>
              <p:nvPr/>
            </p:nvSpPr>
            <p:spPr>
              <a:xfrm>
                <a:off x="2225005" y="5004846"/>
                <a:ext cx="2547426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+24=15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cs-CZ" sz="2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F62C95DC-9488-41A7-86E2-5E349432A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05" y="5004846"/>
                <a:ext cx="254742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25E48EE7-3CDA-4AC8-8E16-2E3CC09712F0}"/>
              </a:ext>
            </a:extLst>
          </p:cNvPr>
          <p:cNvSpPr txBox="1"/>
          <p:nvPr/>
        </p:nvSpPr>
        <p:spPr>
          <a:xfrm>
            <a:off x="4772430" y="4981765"/>
            <a:ext cx="18341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-15y - 24</a:t>
            </a:r>
            <a:endParaRPr lang="cs-CZ" sz="26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C92B8A5D-13E8-474E-8235-1BAC80923092}"/>
                  </a:ext>
                </a:extLst>
              </p:cNvPr>
              <p:cNvSpPr txBox="1"/>
              <p:nvPr/>
            </p:nvSpPr>
            <p:spPr>
              <a:xfrm>
                <a:off x="2462039" y="5521571"/>
                <a:ext cx="2547426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cs-CZ" sz="2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C92B8A5D-13E8-474E-8235-1BAC80923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039" y="5521571"/>
                <a:ext cx="254742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48C69514-7F5F-48B3-96A7-1276EE1671B1}"/>
              </a:ext>
            </a:extLst>
          </p:cNvPr>
          <p:cNvSpPr txBox="1"/>
          <p:nvPr/>
        </p:nvSpPr>
        <p:spPr>
          <a:xfrm>
            <a:off x="4770491" y="5513105"/>
            <a:ext cx="1310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:(-6)</a:t>
            </a:r>
            <a:endParaRPr lang="cs-CZ" sz="26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1E694797-0585-4115-95D2-26CD1C01F23F}"/>
                  </a:ext>
                </a:extLst>
              </p:cNvPr>
              <p:cNvSpPr txBox="1"/>
              <p:nvPr/>
            </p:nvSpPr>
            <p:spPr>
              <a:xfrm>
                <a:off x="2718036" y="6068941"/>
                <a:ext cx="205245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2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cs-CZ" sz="26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1E694797-0585-4115-95D2-26CD1C01F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036" y="6068941"/>
                <a:ext cx="2052455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3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94104B4-4F2D-457C-BAB7-5A7EF21DF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t="21852" r="11979" b="8889"/>
          <a:stretch/>
        </p:blipFill>
        <p:spPr>
          <a:xfrm>
            <a:off x="75791" y="285750"/>
            <a:ext cx="9040091" cy="44196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8EBE364-62BC-4880-8ED1-43A8A2DC4827}"/>
              </a:ext>
            </a:extLst>
          </p:cNvPr>
          <p:cNvSpPr txBox="1"/>
          <p:nvPr/>
        </p:nvSpPr>
        <p:spPr>
          <a:xfrm>
            <a:off x="6957890" y="2095440"/>
            <a:ext cx="29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0CD88A-B469-4701-9BFE-87D620F9EDCC}"/>
              </a:ext>
            </a:extLst>
          </p:cNvPr>
          <p:cNvSpPr txBox="1"/>
          <p:nvPr/>
        </p:nvSpPr>
        <p:spPr>
          <a:xfrm>
            <a:off x="4479400" y="2322948"/>
            <a:ext cx="212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8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+ 6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8964CE0-A11E-4CF7-BA10-48BF9110AA1B}"/>
                  </a:ext>
                </a:extLst>
              </p:cNvPr>
              <p:cNvSpPr txBox="1"/>
              <p:nvPr/>
            </p:nvSpPr>
            <p:spPr>
              <a:xfrm>
                <a:off x="4572000" y="2668863"/>
                <a:ext cx="1504709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8964CE0-A11E-4CF7-BA10-48BF9110A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68863"/>
                <a:ext cx="1504709" cy="513602"/>
              </a:xfrm>
              <a:prstGeom prst="rect">
                <a:avLst/>
              </a:prstGeom>
              <a:blipFill>
                <a:blip r:embed="rId3"/>
                <a:stretch>
                  <a:fillRect l="-6073" t="-2381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832E4E9F-AF09-4000-BCD7-5697DC1454E5}"/>
              </a:ext>
            </a:extLst>
          </p:cNvPr>
          <p:cNvSpPr txBox="1"/>
          <p:nvPr/>
        </p:nvSpPr>
        <p:spPr>
          <a:xfrm>
            <a:off x="4572805" y="3061878"/>
            <a:ext cx="165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x = 10 cm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1EED73C-524A-4CE8-B903-507D6C59EC37}"/>
              </a:ext>
            </a:extLst>
          </p:cNvPr>
          <p:cNvSpPr txBox="1"/>
          <p:nvPr/>
        </p:nvSpPr>
        <p:spPr>
          <a:xfrm>
            <a:off x="5741729" y="3792233"/>
            <a:ext cx="165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 = </a:t>
            </a:r>
            <a:r>
              <a:rPr lang="cs-CZ" sz="2400" dirty="0" err="1">
                <a:solidFill>
                  <a:srgbClr val="0070C0"/>
                </a:solidFill>
              </a:rPr>
              <a:t>S</a:t>
            </a:r>
            <a:r>
              <a:rPr lang="cs-CZ" sz="2400" baseline="-25000" dirty="0" err="1">
                <a:solidFill>
                  <a:srgbClr val="0070C0"/>
                </a:solidFill>
              </a:rPr>
              <a:t>p</a:t>
            </a:r>
            <a:r>
              <a:rPr lang="cs-CZ" sz="2400" dirty="0">
                <a:solidFill>
                  <a:srgbClr val="0070C0"/>
                </a:solidFill>
              </a:rPr>
              <a:t> .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CD73D7C-419D-4AE7-86C8-13633FA6F6A7}"/>
                  </a:ext>
                </a:extLst>
              </p:cNvPr>
              <p:cNvSpPr txBox="1"/>
              <p:nvPr/>
            </p:nvSpPr>
            <p:spPr>
              <a:xfrm>
                <a:off x="5741729" y="4291420"/>
                <a:ext cx="1657705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6 .  8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 . 20</a:t>
                </a: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CD73D7C-419D-4AE7-86C8-13633FA6F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729" y="4291420"/>
                <a:ext cx="1657705" cy="613886"/>
              </a:xfrm>
              <a:prstGeom prst="rect">
                <a:avLst/>
              </a:prstGeom>
              <a:blipFill>
                <a:blip r:embed="rId4"/>
                <a:stretch>
                  <a:fillRect l="-5882" r="-4044"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FFBAE162-74DB-45FF-8133-E2D482E09219}"/>
              </a:ext>
            </a:extLst>
          </p:cNvPr>
          <p:cNvSpPr txBox="1"/>
          <p:nvPr/>
        </p:nvSpPr>
        <p:spPr>
          <a:xfrm>
            <a:off x="5741729" y="4919968"/>
            <a:ext cx="204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V = 480 cm</a:t>
            </a:r>
            <a:r>
              <a:rPr lang="cs-CZ" sz="2400" b="1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8AE7E06-0F32-4485-B1B4-9F3F1E2D3188}"/>
              </a:ext>
            </a:extLst>
          </p:cNvPr>
          <p:cNvSpPr txBox="1"/>
          <p:nvPr/>
        </p:nvSpPr>
        <p:spPr>
          <a:xfrm>
            <a:off x="2297489" y="4905306"/>
            <a:ext cx="165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 = </a:t>
            </a:r>
            <a:r>
              <a:rPr lang="cs-CZ" sz="2400" dirty="0" err="1">
                <a:solidFill>
                  <a:srgbClr val="0070C0"/>
                </a:solidFill>
              </a:rPr>
              <a:t>S</a:t>
            </a:r>
            <a:r>
              <a:rPr lang="cs-CZ" sz="2400" baseline="-25000" dirty="0" err="1">
                <a:solidFill>
                  <a:srgbClr val="0070C0"/>
                </a:solidFill>
              </a:rPr>
              <a:t>p</a:t>
            </a:r>
            <a:r>
              <a:rPr lang="cs-CZ" sz="2400" dirty="0">
                <a:solidFill>
                  <a:srgbClr val="0070C0"/>
                </a:solidFill>
              </a:rPr>
              <a:t> . v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16C6BC3-A958-4746-BA18-0E4A828895EA}"/>
              </a:ext>
            </a:extLst>
          </p:cNvPr>
          <p:cNvSpPr txBox="1"/>
          <p:nvPr/>
        </p:nvSpPr>
        <p:spPr>
          <a:xfrm>
            <a:off x="2297489" y="5473073"/>
            <a:ext cx="165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 = 100 . 20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29B7A55-6A10-48E3-91A2-B56F01E38B4D}"/>
              </a:ext>
            </a:extLst>
          </p:cNvPr>
          <p:cNvSpPr txBox="1"/>
          <p:nvPr/>
        </p:nvSpPr>
        <p:spPr>
          <a:xfrm>
            <a:off x="2297489" y="6033041"/>
            <a:ext cx="204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V = 2 000 cm</a:t>
            </a:r>
            <a:r>
              <a:rPr lang="cs-CZ" sz="2400" b="1" baseline="30000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9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F53B47F-48B0-405B-A1CB-D82AA6080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8" t="30186" r="11563" b="20370"/>
          <a:stretch/>
        </p:blipFill>
        <p:spPr>
          <a:xfrm>
            <a:off x="123416" y="380999"/>
            <a:ext cx="9013858" cy="3133725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A00678-9A2A-4744-B513-D91F0184E875}"/>
              </a:ext>
            </a:extLst>
          </p:cNvPr>
          <p:cNvSpPr txBox="1"/>
          <p:nvPr/>
        </p:nvSpPr>
        <p:spPr>
          <a:xfrm>
            <a:off x="357026" y="4067174"/>
            <a:ext cx="309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 dospělí …. 30 dní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C163C9A-A814-45B1-8BEB-49DC80EB901E}"/>
              </a:ext>
            </a:extLst>
          </p:cNvPr>
          <p:cNvSpPr txBox="1"/>
          <p:nvPr/>
        </p:nvSpPr>
        <p:spPr>
          <a:xfrm>
            <a:off x="357386" y="4528839"/>
            <a:ext cx="309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dospělí …. </a:t>
            </a:r>
            <a:r>
              <a:rPr lang="cs-CZ" sz="2400" b="1" dirty="0">
                <a:solidFill>
                  <a:srgbClr val="0070C0"/>
                </a:solidFill>
              </a:rPr>
              <a:t>60 dní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3AC4E46-7B43-4B4D-B141-929D88F616F7}"/>
              </a:ext>
            </a:extLst>
          </p:cNvPr>
          <p:cNvSpPr txBox="1"/>
          <p:nvPr/>
        </p:nvSpPr>
        <p:spPr>
          <a:xfrm>
            <a:off x="84208" y="3595388"/>
            <a:ext cx="309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balení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01C6CFD-82F1-4CDA-8BFD-02686FF22B5C}"/>
              </a:ext>
            </a:extLst>
          </p:cNvPr>
          <p:cNvSpPr txBox="1"/>
          <p:nvPr/>
        </p:nvSpPr>
        <p:spPr>
          <a:xfrm>
            <a:off x="169932" y="5081289"/>
            <a:ext cx="172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dospělí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B8F164E-F406-4334-85D3-D32CDF1F7BD2}"/>
              </a:ext>
            </a:extLst>
          </p:cNvPr>
          <p:cNvSpPr txBox="1"/>
          <p:nvPr/>
        </p:nvSpPr>
        <p:spPr>
          <a:xfrm>
            <a:off x="347501" y="5577185"/>
            <a:ext cx="280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60 dní …… 1 balení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4ADB9A6-83FA-4EA6-BFE1-DCED035D6C16}"/>
              </a:ext>
            </a:extLst>
          </p:cNvPr>
          <p:cNvSpPr txBox="1"/>
          <p:nvPr/>
        </p:nvSpPr>
        <p:spPr>
          <a:xfrm>
            <a:off x="347862" y="6038850"/>
            <a:ext cx="293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360 dní …. </a:t>
            </a:r>
            <a:r>
              <a:rPr lang="cs-CZ" sz="2400" b="1" dirty="0">
                <a:solidFill>
                  <a:srgbClr val="0070C0"/>
                </a:solidFill>
              </a:rPr>
              <a:t>6 balení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8180055-34EC-4075-95F0-7669D2B8D656}"/>
              </a:ext>
            </a:extLst>
          </p:cNvPr>
          <p:cNvSpPr txBox="1"/>
          <p:nvPr/>
        </p:nvSpPr>
        <p:spPr>
          <a:xfrm>
            <a:off x="6783824" y="2200274"/>
            <a:ext cx="124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6 balení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8CB763E-E6BD-42AB-B361-6987187DBBF7}"/>
              </a:ext>
            </a:extLst>
          </p:cNvPr>
          <p:cNvSpPr txBox="1"/>
          <p:nvPr/>
        </p:nvSpPr>
        <p:spPr>
          <a:xfrm>
            <a:off x="2984810" y="3595388"/>
            <a:ext cx="142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balení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D3C21A0-59DD-4C5A-94CF-E01DB1C4F14E}"/>
              </a:ext>
            </a:extLst>
          </p:cNvPr>
          <p:cNvSpPr txBox="1"/>
          <p:nvPr/>
        </p:nvSpPr>
        <p:spPr>
          <a:xfrm>
            <a:off x="3146258" y="4067174"/>
            <a:ext cx="309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dospělí … </a:t>
            </a:r>
            <a:r>
              <a:rPr lang="cs-CZ" sz="2400" b="1" dirty="0">
                <a:solidFill>
                  <a:srgbClr val="0070C0"/>
                </a:solidFill>
              </a:rPr>
              <a:t>60 dní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70C1DCB-C1BD-4920-A604-8236D5AF7BF7}"/>
              </a:ext>
            </a:extLst>
          </p:cNvPr>
          <p:cNvSpPr txBox="1"/>
          <p:nvPr/>
        </p:nvSpPr>
        <p:spPr>
          <a:xfrm>
            <a:off x="3158508" y="4535681"/>
            <a:ext cx="309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dítě …….. </a:t>
            </a:r>
            <a:r>
              <a:rPr lang="cs-CZ" sz="2400" b="1" dirty="0">
                <a:solidFill>
                  <a:srgbClr val="0070C0"/>
                </a:solidFill>
              </a:rPr>
              <a:t>120 dní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AF02DD24-78FC-4D2D-8072-061746935B9D}"/>
                  </a:ext>
                </a:extLst>
              </p:cNvPr>
              <p:cNvSpPr txBox="1"/>
              <p:nvPr/>
            </p:nvSpPr>
            <p:spPr>
              <a:xfrm>
                <a:off x="3227958" y="5346352"/>
                <a:ext cx="3554802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1 dítě za 1 den  ….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bal. </a:t>
                </a: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AF02DD24-78FC-4D2D-8072-061746935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958" y="5346352"/>
                <a:ext cx="3554802" cy="613886"/>
              </a:xfrm>
              <a:prstGeom prst="rect">
                <a:avLst/>
              </a:prstGeom>
              <a:blipFill>
                <a:blip r:embed="rId3"/>
                <a:stretch>
                  <a:fillRect l="-2744"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>
            <a:extLst>
              <a:ext uri="{FF2B5EF4-FFF2-40B4-BE49-F238E27FC236}">
                <a16:creationId xmlns:a16="http://schemas.microsoft.com/office/drawing/2014/main" id="{88267A6A-B083-42D0-95AB-0F7F01D8B641}"/>
              </a:ext>
            </a:extLst>
          </p:cNvPr>
          <p:cNvSpPr txBox="1"/>
          <p:nvPr/>
        </p:nvSpPr>
        <p:spPr>
          <a:xfrm>
            <a:off x="6760809" y="260002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120 dní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FE809387-2D7F-4AAB-8BA7-3DFA812E3C33}"/>
                  </a:ext>
                </a:extLst>
              </p:cNvPr>
              <p:cNvSpPr txBox="1"/>
              <p:nvPr/>
            </p:nvSpPr>
            <p:spPr>
              <a:xfrm>
                <a:off x="3204132" y="5863115"/>
                <a:ext cx="3578627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1 </a:t>
                </a:r>
                <a:r>
                  <a:rPr lang="cs-CZ" sz="2400" dirty="0" err="1">
                    <a:solidFill>
                      <a:srgbClr val="0070C0"/>
                    </a:solidFill>
                  </a:rPr>
                  <a:t>dosp</a:t>
                </a:r>
                <a:r>
                  <a:rPr lang="cs-CZ" sz="2400" dirty="0">
                    <a:solidFill>
                      <a:srgbClr val="0070C0"/>
                    </a:solidFill>
                  </a:rPr>
                  <a:t>. za 1 den 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bal. </a:t>
                </a: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FE809387-2D7F-4AAB-8BA7-3DFA812E3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132" y="5863115"/>
                <a:ext cx="3578627" cy="616194"/>
              </a:xfrm>
              <a:prstGeom prst="rect">
                <a:avLst/>
              </a:prstGeom>
              <a:blipFill>
                <a:blip r:embed="rId4"/>
                <a:stretch>
                  <a:fillRect l="-2726"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>
            <a:extLst>
              <a:ext uri="{FF2B5EF4-FFF2-40B4-BE49-F238E27FC236}">
                <a16:creationId xmlns:a16="http://schemas.microsoft.com/office/drawing/2014/main" id="{3A91035F-6E94-409F-8AD3-AC2EA21CAB3D}"/>
              </a:ext>
            </a:extLst>
          </p:cNvPr>
          <p:cNvSpPr txBox="1"/>
          <p:nvPr/>
        </p:nvSpPr>
        <p:spPr>
          <a:xfrm>
            <a:off x="5750460" y="3622995"/>
            <a:ext cx="355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den  2 </a:t>
            </a:r>
            <a:r>
              <a:rPr lang="cs-CZ" sz="2400" dirty="0" err="1">
                <a:solidFill>
                  <a:srgbClr val="0070C0"/>
                </a:solidFill>
              </a:rPr>
              <a:t>dosp</a:t>
            </a:r>
            <a:r>
              <a:rPr lang="cs-CZ" sz="2400" dirty="0">
                <a:solidFill>
                  <a:srgbClr val="0070C0"/>
                </a:solidFill>
              </a:rPr>
              <a:t>. + 1 dítě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AB86A1E9-DE3D-482F-AC02-114406CC4F28}"/>
                  </a:ext>
                </a:extLst>
              </p:cNvPr>
              <p:cNvSpPr txBox="1"/>
              <p:nvPr/>
            </p:nvSpPr>
            <p:spPr>
              <a:xfrm>
                <a:off x="5745313" y="4069312"/>
                <a:ext cx="355480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bal.</a:t>
                </a: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AB86A1E9-DE3D-482F-AC02-114406CC4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13" y="4069312"/>
                <a:ext cx="3554801" cy="622222"/>
              </a:xfrm>
              <a:prstGeom prst="rect">
                <a:avLst/>
              </a:prstGeom>
              <a:blipFill>
                <a:blip r:embed="rId5"/>
                <a:stretch>
                  <a:fillRect r="-1027" b="-98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>
            <a:extLst>
              <a:ext uri="{FF2B5EF4-FFF2-40B4-BE49-F238E27FC236}">
                <a16:creationId xmlns:a16="http://schemas.microsoft.com/office/drawing/2014/main" id="{617B3B57-0475-4F2D-98C2-1805CBE10EB2}"/>
              </a:ext>
            </a:extLst>
          </p:cNvPr>
          <p:cNvSpPr txBox="1"/>
          <p:nvPr/>
        </p:nvSpPr>
        <p:spPr>
          <a:xfrm>
            <a:off x="7950284" y="4766513"/>
            <a:ext cx="110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24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dní</a:t>
            </a:r>
          </a:p>
        </p:txBody>
      </p:sp>
    </p:spTree>
    <p:extLst>
      <p:ext uri="{BB962C8B-B14F-4D97-AF65-F5344CB8AC3E}">
        <p14:creationId xmlns:p14="http://schemas.microsoft.com/office/powerpoint/2010/main" val="55823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7930CF-0CB0-4009-B9FA-05C5203E6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0" t="25926" r="11562" b="47513"/>
          <a:stretch/>
        </p:blipFill>
        <p:spPr>
          <a:xfrm>
            <a:off x="104774" y="522838"/>
            <a:ext cx="8937188" cy="1664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6926EF3-CF4F-4A57-961A-C30741B14324}"/>
                  </a:ext>
                </a:extLst>
              </p:cNvPr>
              <p:cNvSpPr txBox="1"/>
              <p:nvPr/>
            </p:nvSpPr>
            <p:spPr>
              <a:xfrm>
                <a:off x="4242464" y="2130116"/>
                <a:ext cx="65907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6926EF3-CF4F-4A57-961A-C30741B14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464" y="2130116"/>
                <a:ext cx="65907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003F6F87-56D8-4EB2-864A-501FC3A28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0" t="53195" r="11562" b="40295"/>
          <a:stretch/>
        </p:blipFill>
        <p:spPr>
          <a:xfrm>
            <a:off x="106702" y="3009422"/>
            <a:ext cx="8937188" cy="4080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EBF39E-24C7-4B77-86C9-D463FC39D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0" t="60551" r="11562" b="29074"/>
          <a:stretch/>
        </p:blipFill>
        <p:spPr>
          <a:xfrm>
            <a:off x="108630" y="4224754"/>
            <a:ext cx="8937188" cy="650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A59E9FA6-08A1-462A-84C2-F2C60A5658CA}"/>
                  </a:ext>
                </a:extLst>
              </p:cNvPr>
              <p:cNvSpPr txBox="1"/>
              <p:nvPr/>
            </p:nvSpPr>
            <p:spPr>
              <a:xfrm>
                <a:off x="4242464" y="3375648"/>
                <a:ext cx="65907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A59E9FA6-08A1-462A-84C2-F2C60A565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464" y="3375648"/>
                <a:ext cx="65907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F64308BA-4A05-4530-9F0D-94D4E0A846B0}"/>
                  </a:ext>
                </a:extLst>
              </p:cNvPr>
              <p:cNvSpPr txBox="1"/>
              <p:nvPr/>
            </p:nvSpPr>
            <p:spPr>
              <a:xfrm>
                <a:off x="1487688" y="4830325"/>
                <a:ext cx="2945415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cs-CZ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=246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F64308BA-4A05-4530-9F0D-94D4E0A84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88" y="4830325"/>
                <a:ext cx="2945415" cy="793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C461863-80DD-46DB-8926-867A89E4C511}"/>
                  </a:ext>
                </a:extLst>
              </p:cNvPr>
              <p:cNvSpPr txBox="1"/>
              <p:nvPr/>
            </p:nvSpPr>
            <p:spPr>
              <a:xfrm>
                <a:off x="1441388" y="5672426"/>
                <a:ext cx="29454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cs-CZ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=4 920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C461863-80DD-46DB-8926-867A89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88" y="5672426"/>
                <a:ext cx="294541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D8A3AE09-B77A-4002-8E46-E1656F452954}"/>
                  </a:ext>
                </a:extLst>
              </p:cNvPr>
              <p:cNvSpPr txBox="1"/>
              <p:nvPr/>
            </p:nvSpPr>
            <p:spPr>
              <a:xfrm>
                <a:off x="2494685" y="6177401"/>
                <a:ext cx="1660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D8A3AE09-B77A-4002-8E46-E1656F452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685" y="6177401"/>
                <a:ext cx="166062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B999CFD-2281-4FE2-B262-B987E7185D0F}"/>
                  </a:ext>
                </a:extLst>
              </p:cNvPr>
              <p:cNvSpPr txBox="1"/>
              <p:nvPr/>
            </p:nvSpPr>
            <p:spPr>
              <a:xfrm>
                <a:off x="5876949" y="4940292"/>
                <a:ext cx="3093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dort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ky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…120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Kč</a:t>
                </a: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B999CFD-2281-4FE2-B262-B987E7185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49" y="4940292"/>
                <a:ext cx="3093431" cy="461665"/>
              </a:xfrm>
              <a:prstGeom prst="rect">
                <a:avLst/>
              </a:prstGeom>
              <a:blipFill>
                <a:blip r:embed="rId8"/>
                <a:stretch>
                  <a:fillRect l="-394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C118026-85AB-4FB6-B534-05898EFA771D}"/>
                  </a:ext>
                </a:extLst>
              </p:cNvPr>
              <p:cNvSpPr txBox="1"/>
              <p:nvPr/>
            </p:nvSpPr>
            <p:spPr>
              <a:xfrm>
                <a:off x="5505834" y="5401957"/>
                <a:ext cx="3093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dort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…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C118026-85AB-4FB6-B534-05898EFA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34" y="5401957"/>
                <a:ext cx="309343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F413A7D-EC81-4316-A868-A8A17B6C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62" t="24259" r="29479" b="15371"/>
          <a:stretch/>
        </p:blipFill>
        <p:spPr>
          <a:xfrm>
            <a:off x="75790" y="222571"/>
            <a:ext cx="8591959" cy="6637391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3D61BEB-C115-4C8F-93C2-1C2B2859C88C}"/>
              </a:ext>
            </a:extLst>
          </p:cNvPr>
          <p:cNvCxnSpPr>
            <a:cxnSpLocks/>
          </p:cNvCxnSpPr>
          <p:nvPr/>
        </p:nvCxnSpPr>
        <p:spPr>
          <a:xfrm flipH="1">
            <a:off x="3750197" y="1076446"/>
            <a:ext cx="1468207" cy="3507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louk 5">
            <a:extLst>
              <a:ext uri="{FF2B5EF4-FFF2-40B4-BE49-F238E27FC236}">
                <a16:creationId xmlns:a16="http://schemas.microsoft.com/office/drawing/2014/main" id="{F30149CE-6392-42CF-9D45-7F0F001458EC}"/>
              </a:ext>
            </a:extLst>
          </p:cNvPr>
          <p:cNvSpPr/>
          <p:nvPr/>
        </p:nvSpPr>
        <p:spPr>
          <a:xfrm>
            <a:off x="2766356" y="1508589"/>
            <a:ext cx="3168000" cy="3168000"/>
          </a:xfrm>
          <a:prstGeom prst="arc">
            <a:avLst>
              <a:gd name="adj1" fmla="val 16200000"/>
              <a:gd name="adj2" fmla="val 75069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10A92BB-FB50-4C9A-8879-DAF5DBAC647A}"/>
              </a:ext>
            </a:extLst>
          </p:cNvPr>
          <p:cNvSpPr txBox="1"/>
          <p:nvPr/>
        </p:nvSpPr>
        <p:spPr>
          <a:xfrm>
            <a:off x="4572000" y="1028001"/>
            <a:ext cx="135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A</a:t>
            </a:r>
            <a:r>
              <a:rPr lang="cs-CZ" sz="2800" baseline="-25000" dirty="0">
                <a:solidFill>
                  <a:srgbClr val="0070C0"/>
                </a:solidFill>
              </a:rPr>
              <a:t>1</a:t>
            </a:r>
            <a:r>
              <a:rPr lang="cs-CZ" sz="2800" dirty="0">
                <a:solidFill>
                  <a:srgbClr val="0070C0"/>
                </a:solidFill>
              </a:rPr>
              <a:t> = B</a:t>
            </a:r>
            <a:r>
              <a:rPr lang="cs-CZ" sz="2800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8" name="Oblouk 17">
            <a:extLst>
              <a:ext uri="{FF2B5EF4-FFF2-40B4-BE49-F238E27FC236}">
                <a16:creationId xmlns:a16="http://schemas.microsoft.com/office/drawing/2014/main" id="{0FEC25A2-4D7B-4F9D-BB12-EC29411B1113}"/>
              </a:ext>
            </a:extLst>
          </p:cNvPr>
          <p:cNvSpPr/>
          <p:nvPr/>
        </p:nvSpPr>
        <p:spPr>
          <a:xfrm>
            <a:off x="545705" y="1392846"/>
            <a:ext cx="6408000" cy="6408000"/>
          </a:xfrm>
          <a:prstGeom prst="arc">
            <a:avLst>
              <a:gd name="adj1" fmla="val 13025665"/>
              <a:gd name="adj2" fmla="val 196475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D457331-347B-4E7F-9AB7-C29A508824C2}"/>
              </a:ext>
            </a:extLst>
          </p:cNvPr>
          <p:cNvSpPr txBox="1"/>
          <p:nvPr/>
        </p:nvSpPr>
        <p:spPr>
          <a:xfrm>
            <a:off x="990037" y="1819992"/>
            <a:ext cx="665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B</a:t>
            </a:r>
            <a:r>
              <a:rPr lang="cs-CZ" sz="2800" baseline="-25000" dirty="0">
                <a:solidFill>
                  <a:srgbClr val="0070C0"/>
                </a:solidFill>
              </a:rPr>
              <a:t>1</a:t>
            </a:r>
            <a:endParaRPr lang="cs-CZ" sz="2800" dirty="0">
              <a:solidFill>
                <a:srgbClr val="0070C0"/>
              </a:solidFill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4FFEF7D2-2838-4E5B-88F0-588A31D9942F}"/>
              </a:ext>
            </a:extLst>
          </p:cNvPr>
          <p:cNvCxnSpPr>
            <a:cxnSpLocks/>
          </p:cNvCxnSpPr>
          <p:nvPr/>
        </p:nvCxnSpPr>
        <p:spPr>
          <a:xfrm>
            <a:off x="4998147" y="1634489"/>
            <a:ext cx="1093161" cy="7468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4BCD8A3-4B55-4053-B4AB-089A92C1ECF4}"/>
              </a:ext>
            </a:extLst>
          </p:cNvPr>
          <p:cNvCxnSpPr>
            <a:cxnSpLocks/>
          </p:cNvCxnSpPr>
          <p:nvPr/>
        </p:nvCxnSpPr>
        <p:spPr>
          <a:xfrm flipH="1">
            <a:off x="3749705" y="2381312"/>
            <a:ext cx="2306290" cy="21664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594C9E63-EA6E-4F1F-B9C8-57C209BDA180}"/>
              </a:ext>
            </a:extLst>
          </p:cNvPr>
          <p:cNvCxnSpPr>
            <a:cxnSpLocks/>
          </p:cNvCxnSpPr>
          <p:nvPr/>
        </p:nvCxnSpPr>
        <p:spPr>
          <a:xfrm flipH="1">
            <a:off x="3749705" y="1647825"/>
            <a:ext cx="1243300" cy="28999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5D8EE30F-A0F1-429B-8592-13F98FAC0E43}"/>
              </a:ext>
            </a:extLst>
          </p:cNvPr>
          <p:cNvCxnSpPr>
            <a:cxnSpLocks/>
          </p:cNvCxnSpPr>
          <p:nvPr/>
        </p:nvCxnSpPr>
        <p:spPr>
          <a:xfrm flipH="1">
            <a:off x="1425125" y="1647825"/>
            <a:ext cx="3552640" cy="7334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38BF1446-6079-4E3A-A722-229E5BF747EA}"/>
              </a:ext>
            </a:extLst>
          </p:cNvPr>
          <p:cNvCxnSpPr>
            <a:cxnSpLocks/>
          </p:cNvCxnSpPr>
          <p:nvPr/>
        </p:nvCxnSpPr>
        <p:spPr>
          <a:xfrm flipH="1" flipV="1">
            <a:off x="1425126" y="2381312"/>
            <a:ext cx="2331471" cy="22022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7856DE5-B87D-4737-818C-E38F71D69041}"/>
              </a:ext>
            </a:extLst>
          </p:cNvPr>
          <p:cNvSpPr txBox="1"/>
          <p:nvPr/>
        </p:nvSpPr>
        <p:spPr>
          <a:xfrm>
            <a:off x="6029495" y="1826481"/>
            <a:ext cx="72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A</a:t>
            </a:r>
            <a:r>
              <a:rPr lang="cs-CZ" sz="2800" baseline="-250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6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 animBg="1"/>
      <p:bldP spid="21" grpId="0"/>
      <p:bldP spid="19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3719</TotalTime>
  <Words>621</Words>
  <Application>Microsoft Office PowerPoint</Application>
  <PresentationFormat>Předvádění na obrazovce (4:3)</PresentationFormat>
  <Paragraphs>149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553</cp:revision>
  <dcterms:created xsi:type="dcterms:W3CDTF">2020-04-30T12:47:45Z</dcterms:created>
  <dcterms:modified xsi:type="dcterms:W3CDTF">2022-10-16T20:58:41Z</dcterms:modified>
</cp:coreProperties>
</file>