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90"/>
    <a:srgbClr val="F6A0B2"/>
    <a:srgbClr val="F7AFBE"/>
    <a:srgbClr val="BCCCEA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2" autoAdjust="0"/>
    <p:restoredTop sz="92996" autoAdjust="0"/>
  </p:normalViewPr>
  <p:slideViewPr>
    <p:cSldViewPr snapToGrid="0">
      <p:cViewPr varScale="1">
        <p:scale>
          <a:sx n="76" d="100"/>
          <a:sy n="76" d="100"/>
        </p:scale>
        <p:origin x="12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1571-5E43-40BC-856C-04C9AE2C4B3C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9F88-0619-42BD-8E36-73ADC2A87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9-2021-4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BE4E9E-B81D-48BA-9718-2ECFC8209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9" t="13787" r="24956" b="16219"/>
          <a:stretch/>
        </p:blipFill>
        <p:spPr bwMode="auto">
          <a:xfrm>
            <a:off x="57149" y="38100"/>
            <a:ext cx="7419975" cy="5714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F66B022-6898-4289-B1CB-188B3F854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25" t="49679" r="25838" b="37233"/>
          <a:stretch/>
        </p:blipFill>
        <p:spPr bwMode="auto">
          <a:xfrm>
            <a:off x="57148" y="5746115"/>
            <a:ext cx="7477881" cy="1102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4346D52-7200-4FB0-B9EA-EC910677DB48}"/>
              </a:ext>
            </a:extLst>
          </p:cNvPr>
          <p:cNvCxnSpPr/>
          <p:nvPr/>
        </p:nvCxnSpPr>
        <p:spPr>
          <a:xfrm flipV="1">
            <a:off x="2009775" y="942975"/>
            <a:ext cx="4629150" cy="334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E78741A-56FC-47CB-866E-C94844060061}"/>
              </a:ext>
            </a:extLst>
          </p:cNvPr>
          <p:cNvCxnSpPr>
            <a:cxnSpLocks/>
          </p:cNvCxnSpPr>
          <p:nvPr/>
        </p:nvCxnSpPr>
        <p:spPr>
          <a:xfrm>
            <a:off x="3427260" y="1162050"/>
            <a:ext cx="339876" cy="436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>
            <a:extLst>
              <a:ext uri="{FF2B5EF4-FFF2-40B4-BE49-F238E27FC236}">
                <a16:creationId xmlns:a16="http://schemas.microsoft.com/office/drawing/2014/main" id="{ECB6B0FC-C958-4A8E-90AB-2A3644E1EE3B}"/>
              </a:ext>
            </a:extLst>
          </p:cNvPr>
          <p:cNvSpPr/>
          <p:nvPr/>
        </p:nvSpPr>
        <p:spPr>
          <a:xfrm>
            <a:off x="1619251" y="1162050"/>
            <a:ext cx="3924000" cy="39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ADE9778-05E6-4BED-848F-6D94315E94AA}"/>
              </a:ext>
            </a:extLst>
          </p:cNvPr>
          <p:cNvSpPr txBox="1"/>
          <p:nvPr/>
        </p:nvSpPr>
        <p:spPr>
          <a:xfrm>
            <a:off x="5264277" y="1786971"/>
            <a:ext cx="390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2" name="Oblouk 11">
            <a:extLst>
              <a:ext uri="{FF2B5EF4-FFF2-40B4-BE49-F238E27FC236}">
                <a16:creationId xmlns:a16="http://schemas.microsoft.com/office/drawing/2014/main" id="{D0314D44-4A0A-4BCE-A1C7-F24BD1723056}"/>
              </a:ext>
            </a:extLst>
          </p:cNvPr>
          <p:cNvSpPr/>
          <p:nvPr/>
        </p:nvSpPr>
        <p:spPr>
          <a:xfrm>
            <a:off x="3227475" y="50226"/>
            <a:ext cx="3924000" cy="3924000"/>
          </a:xfrm>
          <a:prstGeom prst="arc">
            <a:avLst>
              <a:gd name="adj1" fmla="val 4365010"/>
              <a:gd name="adj2" fmla="val 130097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603B76B-6C09-409F-AC67-733CBBFF2153}"/>
              </a:ext>
            </a:extLst>
          </p:cNvPr>
          <p:cNvSpPr txBox="1"/>
          <p:nvPr/>
        </p:nvSpPr>
        <p:spPr>
          <a:xfrm>
            <a:off x="5289842" y="3928073"/>
            <a:ext cx="672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400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8FB2951-4AD7-4701-A0B7-89EFDE372047}"/>
              </a:ext>
            </a:extLst>
          </p:cNvPr>
          <p:cNvSpPr txBox="1"/>
          <p:nvPr/>
        </p:nvSpPr>
        <p:spPr>
          <a:xfrm>
            <a:off x="3024331" y="700385"/>
            <a:ext cx="672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400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9DC74FC-D20A-4580-B1C3-9D8F3C3CE03F}"/>
              </a:ext>
            </a:extLst>
          </p:cNvPr>
          <p:cNvSpPr txBox="1"/>
          <p:nvPr/>
        </p:nvSpPr>
        <p:spPr>
          <a:xfrm>
            <a:off x="3360585" y="5038370"/>
            <a:ext cx="672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400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C457AE55-445C-4BEE-A317-53EE8A743BDF}"/>
              </a:ext>
            </a:extLst>
          </p:cNvPr>
          <p:cNvCxnSpPr>
            <a:cxnSpLocks/>
          </p:cNvCxnSpPr>
          <p:nvPr/>
        </p:nvCxnSpPr>
        <p:spPr>
          <a:xfrm flipH="1" flipV="1">
            <a:off x="742427" y="1789986"/>
            <a:ext cx="4605754" cy="218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412077C-5A11-432E-AC7B-61E7979CACF0}"/>
              </a:ext>
            </a:extLst>
          </p:cNvPr>
          <p:cNvSpPr txBox="1"/>
          <p:nvPr/>
        </p:nvSpPr>
        <p:spPr>
          <a:xfrm>
            <a:off x="1435004" y="1757107"/>
            <a:ext cx="672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400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E053CF4C-2475-4936-BBDE-7A86ECBA3B71}"/>
              </a:ext>
            </a:extLst>
          </p:cNvPr>
          <p:cNvCxnSpPr>
            <a:cxnSpLocks/>
          </p:cNvCxnSpPr>
          <p:nvPr/>
        </p:nvCxnSpPr>
        <p:spPr>
          <a:xfrm>
            <a:off x="2009775" y="4274643"/>
            <a:ext cx="1733550" cy="8114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8C94E104-1149-472C-97CD-8687E166745B}"/>
              </a:ext>
            </a:extLst>
          </p:cNvPr>
          <p:cNvCxnSpPr>
            <a:cxnSpLocks/>
          </p:cNvCxnSpPr>
          <p:nvPr/>
        </p:nvCxnSpPr>
        <p:spPr>
          <a:xfrm flipV="1">
            <a:off x="3730054" y="1987939"/>
            <a:ext cx="1454567" cy="3098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71946AF-7BC5-438F-8403-BEDB3215FD92}"/>
              </a:ext>
            </a:extLst>
          </p:cNvPr>
          <p:cNvCxnSpPr>
            <a:cxnSpLocks/>
          </p:cNvCxnSpPr>
          <p:nvPr/>
        </p:nvCxnSpPr>
        <p:spPr>
          <a:xfrm>
            <a:off x="3434853" y="1174176"/>
            <a:ext cx="1763892" cy="828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891CEFE7-C020-4A6C-8306-D2AA3ADAE63E}"/>
              </a:ext>
            </a:extLst>
          </p:cNvPr>
          <p:cNvCxnSpPr>
            <a:cxnSpLocks/>
          </p:cNvCxnSpPr>
          <p:nvPr/>
        </p:nvCxnSpPr>
        <p:spPr>
          <a:xfrm flipV="1">
            <a:off x="2009775" y="1162051"/>
            <a:ext cx="1412569" cy="31087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265B664A-0158-4A42-862E-4AAEC793745E}"/>
              </a:ext>
            </a:extLst>
          </p:cNvPr>
          <p:cNvCxnSpPr>
            <a:cxnSpLocks/>
          </p:cNvCxnSpPr>
          <p:nvPr/>
        </p:nvCxnSpPr>
        <p:spPr>
          <a:xfrm flipH="1" flipV="1">
            <a:off x="1809301" y="2286001"/>
            <a:ext cx="195558" cy="20002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970E2EED-FC98-45DA-8492-EFE050D86A09}"/>
              </a:ext>
            </a:extLst>
          </p:cNvPr>
          <p:cNvCxnSpPr>
            <a:cxnSpLocks/>
          </p:cNvCxnSpPr>
          <p:nvPr/>
        </p:nvCxnSpPr>
        <p:spPr>
          <a:xfrm flipV="1">
            <a:off x="1806544" y="1987940"/>
            <a:ext cx="3378077" cy="304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8C499584-B1D7-460C-B354-D498AF1E8FBF}"/>
              </a:ext>
            </a:extLst>
          </p:cNvPr>
          <p:cNvCxnSpPr>
            <a:cxnSpLocks/>
          </p:cNvCxnSpPr>
          <p:nvPr/>
        </p:nvCxnSpPr>
        <p:spPr>
          <a:xfrm>
            <a:off x="5184621" y="1984924"/>
            <a:ext cx="166316" cy="19854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891A6FCE-7AA5-4082-A4C1-F19494001652}"/>
              </a:ext>
            </a:extLst>
          </p:cNvPr>
          <p:cNvCxnSpPr>
            <a:cxnSpLocks/>
          </p:cNvCxnSpPr>
          <p:nvPr/>
        </p:nvCxnSpPr>
        <p:spPr>
          <a:xfrm flipV="1">
            <a:off x="2009775" y="3970659"/>
            <a:ext cx="3354819" cy="300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248C7F36-2D9F-4CB6-B6B9-4EA068D3DC2F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25" name="Šipka: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ABCB07-A1E9-4C1D-BF51-F478BB1C248D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9" name="Šipka: doprava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2F99DD9-AFCB-40C8-A469-6ABFDE764394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40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14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18AA8B4-F03D-4E6B-AD32-EEBE28BA5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0" t="30556" r="16875" b="13148"/>
          <a:stretch/>
        </p:blipFill>
        <p:spPr>
          <a:xfrm>
            <a:off x="76200" y="171449"/>
            <a:ext cx="8966096" cy="379095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719DD26-4B08-404C-AB49-A594C46EC8A5}"/>
              </a:ext>
            </a:extLst>
          </p:cNvPr>
          <p:cNvSpPr txBox="1"/>
          <p:nvPr/>
        </p:nvSpPr>
        <p:spPr>
          <a:xfrm>
            <a:off x="5697158" y="509526"/>
            <a:ext cx="1609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A … x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9ECB440-90A5-4309-98B2-ED0CB8CC1D0E}"/>
              </a:ext>
            </a:extLst>
          </p:cNvPr>
          <p:cNvSpPr txBox="1"/>
          <p:nvPr/>
        </p:nvSpPr>
        <p:spPr>
          <a:xfrm>
            <a:off x="5688535" y="855025"/>
            <a:ext cx="1609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B … x + 3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A322037-3A1D-4011-99A3-97AA28E1362B}"/>
              </a:ext>
            </a:extLst>
          </p:cNvPr>
          <p:cNvSpPr txBox="1"/>
          <p:nvPr/>
        </p:nvSpPr>
        <p:spPr>
          <a:xfrm>
            <a:off x="5697158" y="1229628"/>
            <a:ext cx="2312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C … 2.(x + 3)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CFE4F18-D9F8-4F2B-B737-9CF9BF26C005}"/>
              </a:ext>
            </a:extLst>
          </p:cNvPr>
          <p:cNvSpPr txBox="1"/>
          <p:nvPr/>
        </p:nvSpPr>
        <p:spPr>
          <a:xfrm>
            <a:off x="314928" y="4306588"/>
            <a:ext cx="3261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x + x + 3 + 2.(x + 3)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759104E-D78C-4CCF-BE41-25B26B08E3A1}"/>
              </a:ext>
            </a:extLst>
          </p:cNvPr>
          <p:cNvSpPr txBox="1"/>
          <p:nvPr/>
        </p:nvSpPr>
        <p:spPr>
          <a:xfrm>
            <a:off x="314928" y="4826221"/>
            <a:ext cx="3261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x + x + 3 + 2x + 6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B8A765-2187-4767-9FEC-D2A7BFF6A6FD}"/>
              </a:ext>
            </a:extLst>
          </p:cNvPr>
          <p:cNvSpPr txBox="1"/>
          <p:nvPr/>
        </p:nvSpPr>
        <p:spPr>
          <a:xfrm>
            <a:off x="314928" y="5345854"/>
            <a:ext cx="1155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4x + 9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sp>
        <p:nvSpPr>
          <p:cNvPr id="9" name="Znak násobení 8">
            <a:extLst>
              <a:ext uri="{FF2B5EF4-FFF2-40B4-BE49-F238E27FC236}">
                <a16:creationId xmlns:a16="http://schemas.microsoft.com/office/drawing/2014/main" id="{A5C57929-5FB7-449A-8ACC-9B48648A5CA4}"/>
              </a:ext>
            </a:extLst>
          </p:cNvPr>
          <p:cNvSpPr/>
          <p:nvPr/>
        </p:nvSpPr>
        <p:spPr>
          <a:xfrm>
            <a:off x="8456250" y="2665277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28DB420-4DA7-4552-8ED1-0A39A4A19229}"/>
              </a:ext>
            </a:extLst>
          </p:cNvPr>
          <p:cNvCxnSpPr/>
          <p:nvPr/>
        </p:nvCxnSpPr>
        <p:spPr>
          <a:xfrm>
            <a:off x="578732" y="5869074"/>
            <a:ext cx="0" cy="341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07AFF76-CA56-4A00-9F8F-EA3C72F636F2}"/>
              </a:ext>
            </a:extLst>
          </p:cNvPr>
          <p:cNvSpPr txBox="1"/>
          <p:nvPr/>
        </p:nvSpPr>
        <p:spPr>
          <a:xfrm>
            <a:off x="186398" y="6153834"/>
            <a:ext cx="1155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sudé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3AADC69-2446-4D75-BDE3-797E40FE805D}"/>
              </a:ext>
            </a:extLst>
          </p:cNvPr>
          <p:cNvSpPr txBox="1"/>
          <p:nvPr/>
        </p:nvSpPr>
        <p:spPr>
          <a:xfrm>
            <a:off x="3359070" y="4307899"/>
            <a:ext cx="3261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x.(x + 3) + 2.(x + 3)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8B9FC37-D008-45EE-95DB-011CEAF20883}"/>
              </a:ext>
            </a:extLst>
          </p:cNvPr>
          <p:cNvSpPr txBox="1"/>
          <p:nvPr/>
        </p:nvSpPr>
        <p:spPr>
          <a:xfrm>
            <a:off x="3375223" y="4826221"/>
            <a:ext cx="2321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(x + 2) . (x + 3)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C66DAA5-02CA-4D64-ADF7-853BCD00B96F}"/>
              </a:ext>
            </a:extLst>
          </p:cNvPr>
          <p:cNvSpPr txBox="1"/>
          <p:nvPr/>
        </p:nvSpPr>
        <p:spPr>
          <a:xfrm>
            <a:off x="3592728" y="5345854"/>
            <a:ext cx="2321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sudé . liché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5337BE3-191A-4479-8D92-5D1095328449}"/>
              </a:ext>
            </a:extLst>
          </p:cNvPr>
          <p:cNvSpPr txBox="1"/>
          <p:nvPr/>
        </p:nvSpPr>
        <p:spPr>
          <a:xfrm>
            <a:off x="4026775" y="5778318"/>
            <a:ext cx="963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sudé</a:t>
            </a:r>
          </a:p>
        </p:txBody>
      </p:sp>
      <p:sp>
        <p:nvSpPr>
          <p:cNvPr id="17" name="Znak násobení 16">
            <a:extLst>
              <a:ext uri="{FF2B5EF4-FFF2-40B4-BE49-F238E27FC236}">
                <a16:creationId xmlns:a16="http://schemas.microsoft.com/office/drawing/2014/main" id="{B9B76454-6528-4D34-B221-26FAEA064971}"/>
              </a:ext>
            </a:extLst>
          </p:cNvPr>
          <p:cNvSpPr/>
          <p:nvPr/>
        </p:nvSpPr>
        <p:spPr>
          <a:xfrm>
            <a:off x="8073390" y="3097757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E2AE9CF-8C4F-4BEA-B053-914D37222722}"/>
              </a:ext>
            </a:extLst>
          </p:cNvPr>
          <p:cNvSpPr txBox="1"/>
          <p:nvPr/>
        </p:nvSpPr>
        <p:spPr>
          <a:xfrm>
            <a:off x="6397175" y="4307899"/>
            <a:ext cx="2957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x + x + 3 - 2.(x + 3)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618BEA0-EA60-4048-8D1C-71AD1FF01122}"/>
              </a:ext>
            </a:extLst>
          </p:cNvPr>
          <p:cNvSpPr txBox="1"/>
          <p:nvPr/>
        </p:nvSpPr>
        <p:spPr>
          <a:xfrm>
            <a:off x="6378858" y="4796507"/>
            <a:ext cx="2232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2x + 3 - 2x - 6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D81D94A-E7C0-4D4B-963C-5F45ADA0C614}"/>
              </a:ext>
            </a:extLst>
          </p:cNvPr>
          <p:cNvSpPr txBox="1"/>
          <p:nvPr/>
        </p:nvSpPr>
        <p:spPr>
          <a:xfrm>
            <a:off x="7284091" y="5319727"/>
            <a:ext cx="5080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-3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sp>
        <p:nvSpPr>
          <p:cNvPr id="21" name="Znak násobení 20">
            <a:extLst>
              <a:ext uri="{FF2B5EF4-FFF2-40B4-BE49-F238E27FC236}">
                <a16:creationId xmlns:a16="http://schemas.microsoft.com/office/drawing/2014/main" id="{E7DDA58B-C8F4-4732-ADBB-64B24A55C8BB}"/>
              </a:ext>
            </a:extLst>
          </p:cNvPr>
          <p:cNvSpPr/>
          <p:nvPr/>
        </p:nvSpPr>
        <p:spPr>
          <a:xfrm>
            <a:off x="8073390" y="3523595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939B521-A772-47E2-830B-85BE04EC2A70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23" name="Šipka: doprava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027F8-E42B-4AC2-ADF4-1F95558B7428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4" name="Šipka: doprava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5E4838-40D5-4749-8480-942A5390FFF9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46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72C64D-EF03-4915-AEAF-862DF8480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t="22592" r="38866" b="10926"/>
          <a:stretch/>
        </p:blipFill>
        <p:spPr>
          <a:xfrm>
            <a:off x="76201" y="38100"/>
            <a:ext cx="8924924" cy="6321071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5DDE9C0-0326-49BF-B95A-8C94BF750775}"/>
              </a:ext>
            </a:extLst>
          </p:cNvPr>
          <p:cNvCxnSpPr/>
          <p:nvPr/>
        </p:nvCxnSpPr>
        <p:spPr>
          <a:xfrm>
            <a:off x="8991600" y="571500"/>
            <a:ext cx="0" cy="2990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3E7085-32CD-46F6-9C59-3F353428A20D}"/>
              </a:ext>
            </a:extLst>
          </p:cNvPr>
          <p:cNvSpPr txBox="1"/>
          <p:nvPr/>
        </p:nvSpPr>
        <p:spPr>
          <a:xfrm>
            <a:off x="2538471" y="2316600"/>
            <a:ext cx="9339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114</a:t>
            </a:r>
            <a:r>
              <a:rPr lang="cs-CZ" sz="28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B73743E-7E21-4092-B6DB-B4769B558E12}"/>
              </a:ext>
            </a:extLst>
          </p:cNvPr>
          <p:cNvSpPr txBox="1"/>
          <p:nvPr/>
        </p:nvSpPr>
        <p:spPr>
          <a:xfrm>
            <a:off x="3962158" y="1923061"/>
            <a:ext cx="9339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114</a:t>
            </a:r>
            <a:r>
              <a:rPr lang="cs-CZ" sz="28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5DB663-C47B-4216-98BB-F37D593699C1}"/>
              </a:ext>
            </a:extLst>
          </p:cNvPr>
          <p:cNvSpPr txBox="1"/>
          <p:nvPr/>
        </p:nvSpPr>
        <p:spPr>
          <a:xfrm>
            <a:off x="3800113" y="1124408"/>
            <a:ext cx="9339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114</a:t>
            </a:r>
            <a:r>
              <a:rPr lang="cs-CZ" sz="28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07CC56C-BE41-4DCD-8796-408BC4A68E12}"/>
              </a:ext>
            </a:extLst>
          </p:cNvPr>
          <p:cNvSpPr/>
          <p:nvPr/>
        </p:nvSpPr>
        <p:spPr>
          <a:xfrm>
            <a:off x="3111418" y="4657692"/>
            <a:ext cx="1701479" cy="6829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D15B414-A956-47A8-B1A8-8B82B31CC77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10" name="Šipka: doprava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ACDF54-F04B-4522-8E13-17D5797ACA94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Šipka: doprava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B05AE7-FC10-401C-AEAC-5315312B6CDD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13125E4-1C0C-459E-B0E5-E30D037CE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12" t="15626" r="19937" b="16224"/>
          <a:stretch/>
        </p:blipFill>
        <p:spPr bwMode="auto">
          <a:xfrm>
            <a:off x="102552" y="100964"/>
            <a:ext cx="8603298" cy="5366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6615BC2-163F-4203-9435-DEDF04A13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30" t="30371" r="54687" b="47037"/>
          <a:stretch/>
        </p:blipFill>
        <p:spPr>
          <a:xfrm>
            <a:off x="209549" y="5438997"/>
            <a:ext cx="3267777" cy="1403763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F607EC6-1837-4B75-BB4E-6E090B5BA8A4}"/>
              </a:ext>
            </a:extLst>
          </p:cNvPr>
          <p:cNvCxnSpPr/>
          <p:nvPr/>
        </p:nvCxnSpPr>
        <p:spPr>
          <a:xfrm flipH="1">
            <a:off x="4224759" y="4247185"/>
            <a:ext cx="27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122A6E7-EA16-4940-A0D2-FBCCC5B5C364}"/>
              </a:ext>
            </a:extLst>
          </p:cNvPr>
          <p:cNvCxnSpPr/>
          <p:nvPr/>
        </p:nvCxnSpPr>
        <p:spPr>
          <a:xfrm flipH="1">
            <a:off x="4213186" y="3633727"/>
            <a:ext cx="27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CE87B6B-CDF8-44AE-950D-1463161BF521}"/>
              </a:ext>
            </a:extLst>
          </p:cNvPr>
          <p:cNvCxnSpPr>
            <a:cxnSpLocks/>
          </p:cNvCxnSpPr>
          <p:nvPr/>
        </p:nvCxnSpPr>
        <p:spPr>
          <a:xfrm flipH="1">
            <a:off x="5137690" y="2989354"/>
            <a:ext cx="9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14E668E-00F2-48B4-BAF4-BCEEA330B298}"/>
              </a:ext>
            </a:extLst>
          </p:cNvPr>
          <p:cNvCxnSpPr>
            <a:cxnSpLocks/>
          </p:cNvCxnSpPr>
          <p:nvPr/>
        </p:nvCxnSpPr>
        <p:spPr>
          <a:xfrm flipH="1">
            <a:off x="6343201" y="2861120"/>
            <a:ext cx="457649" cy="448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65AFABA-8F5A-4295-9D4D-48DB83E4DD4F}"/>
              </a:ext>
            </a:extLst>
          </p:cNvPr>
          <p:cNvCxnSpPr>
            <a:cxnSpLocks/>
          </p:cNvCxnSpPr>
          <p:nvPr/>
        </p:nvCxnSpPr>
        <p:spPr>
          <a:xfrm flipH="1">
            <a:off x="6664193" y="2861120"/>
            <a:ext cx="457649" cy="448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D151993-223C-41A4-99A1-CDD227926715}"/>
              </a:ext>
            </a:extLst>
          </p:cNvPr>
          <p:cNvCxnSpPr>
            <a:cxnSpLocks/>
          </p:cNvCxnSpPr>
          <p:nvPr/>
        </p:nvCxnSpPr>
        <p:spPr>
          <a:xfrm flipH="1" flipV="1">
            <a:off x="6290215" y="3076262"/>
            <a:ext cx="941638" cy="9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9A106AB-E49E-4FA5-8E68-913DC083C66B}"/>
              </a:ext>
            </a:extLst>
          </p:cNvPr>
          <p:cNvCxnSpPr>
            <a:cxnSpLocks/>
          </p:cNvCxnSpPr>
          <p:nvPr/>
        </p:nvCxnSpPr>
        <p:spPr>
          <a:xfrm flipH="1">
            <a:off x="7003029" y="3197507"/>
            <a:ext cx="439805" cy="437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2319BC22-5555-4956-93E3-702595D91798}"/>
              </a:ext>
            </a:extLst>
          </p:cNvPr>
          <p:cNvCxnSpPr>
            <a:cxnSpLocks/>
          </p:cNvCxnSpPr>
          <p:nvPr/>
        </p:nvCxnSpPr>
        <p:spPr>
          <a:xfrm flipH="1">
            <a:off x="6996616" y="3807107"/>
            <a:ext cx="439805" cy="437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942FDB16-13B9-4CE1-B037-098241F85B57}"/>
              </a:ext>
            </a:extLst>
          </p:cNvPr>
          <p:cNvCxnSpPr>
            <a:cxnSpLocks/>
          </p:cNvCxnSpPr>
          <p:nvPr/>
        </p:nvCxnSpPr>
        <p:spPr>
          <a:xfrm flipH="1">
            <a:off x="6343201" y="3309636"/>
            <a:ext cx="4509" cy="32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1975FE4D-6A12-43DD-99E4-D3A3A78FADB4}"/>
              </a:ext>
            </a:extLst>
          </p:cNvPr>
          <p:cNvCxnSpPr>
            <a:cxnSpLocks/>
          </p:cNvCxnSpPr>
          <p:nvPr/>
        </p:nvCxnSpPr>
        <p:spPr>
          <a:xfrm flipH="1">
            <a:off x="6663045" y="3309636"/>
            <a:ext cx="4509" cy="32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CD7E8FCA-C790-48E0-9EDF-1C3E87EA39EB}"/>
              </a:ext>
            </a:extLst>
          </p:cNvPr>
          <p:cNvCxnSpPr>
            <a:cxnSpLocks/>
          </p:cNvCxnSpPr>
          <p:nvPr/>
        </p:nvCxnSpPr>
        <p:spPr>
          <a:xfrm flipH="1">
            <a:off x="7220128" y="3085378"/>
            <a:ext cx="4509" cy="32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43FEB708-0458-4706-81BD-10A990DDB1E6}"/>
              </a:ext>
            </a:extLst>
          </p:cNvPr>
          <p:cNvCxnSpPr>
            <a:cxnSpLocks/>
          </p:cNvCxnSpPr>
          <p:nvPr/>
        </p:nvCxnSpPr>
        <p:spPr>
          <a:xfrm flipH="1">
            <a:off x="5439309" y="2221184"/>
            <a:ext cx="457649" cy="448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8DE6B450-8210-4022-A231-40679B358648}"/>
              </a:ext>
            </a:extLst>
          </p:cNvPr>
          <p:cNvCxnSpPr>
            <a:cxnSpLocks/>
          </p:cNvCxnSpPr>
          <p:nvPr/>
        </p:nvCxnSpPr>
        <p:spPr>
          <a:xfrm flipH="1">
            <a:off x="5760301" y="2221184"/>
            <a:ext cx="457649" cy="448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29F86819-ED7D-4FA6-8779-1BC5C364DCD6}"/>
              </a:ext>
            </a:extLst>
          </p:cNvPr>
          <p:cNvCxnSpPr>
            <a:cxnSpLocks/>
          </p:cNvCxnSpPr>
          <p:nvPr/>
        </p:nvCxnSpPr>
        <p:spPr>
          <a:xfrm flipH="1" flipV="1">
            <a:off x="5386323" y="2436326"/>
            <a:ext cx="941638" cy="9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044418EA-D161-49C2-9A67-7418E182D30E}"/>
              </a:ext>
            </a:extLst>
          </p:cNvPr>
          <p:cNvCxnSpPr>
            <a:cxnSpLocks/>
          </p:cNvCxnSpPr>
          <p:nvPr/>
        </p:nvCxnSpPr>
        <p:spPr>
          <a:xfrm flipH="1">
            <a:off x="5439309" y="2669700"/>
            <a:ext cx="4509" cy="32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D8E6A813-EDFA-494A-A2A8-4E4FB72D3DFE}"/>
              </a:ext>
            </a:extLst>
          </p:cNvPr>
          <p:cNvCxnSpPr>
            <a:cxnSpLocks/>
          </p:cNvCxnSpPr>
          <p:nvPr/>
        </p:nvCxnSpPr>
        <p:spPr>
          <a:xfrm flipH="1">
            <a:off x="5759153" y="2669700"/>
            <a:ext cx="4509" cy="32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2BD145AB-E618-4CD0-946C-7C23C0A5DFAD}"/>
              </a:ext>
            </a:extLst>
          </p:cNvPr>
          <p:cNvCxnSpPr>
            <a:cxnSpLocks/>
          </p:cNvCxnSpPr>
          <p:nvPr/>
        </p:nvCxnSpPr>
        <p:spPr>
          <a:xfrm flipH="1">
            <a:off x="6316236" y="2445442"/>
            <a:ext cx="4509" cy="32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329ED843-4CCB-417F-A1A3-44A78F455EE8}"/>
              </a:ext>
            </a:extLst>
          </p:cNvPr>
          <p:cNvCxnSpPr>
            <a:cxnSpLocks/>
          </p:cNvCxnSpPr>
          <p:nvPr/>
        </p:nvCxnSpPr>
        <p:spPr>
          <a:xfrm flipH="1">
            <a:off x="6082502" y="2553231"/>
            <a:ext cx="451931" cy="43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ál 37">
            <a:extLst>
              <a:ext uri="{FF2B5EF4-FFF2-40B4-BE49-F238E27FC236}">
                <a16:creationId xmlns:a16="http://schemas.microsoft.com/office/drawing/2014/main" id="{9028DA72-1258-47AA-ABC4-37A288D10736}"/>
              </a:ext>
            </a:extLst>
          </p:cNvPr>
          <p:cNvSpPr/>
          <p:nvPr/>
        </p:nvSpPr>
        <p:spPr>
          <a:xfrm>
            <a:off x="121602" y="6453890"/>
            <a:ext cx="916020" cy="417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0F11D0E-20EA-442C-AF90-F9040AE7222E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24" name="Šipka: doprava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6A195C-B733-44F0-A5B0-5CB191A39F64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: doprava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12CA137-2D7B-4635-9397-4B2F34D5C43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AB568A3-350F-4BB2-9DB1-8571C1293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1" t="37778" r="36562" b="22408"/>
          <a:stretch/>
        </p:blipFill>
        <p:spPr>
          <a:xfrm>
            <a:off x="123824" y="485775"/>
            <a:ext cx="7724776" cy="326934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AC74E1E-091F-4743-B708-B9E41BB7D968}"/>
              </a:ext>
            </a:extLst>
          </p:cNvPr>
          <p:cNvSpPr/>
          <p:nvPr/>
        </p:nvSpPr>
        <p:spPr>
          <a:xfrm rot="5400000">
            <a:off x="3492000" y="3974721"/>
            <a:ext cx="720000" cy="14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26DCB5B-0316-456B-BF60-FE52CEB10A37}"/>
              </a:ext>
            </a:extLst>
          </p:cNvPr>
          <p:cNvSpPr/>
          <p:nvPr/>
        </p:nvSpPr>
        <p:spPr>
          <a:xfrm rot="5400000">
            <a:off x="3849631" y="4575324"/>
            <a:ext cx="720000" cy="21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45966A8-174B-48EC-97D0-939DE4F0CEEC}"/>
              </a:ext>
            </a:extLst>
          </p:cNvPr>
          <p:cNvCxnSpPr>
            <a:stCxn id="3" idx="1"/>
            <a:endCxn id="3" idx="3"/>
          </p:cNvCxnSpPr>
          <p:nvPr/>
        </p:nvCxnSpPr>
        <p:spPr>
          <a:xfrm>
            <a:off x="3852000" y="4334721"/>
            <a:ext cx="0" cy="720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50B3E4E-11E0-4351-8C9F-9D1F86488C9D}"/>
              </a:ext>
            </a:extLst>
          </p:cNvPr>
          <p:cNvCxnSpPr/>
          <p:nvPr/>
        </p:nvCxnSpPr>
        <p:spPr>
          <a:xfrm>
            <a:off x="3852000" y="5295324"/>
            <a:ext cx="0" cy="720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35CA52B7-8875-4B18-89E2-09D250B4846B}"/>
              </a:ext>
            </a:extLst>
          </p:cNvPr>
          <p:cNvCxnSpPr/>
          <p:nvPr/>
        </p:nvCxnSpPr>
        <p:spPr>
          <a:xfrm>
            <a:off x="4572000" y="5295324"/>
            <a:ext cx="0" cy="720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8A196BB-B011-4A26-831D-303B6373AE61}"/>
              </a:ext>
            </a:extLst>
          </p:cNvPr>
          <p:cNvSpPr txBox="1"/>
          <p:nvPr/>
        </p:nvSpPr>
        <p:spPr>
          <a:xfrm>
            <a:off x="1074137" y="4433111"/>
            <a:ext cx="1697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děvčata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228C555-46C4-42F2-95ED-8A91AE13E27D}"/>
              </a:ext>
            </a:extLst>
          </p:cNvPr>
          <p:cNvSpPr txBox="1"/>
          <p:nvPr/>
        </p:nvSpPr>
        <p:spPr>
          <a:xfrm>
            <a:off x="1070583" y="5393714"/>
            <a:ext cx="1697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chlapci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EDA0E1FA-F6EC-4BF8-BC72-AD834E4E68A5}"/>
              </a:ext>
            </a:extLst>
          </p:cNvPr>
          <p:cNvSpPr/>
          <p:nvPr/>
        </p:nvSpPr>
        <p:spPr>
          <a:xfrm>
            <a:off x="785459" y="1407085"/>
            <a:ext cx="556241" cy="417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5A38780-032D-4C4F-B98B-14C432405F34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D4DCFA-264A-412F-B661-AECF9798B501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0B60FD7-B60A-49CB-B72A-DE5BFC8FA660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2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6931263-7B5F-4A86-9E34-94C622928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6" t="28333" r="29999" b="13333"/>
          <a:stretch/>
        </p:blipFill>
        <p:spPr>
          <a:xfrm>
            <a:off x="95250" y="14224"/>
            <a:ext cx="8303076" cy="5381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DAB08F56-C881-4CBD-A399-2092BA88372B}"/>
                  </a:ext>
                </a:extLst>
              </p:cNvPr>
              <p:cNvSpPr txBox="1"/>
              <p:nvPr/>
            </p:nvSpPr>
            <p:spPr>
              <a:xfrm>
                <a:off x="196770" y="5253039"/>
                <a:ext cx="3009417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350</m:t>
                        </m:r>
                      </m:den>
                    </m:f>
                    <m:r>
                      <a:rPr lang="cs-CZ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cs-CZ" sz="3200" b="1" dirty="0">
                    <a:solidFill>
                      <a:srgbClr val="0070C0"/>
                    </a:solidFill>
                  </a:rPr>
                  <a:t>20 %</a:t>
                </a: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DAB08F56-C881-4CBD-A399-2092BA883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70" y="5253039"/>
                <a:ext cx="3009417" cy="791820"/>
              </a:xfrm>
              <a:prstGeom prst="rect">
                <a:avLst/>
              </a:prstGeom>
              <a:blipFill>
                <a:blip r:embed="rId3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A9A39E5B-B20D-4F27-89E2-E7D1555CDF67}"/>
              </a:ext>
            </a:extLst>
          </p:cNvPr>
          <p:cNvSpPr txBox="1"/>
          <p:nvPr/>
        </p:nvSpPr>
        <p:spPr>
          <a:xfrm>
            <a:off x="7859212" y="625033"/>
            <a:ext cx="65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187B3F1-2C60-4897-B775-0EC268F020B5}"/>
                  </a:ext>
                </a:extLst>
              </p:cNvPr>
              <p:cNvSpPr txBox="1"/>
              <p:nvPr/>
            </p:nvSpPr>
            <p:spPr>
              <a:xfrm>
                <a:off x="196770" y="6056434"/>
                <a:ext cx="3009417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cs-CZ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cs-CZ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cs-CZ" sz="3200" b="1" dirty="0">
                    <a:solidFill>
                      <a:srgbClr val="0070C0"/>
                    </a:solidFill>
                  </a:rPr>
                  <a:t>35 %</a:t>
                </a: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187B3F1-2C60-4897-B775-0EC268F02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70" y="6056434"/>
                <a:ext cx="3009417" cy="791820"/>
              </a:xfrm>
              <a:prstGeom prst="rect">
                <a:avLst/>
              </a:prstGeom>
              <a:blipFill>
                <a:blip r:embed="rId4"/>
                <a:stretch>
                  <a:fillRect r="-810" b="-139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3A8AE547-0565-4301-AB1A-FCC40AF53ED2}"/>
              </a:ext>
            </a:extLst>
          </p:cNvPr>
          <p:cNvSpPr txBox="1"/>
          <p:nvPr/>
        </p:nvSpPr>
        <p:spPr>
          <a:xfrm>
            <a:off x="7798891" y="2172868"/>
            <a:ext cx="65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75261AF-3BF7-4B60-BF8C-7BC0634FAE86}"/>
              </a:ext>
            </a:extLst>
          </p:cNvPr>
          <p:cNvSpPr txBox="1"/>
          <p:nvPr/>
        </p:nvSpPr>
        <p:spPr>
          <a:xfrm>
            <a:off x="4326486" y="4338278"/>
            <a:ext cx="463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tričko …20 % z 1 000 … 200 Kč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A489B87-6D06-4676-B4CB-2D7E053C162C}"/>
              </a:ext>
            </a:extLst>
          </p:cNvPr>
          <p:cNvSpPr txBox="1"/>
          <p:nvPr/>
        </p:nvSpPr>
        <p:spPr>
          <a:xfrm>
            <a:off x="4338061" y="4764544"/>
            <a:ext cx="285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zbývá… 800 Kč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B92D961-7926-473B-B4B1-17A85A2CD3CD}"/>
              </a:ext>
            </a:extLst>
          </p:cNvPr>
          <p:cNvSpPr txBox="1"/>
          <p:nvPr/>
        </p:nvSpPr>
        <p:spPr>
          <a:xfrm>
            <a:off x="4325594" y="5245377"/>
            <a:ext cx="486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knížka … 20 % z 800 … 160 Kč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7C2F266-B4F5-42A4-BB82-C30ED588AD1B}"/>
                  </a:ext>
                </a:extLst>
              </p:cNvPr>
              <p:cNvSpPr txBox="1"/>
              <p:nvPr/>
            </p:nvSpPr>
            <p:spPr>
              <a:xfrm>
                <a:off x="4325594" y="5822115"/>
                <a:ext cx="300941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160</m:t>
                        </m:r>
                      </m:den>
                    </m:f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cs-CZ" sz="2800" b="1" dirty="0">
                    <a:solidFill>
                      <a:srgbClr val="0070C0"/>
                    </a:solidFill>
                  </a:rPr>
                  <a:t>25 %</a:t>
                </a: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37C2F266-B4F5-42A4-BB82-C30ED588A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594" y="5822115"/>
                <a:ext cx="3009417" cy="710451"/>
              </a:xfrm>
              <a:prstGeom prst="rect">
                <a:avLst/>
              </a:prstGeom>
              <a:blipFill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2E93D1BE-FB93-45B3-B58D-3FDFC5D11C32}"/>
              </a:ext>
            </a:extLst>
          </p:cNvPr>
          <p:cNvSpPr txBox="1"/>
          <p:nvPr/>
        </p:nvSpPr>
        <p:spPr>
          <a:xfrm>
            <a:off x="7798891" y="3515583"/>
            <a:ext cx="65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43E60C9-F0C2-49EA-B813-2D84BCC0FE83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13" name="Šipka: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2E54BA-749C-4E6A-90A6-45A10F5ED70B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ED5D2-19AC-45EC-B8B3-057EDD79E12F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9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9A39E5B-B20D-4F27-89E2-E7D1555CDF67}"/>
              </a:ext>
            </a:extLst>
          </p:cNvPr>
          <p:cNvSpPr txBox="1"/>
          <p:nvPr/>
        </p:nvSpPr>
        <p:spPr>
          <a:xfrm>
            <a:off x="2534737" y="3038104"/>
            <a:ext cx="393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Konec prezentace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43E60C9-F0C2-49EA-B813-2D84BCC0FE83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ED5D2-19AC-45EC-B8B3-057EDD79E12F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16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F0F2B33-0F5B-4AF7-BC25-7230232C7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4" t="27963" r="26250" b="39232"/>
          <a:stretch/>
        </p:blipFill>
        <p:spPr>
          <a:xfrm>
            <a:off x="76199" y="133349"/>
            <a:ext cx="9040044" cy="2819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EC86437B-E328-4DBC-B0A7-B00958A13554}"/>
                  </a:ext>
                </a:extLst>
              </p:cNvPr>
              <p:cNvSpPr txBox="1"/>
              <p:nvPr/>
            </p:nvSpPr>
            <p:spPr>
              <a:xfrm>
                <a:off x="2286000" y="600075"/>
                <a:ext cx="3295649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250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cs-CZ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cs-CZ" sz="28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EC86437B-E328-4DBC-B0A7-B00958A13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600075"/>
                <a:ext cx="3295649" cy="710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ADAF4B49-484F-4B58-AC20-47D6D596E472}"/>
              </a:ext>
            </a:extLst>
          </p:cNvPr>
          <p:cNvSpPr txBox="1"/>
          <p:nvPr/>
        </p:nvSpPr>
        <p:spPr>
          <a:xfrm>
            <a:off x="5305425" y="2500311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Česko … x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F2205C7-4FF3-454E-9E81-3374D956B2D1}"/>
              </a:ext>
            </a:extLst>
          </p:cNvPr>
          <p:cNvSpPr txBox="1"/>
          <p:nvPr/>
        </p:nvSpPr>
        <p:spPr>
          <a:xfrm>
            <a:off x="5305424" y="2876251"/>
            <a:ext cx="258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solidFill>
                  <a:srgbClr val="0070C0"/>
                </a:solidFill>
              </a:rPr>
              <a:t>Německo … x + 352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5AB9B718-3144-40EE-B04C-FA2549DD8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4" t="69967" r="26250" b="14074"/>
          <a:stretch/>
        </p:blipFill>
        <p:spPr>
          <a:xfrm>
            <a:off x="47624" y="4124325"/>
            <a:ext cx="9040044" cy="1371599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B9DC41BE-35A1-488B-9F4E-B8A90C1E1D15}"/>
              </a:ext>
            </a:extLst>
          </p:cNvPr>
          <p:cNvSpPr txBox="1"/>
          <p:nvPr/>
        </p:nvSpPr>
        <p:spPr>
          <a:xfrm>
            <a:off x="5324475" y="3261417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 + x + 352 = 1094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ECBC83A5-EEFA-495A-9B3D-F4CB9A9FAC96}"/>
              </a:ext>
            </a:extLst>
          </p:cNvPr>
          <p:cNvSpPr txBox="1"/>
          <p:nvPr/>
        </p:nvSpPr>
        <p:spPr>
          <a:xfrm>
            <a:off x="5305425" y="3657899"/>
            <a:ext cx="134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2x = 742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ABEE137-A7E0-404B-97F9-6124F06FA1CE}"/>
              </a:ext>
            </a:extLst>
          </p:cNvPr>
          <p:cNvSpPr txBox="1"/>
          <p:nvPr/>
        </p:nvSpPr>
        <p:spPr>
          <a:xfrm>
            <a:off x="5305424" y="4047826"/>
            <a:ext cx="161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 = 371 km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40DBE3A7-3057-42AF-8282-2BCD70032840}"/>
              </a:ext>
            </a:extLst>
          </p:cNvPr>
          <p:cNvSpPr txBox="1"/>
          <p:nvPr/>
        </p:nvSpPr>
        <p:spPr>
          <a:xfrm>
            <a:off x="7829958" y="2475008"/>
            <a:ext cx="143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= 371 km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A909E75F-1B8F-45A5-9CEF-4C93125A828F}"/>
              </a:ext>
            </a:extLst>
          </p:cNvPr>
          <p:cNvSpPr txBox="1"/>
          <p:nvPr/>
        </p:nvSpPr>
        <p:spPr>
          <a:xfrm>
            <a:off x="7829958" y="2865090"/>
            <a:ext cx="143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= </a:t>
            </a:r>
            <a:r>
              <a:rPr lang="cs-CZ" sz="2400" b="1" dirty="0">
                <a:solidFill>
                  <a:srgbClr val="0070C0"/>
                </a:solidFill>
              </a:rPr>
              <a:t>723 km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9D7B901E-C58D-406F-9CEB-2D79B12A136E}"/>
              </a:ext>
            </a:extLst>
          </p:cNvPr>
          <p:cNvSpPr txBox="1"/>
          <p:nvPr/>
        </p:nvSpPr>
        <p:spPr>
          <a:xfrm>
            <a:off x="1390650" y="5435203"/>
            <a:ext cx="318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250 dm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2,5 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E4E50935-0595-4542-AE72-52B426D01397}"/>
              </a:ext>
            </a:extLst>
          </p:cNvPr>
          <p:cNvSpPr txBox="1"/>
          <p:nvPr/>
        </p:nvSpPr>
        <p:spPr>
          <a:xfrm>
            <a:off x="1386296" y="6027092"/>
            <a:ext cx="368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1 799 + 2,5 </a:t>
            </a:r>
            <a:r>
              <a:rPr lang="cs-CZ" sz="2400" baseline="30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= </a:t>
            </a:r>
            <a:r>
              <a:rPr lang="cs-CZ" sz="2400" b="1" dirty="0">
                <a:solidFill>
                  <a:srgbClr val="0070C0"/>
                </a:solidFill>
              </a:rPr>
              <a:t>1801,5 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6" grpId="0"/>
      <p:bldP spid="28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73024E9-3CE7-4A5F-A415-EB61877B4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31667" r="37708" b="51488"/>
          <a:stretch/>
        </p:blipFill>
        <p:spPr>
          <a:xfrm>
            <a:off x="152400" y="571500"/>
            <a:ext cx="7844168" cy="157162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073F7B1-6000-47A9-AF32-F3F323B80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49329" r="37708" b="36481"/>
          <a:stretch/>
        </p:blipFill>
        <p:spPr>
          <a:xfrm>
            <a:off x="114300" y="3962400"/>
            <a:ext cx="7844168" cy="1323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884C0F9-0CB6-4481-8704-0B331479256F}"/>
                  </a:ext>
                </a:extLst>
              </p:cNvPr>
              <p:cNvSpPr txBox="1"/>
              <p:nvPr/>
            </p:nvSpPr>
            <p:spPr>
              <a:xfrm>
                <a:off x="2752726" y="2460927"/>
                <a:ext cx="5457824" cy="81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15−10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884C0F9-0CB6-4481-8704-0B3314792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726" y="2460927"/>
                <a:ext cx="5457824" cy="8156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8FEF5052-65C8-4065-A45D-85438C50F3FC}"/>
              </a:ext>
            </a:extLst>
          </p:cNvPr>
          <p:cNvSpPr txBox="1"/>
          <p:nvPr/>
        </p:nvSpPr>
        <p:spPr>
          <a:xfrm>
            <a:off x="3209924" y="2143431"/>
            <a:ext cx="35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791B4BC-5E6C-4E03-A9C5-479912FA5DE1}"/>
              </a:ext>
            </a:extLst>
          </p:cNvPr>
          <p:cNvSpPr txBox="1"/>
          <p:nvPr/>
        </p:nvSpPr>
        <p:spPr>
          <a:xfrm>
            <a:off x="5119686" y="2133905"/>
            <a:ext cx="35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347C2CB-8529-40E7-A696-1272191C1A1D}"/>
              </a:ext>
            </a:extLst>
          </p:cNvPr>
          <p:cNvCxnSpPr/>
          <p:nvPr/>
        </p:nvCxnSpPr>
        <p:spPr>
          <a:xfrm flipH="1">
            <a:off x="4038600" y="2495550"/>
            <a:ext cx="209550" cy="2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F9F50E-44EC-4797-9BFE-9D5CA6BD79D6}"/>
              </a:ext>
            </a:extLst>
          </p:cNvPr>
          <p:cNvCxnSpPr>
            <a:cxnSpLocks/>
          </p:cNvCxnSpPr>
          <p:nvPr/>
        </p:nvCxnSpPr>
        <p:spPr>
          <a:xfrm flipH="1">
            <a:off x="3181349" y="2958798"/>
            <a:ext cx="396000" cy="2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2FACAA-BDDC-4FD9-99D0-1B9943A4C62A}"/>
              </a:ext>
            </a:extLst>
          </p:cNvPr>
          <p:cNvSpPr txBox="1"/>
          <p:nvPr/>
        </p:nvSpPr>
        <p:spPr>
          <a:xfrm>
            <a:off x="3988592" y="2105817"/>
            <a:ext cx="35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5EF54AE-775E-475B-8C49-088CB0D3C289}"/>
              </a:ext>
            </a:extLst>
          </p:cNvPr>
          <p:cNvSpPr txBox="1"/>
          <p:nvPr/>
        </p:nvSpPr>
        <p:spPr>
          <a:xfrm>
            <a:off x="3219449" y="3144092"/>
            <a:ext cx="35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5CE8239-004A-4C46-83AE-1C83686CED6F}"/>
              </a:ext>
            </a:extLst>
          </p:cNvPr>
          <p:cNvSpPr txBox="1"/>
          <p:nvPr/>
        </p:nvSpPr>
        <p:spPr>
          <a:xfrm>
            <a:off x="5117660" y="3222491"/>
            <a:ext cx="35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D7CA064-37B7-4E0F-9621-7FD9D138622C}"/>
              </a:ext>
            </a:extLst>
          </p:cNvPr>
          <p:cNvSpPr txBox="1"/>
          <p:nvPr/>
        </p:nvSpPr>
        <p:spPr>
          <a:xfrm>
            <a:off x="4507705" y="2105817"/>
            <a:ext cx="35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F04298C-259F-406F-A22D-2C48FF30408F}"/>
              </a:ext>
            </a:extLst>
          </p:cNvPr>
          <p:cNvCxnSpPr/>
          <p:nvPr/>
        </p:nvCxnSpPr>
        <p:spPr>
          <a:xfrm flipH="1">
            <a:off x="5159811" y="3330709"/>
            <a:ext cx="209550" cy="2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33487C3-8C4D-4EB3-969C-C1DAF5300A8B}"/>
              </a:ext>
            </a:extLst>
          </p:cNvPr>
          <p:cNvCxnSpPr/>
          <p:nvPr/>
        </p:nvCxnSpPr>
        <p:spPr>
          <a:xfrm flipH="1">
            <a:off x="4548185" y="2509838"/>
            <a:ext cx="209550" cy="2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AFE530B5-9EDB-4FCF-8C43-8AB1340A4DCD}"/>
                  </a:ext>
                </a:extLst>
              </p:cNvPr>
              <p:cNvSpPr txBox="1"/>
              <p:nvPr/>
            </p:nvSpPr>
            <p:spPr>
              <a:xfrm>
                <a:off x="3038476" y="4193020"/>
                <a:ext cx="5457824" cy="1393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AFE530B5-9EDB-4FCF-8C43-8AB1340A4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476" y="4193020"/>
                <a:ext cx="5457824" cy="1393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>
            <a:extLst>
              <a:ext uri="{FF2B5EF4-FFF2-40B4-BE49-F238E27FC236}">
                <a16:creationId xmlns:a16="http://schemas.microsoft.com/office/drawing/2014/main" id="{4706F8F8-C384-4040-8CD0-2BE27EE8FAF0}"/>
              </a:ext>
            </a:extLst>
          </p:cNvPr>
          <p:cNvSpPr txBox="1"/>
          <p:nvPr/>
        </p:nvSpPr>
        <p:spPr>
          <a:xfrm>
            <a:off x="5072059" y="3890240"/>
            <a:ext cx="48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-5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D3FFCE7C-F771-4801-8F0C-FBFF71DDE6B9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20" name="Šipka: doprav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518764-47C7-47A3-B2C2-B42D5C10885F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: doprav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7A57D42-1EE0-4969-81DC-6542EC90E7A2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687170D-A257-44F0-8DA0-BCE3BBBBE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8" t="22592" r="32396" b="28704"/>
          <a:stretch/>
        </p:blipFill>
        <p:spPr>
          <a:xfrm>
            <a:off x="142875" y="123825"/>
            <a:ext cx="8835252" cy="46196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06F282E-3D8B-4803-BC0F-B0305EC41C66}"/>
              </a:ext>
            </a:extLst>
          </p:cNvPr>
          <p:cNvSpPr txBox="1"/>
          <p:nvPr/>
        </p:nvSpPr>
        <p:spPr>
          <a:xfrm>
            <a:off x="3495675" y="1148834"/>
            <a:ext cx="2857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(-3x).(2x + 1 - 3y) 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4CF0CC0-6D10-4E0E-8B65-154614558E16}"/>
              </a:ext>
            </a:extLst>
          </p:cNvPr>
          <p:cNvSpPr txBox="1"/>
          <p:nvPr/>
        </p:nvSpPr>
        <p:spPr>
          <a:xfrm>
            <a:off x="3400425" y="2622976"/>
            <a:ext cx="485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AAE215-181D-4363-885A-BCF644494872}"/>
              </a:ext>
            </a:extLst>
          </p:cNvPr>
          <p:cNvSpPr txBox="1"/>
          <p:nvPr/>
        </p:nvSpPr>
        <p:spPr>
          <a:xfrm>
            <a:off x="1628775" y="2622975"/>
            <a:ext cx="485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5C0A21-4D1B-4F5A-9E3F-6C93095A9892}"/>
              </a:ext>
            </a:extLst>
          </p:cNvPr>
          <p:cNvSpPr txBox="1"/>
          <p:nvPr/>
        </p:nvSpPr>
        <p:spPr>
          <a:xfrm>
            <a:off x="5391150" y="2622975"/>
            <a:ext cx="647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0EAD2D4-0A47-4E59-A455-257D66E9760A}"/>
              </a:ext>
            </a:extLst>
          </p:cNvPr>
          <p:cNvSpPr txBox="1"/>
          <p:nvPr/>
        </p:nvSpPr>
        <p:spPr>
          <a:xfrm>
            <a:off x="1028699" y="4695690"/>
            <a:ext cx="6086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25 - y</a:t>
            </a:r>
            <a:r>
              <a:rPr lang="cs-CZ" sz="2800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+ 3y</a:t>
            </a:r>
            <a:r>
              <a:rPr lang="cs-CZ" sz="2800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- 30 - 2y</a:t>
            </a:r>
            <a:r>
              <a:rPr lang="cs-CZ" sz="2800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+ 3y = </a:t>
            </a:r>
            <a:r>
              <a:rPr lang="cs-CZ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3y - 5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8A55201-1324-4558-8DE4-2D4C1AD84996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10" name="Šipka: doprava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358790-4F88-40DD-912B-862254E6BCD9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Šipka: doprava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AD12CCA-28D4-4418-8E2F-0C88E86FCA7C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7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9EC4172-0CB8-4629-8718-A28071E6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1" t="40926" r="56500" b="39259"/>
          <a:stretch/>
        </p:blipFill>
        <p:spPr>
          <a:xfrm>
            <a:off x="171450" y="85724"/>
            <a:ext cx="4223804" cy="171450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45B0189-1EC8-4BD8-A694-6AD5BAA6C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70" t="45650" r="17291" b="39259"/>
          <a:stretch/>
        </p:blipFill>
        <p:spPr>
          <a:xfrm>
            <a:off x="76199" y="3397827"/>
            <a:ext cx="5895067" cy="1400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E2FBDCFF-9D9C-4D38-A199-2DEB3D847EE3}"/>
                  </a:ext>
                </a:extLst>
              </p:cNvPr>
              <p:cNvSpPr txBox="1"/>
              <p:nvPr/>
            </p:nvSpPr>
            <p:spPr>
              <a:xfrm>
                <a:off x="1406050" y="1647559"/>
                <a:ext cx="3065318" cy="707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– 7,5x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+10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E2FBDCFF-9D9C-4D38-A199-2DEB3D847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050" y="1647559"/>
                <a:ext cx="3065318" cy="707758"/>
              </a:xfrm>
              <a:prstGeom prst="rect">
                <a:avLst/>
              </a:prstGeom>
              <a:blipFill>
                <a:blip r:embed="rId3"/>
                <a:stretch>
                  <a:fillRect l="-4183" b="-120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4FB88801-E751-4573-ACB3-0593750500E6}"/>
              </a:ext>
            </a:extLst>
          </p:cNvPr>
          <p:cNvSpPr txBox="1"/>
          <p:nvPr/>
        </p:nvSpPr>
        <p:spPr>
          <a:xfrm>
            <a:off x="4438607" y="1702718"/>
            <a:ext cx="1162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.2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C341EFB-F258-4FEF-9371-8B3B123DF37B}"/>
              </a:ext>
            </a:extLst>
          </p:cNvPr>
          <p:cNvSpPr txBox="1"/>
          <p:nvPr/>
        </p:nvSpPr>
        <p:spPr>
          <a:xfrm>
            <a:off x="1355684" y="2269704"/>
            <a:ext cx="357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– 15x = 5x + 10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4895DF-A4D8-4A75-9A3C-DCB8D488B9AB}"/>
              </a:ext>
            </a:extLst>
          </p:cNvPr>
          <p:cNvSpPr txBox="1"/>
          <p:nvPr/>
        </p:nvSpPr>
        <p:spPr>
          <a:xfrm>
            <a:off x="4395254" y="2365241"/>
            <a:ext cx="1963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-5x - 10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962DCF2-CE19-402C-A143-4BF910FB93F3}"/>
              </a:ext>
            </a:extLst>
          </p:cNvPr>
          <p:cNvSpPr txBox="1"/>
          <p:nvPr/>
        </p:nvSpPr>
        <p:spPr>
          <a:xfrm>
            <a:off x="1962237" y="2730542"/>
            <a:ext cx="1579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-20x = 0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A97D23C-187B-4A4B-8FCA-454EC64931BC}"/>
              </a:ext>
            </a:extLst>
          </p:cNvPr>
          <p:cNvSpPr txBox="1"/>
          <p:nvPr/>
        </p:nvSpPr>
        <p:spPr>
          <a:xfrm>
            <a:off x="2434253" y="3189900"/>
            <a:ext cx="1579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 0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FA6EBC3-292E-42E3-8E7C-1ACB8710375C}"/>
              </a:ext>
            </a:extLst>
          </p:cNvPr>
          <p:cNvSpPr txBox="1"/>
          <p:nvPr/>
        </p:nvSpPr>
        <p:spPr>
          <a:xfrm>
            <a:off x="6359236" y="3951225"/>
            <a:ext cx="1162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.12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1076774-7AC5-4735-9E1C-F61F5D85A57F}"/>
              </a:ext>
            </a:extLst>
          </p:cNvPr>
          <p:cNvSpPr txBox="1"/>
          <p:nvPr/>
        </p:nvSpPr>
        <p:spPr>
          <a:xfrm>
            <a:off x="1719367" y="4672445"/>
            <a:ext cx="5523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20y - </a:t>
            </a:r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+ </a:t>
            </a:r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110 - 20y - </a:t>
            </a:r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9y = 0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80D21D5-089D-4983-A00B-95DA53E98CD0}"/>
              </a:ext>
            </a:extLst>
          </p:cNvPr>
          <p:cNvSpPr txBox="1"/>
          <p:nvPr/>
        </p:nvSpPr>
        <p:spPr>
          <a:xfrm>
            <a:off x="4148754" y="5202214"/>
            <a:ext cx="2094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90 - </a:t>
            </a:r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9y = 0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36F30C6-5A10-4042-B1F0-C922066AE52C}"/>
              </a:ext>
            </a:extLst>
          </p:cNvPr>
          <p:cNvSpPr txBox="1"/>
          <p:nvPr/>
        </p:nvSpPr>
        <p:spPr>
          <a:xfrm>
            <a:off x="6191641" y="5193807"/>
            <a:ext cx="1162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-90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890F7CF-8A42-4FCC-9851-957202F1CEBF}"/>
              </a:ext>
            </a:extLst>
          </p:cNvPr>
          <p:cNvSpPr txBox="1"/>
          <p:nvPr/>
        </p:nvSpPr>
        <p:spPr>
          <a:xfrm>
            <a:off x="4574785" y="5746253"/>
            <a:ext cx="2094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9y = -90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D71E388-C092-48E5-A938-AB974A4F8F14}"/>
              </a:ext>
            </a:extLst>
          </p:cNvPr>
          <p:cNvSpPr txBox="1"/>
          <p:nvPr/>
        </p:nvSpPr>
        <p:spPr>
          <a:xfrm>
            <a:off x="6243596" y="5723576"/>
            <a:ext cx="1162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:(-9)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06F32A6-8255-4927-A338-EEF312D15CB1}"/>
              </a:ext>
            </a:extLst>
          </p:cNvPr>
          <p:cNvSpPr txBox="1"/>
          <p:nvPr/>
        </p:nvSpPr>
        <p:spPr>
          <a:xfrm>
            <a:off x="4916964" y="6267615"/>
            <a:ext cx="1274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= 10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44CE5622-5881-4FED-B517-47ACC1C7FD73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18" name="Šipka: doprava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2E83A7-FC8E-4C82-9BED-5A38FAF7C0E1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Šipka: doprava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BE8B12-BA72-4208-B995-51F453A043C5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0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0AE14FD-B079-4F54-9B10-24EE33882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9" t="27593" r="35234" b="32407"/>
          <a:stretch/>
        </p:blipFill>
        <p:spPr>
          <a:xfrm>
            <a:off x="109103" y="53341"/>
            <a:ext cx="8799502" cy="397833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D12D503-B29C-4CCB-8E55-75EF879CD579}"/>
              </a:ext>
            </a:extLst>
          </p:cNvPr>
          <p:cNvSpPr txBox="1"/>
          <p:nvPr/>
        </p:nvSpPr>
        <p:spPr>
          <a:xfrm>
            <a:off x="519543" y="4127874"/>
            <a:ext cx="51019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autíčko …  1 min 42 s = 102 s </a:t>
            </a:r>
            <a:endParaRPr lang="cs-CZ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4DE19B1D-5DC3-43BB-8149-45B6342C1273}"/>
                  </a:ext>
                </a:extLst>
              </p:cNvPr>
              <p:cNvSpPr txBox="1"/>
              <p:nvPr/>
            </p:nvSpPr>
            <p:spPr>
              <a:xfrm>
                <a:off x="519538" y="4766237"/>
                <a:ext cx="8146474" cy="790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autíčko …  102 -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32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8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102 = 102 – 34 = 68 s = </a:t>
                </a:r>
                <a:r>
                  <a:rPr lang="cs-CZ" sz="28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min 8 s </a:t>
                </a:r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4DE19B1D-5DC3-43BB-8149-45B6342C1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38" y="4766237"/>
                <a:ext cx="8146474" cy="790216"/>
              </a:xfrm>
              <a:prstGeom prst="rect">
                <a:avLst/>
              </a:prstGeom>
              <a:blipFill>
                <a:blip r:embed="rId3"/>
                <a:stretch>
                  <a:fillRect l="-1496" r="-972" b="-69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3C4BF620-383D-4E9D-AB76-DAE873207B36}"/>
              </a:ext>
            </a:extLst>
          </p:cNvPr>
          <p:cNvSpPr txBox="1"/>
          <p:nvPr/>
        </p:nvSpPr>
        <p:spPr>
          <a:xfrm>
            <a:off x="3054242" y="2905780"/>
            <a:ext cx="1735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min 8 s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18B8247-4B22-4464-84EA-65E39C69F8F7}"/>
              </a:ext>
            </a:extLst>
          </p:cNvPr>
          <p:cNvCxnSpPr/>
          <p:nvPr/>
        </p:nvCxnSpPr>
        <p:spPr>
          <a:xfrm>
            <a:off x="8905009" y="586952"/>
            <a:ext cx="0" cy="1782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A283E10-513D-4742-BA89-8352FCF95F1A}"/>
                  </a:ext>
                </a:extLst>
              </p:cNvPr>
              <p:cNvSpPr txBox="1"/>
              <p:nvPr/>
            </p:nvSpPr>
            <p:spPr>
              <a:xfrm>
                <a:off x="519538" y="5671596"/>
                <a:ext cx="7668498" cy="790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autíčko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102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153 s = </a:t>
                </a:r>
                <a:r>
                  <a:rPr lang="cs-CZ" sz="28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min 33 s</a:t>
                </a:r>
                <a:r>
                  <a:rPr lang="cs-CZ" sz="28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A283E10-513D-4742-BA89-8352FCF95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38" y="5671596"/>
                <a:ext cx="7668498" cy="790216"/>
              </a:xfrm>
              <a:prstGeom prst="rect">
                <a:avLst/>
              </a:prstGeom>
              <a:blipFill>
                <a:blip r:embed="rId4"/>
                <a:stretch>
                  <a:fillRect l="-1590" b="-69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53E2FC47-88BB-4735-8E67-A9716B4E4DDE}"/>
              </a:ext>
            </a:extLst>
          </p:cNvPr>
          <p:cNvSpPr txBox="1"/>
          <p:nvPr/>
        </p:nvSpPr>
        <p:spPr>
          <a:xfrm>
            <a:off x="3032656" y="3429000"/>
            <a:ext cx="1828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min 33 s</a:t>
            </a:r>
            <a:r>
              <a:rPr lang="cs-CZ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A04D7F2-8861-467A-B4B2-28CFED369282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11" name="Šipka: doprava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EE1AA5-B26B-4F89-8A6D-03D09D47DEB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2" name="Šipka: doprava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5D3314-93A3-42CC-AA80-1A950B737402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5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8D22792-2A53-4E3C-B8E9-F7AF4095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4" t="31667" r="25000" b="21296"/>
          <a:stretch/>
        </p:blipFill>
        <p:spPr>
          <a:xfrm>
            <a:off x="76199" y="142874"/>
            <a:ext cx="9026249" cy="395287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8DD0143-2B61-4E16-BF89-E2459E1F6AA9}"/>
              </a:ext>
            </a:extLst>
          </p:cNvPr>
          <p:cNvSpPr/>
          <p:nvPr/>
        </p:nvSpPr>
        <p:spPr>
          <a:xfrm>
            <a:off x="342900" y="5886450"/>
            <a:ext cx="1066800" cy="619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C877FE2-2B3F-401D-A3B9-E9C0D3BCD77D}"/>
              </a:ext>
            </a:extLst>
          </p:cNvPr>
          <p:cNvSpPr/>
          <p:nvPr/>
        </p:nvSpPr>
        <p:spPr>
          <a:xfrm>
            <a:off x="1609725" y="4724401"/>
            <a:ext cx="1066800" cy="1781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F9CC17-F52F-4594-86C6-27C1DFE7AE9F}"/>
              </a:ext>
            </a:extLst>
          </p:cNvPr>
          <p:cNvSpPr/>
          <p:nvPr/>
        </p:nvSpPr>
        <p:spPr>
          <a:xfrm>
            <a:off x="2914650" y="5067299"/>
            <a:ext cx="1066800" cy="1438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E608EA9-00DA-4354-8DC0-44E0C4FED98C}"/>
              </a:ext>
            </a:extLst>
          </p:cNvPr>
          <p:cNvSpPr txBox="1"/>
          <p:nvPr/>
        </p:nvSpPr>
        <p:spPr>
          <a:xfrm>
            <a:off x="1933575" y="5601770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69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85A49C-6BE7-472F-82DA-F9F3A6F5FF91}"/>
              </a:ext>
            </a:extLst>
          </p:cNvPr>
          <p:cNvSpPr txBox="1"/>
          <p:nvPr/>
        </p:nvSpPr>
        <p:spPr>
          <a:xfrm>
            <a:off x="4972050" y="2706170"/>
            <a:ext cx="50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69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C6FBC4D-392C-45F8-B6AC-297A5249F3B3}"/>
              </a:ext>
            </a:extLst>
          </p:cNvPr>
          <p:cNvSpPr txBox="1"/>
          <p:nvPr/>
        </p:nvSpPr>
        <p:spPr>
          <a:xfrm>
            <a:off x="4438650" y="4493568"/>
            <a:ext cx="431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(12 + 69 + 60) : 3 = 141 : 3 = </a:t>
            </a:r>
            <a:r>
              <a:rPr lang="cs-CZ" sz="2400" b="1" dirty="0">
                <a:solidFill>
                  <a:srgbClr val="0070C0"/>
                </a:solidFill>
              </a:rPr>
              <a:t>47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3E2323-BE92-42B5-AFA9-B3DE47723CA8}"/>
              </a:ext>
            </a:extLst>
          </p:cNvPr>
          <p:cNvSpPr txBox="1"/>
          <p:nvPr/>
        </p:nvSpPr>
        <p:spPr>
          <a:xfrm>
            <a:off x="6091237" y="3110685"/>
            <a:ext cx="80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47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686A859-9E47-4D1E-BC16-AC3472FDB289}"/>
              </a:ext>
            </a:extLst>
          </p:cNvPr>
          <p:cNvSpPr txBox="1"/>
          <p:nvPr/>
        </p:nvSpPr>
        <p:spPr>
          <a:xfrm>
            <a:off x="6896100" y="3576935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69 - 47 = </a:t>
            </a:r>
            <a:r>
              <a:rPr lang="cs-CZ" sz="2400" b="1" dirty="0"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AD57BDD-1A11-4454-A887-F8D359DE0F4D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12" name="Šipka: doprava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9CB1BA-389B-4DCA-A744-232F1AB1CB4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3" name="Šipka: doprava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E66E77F-3739-42A0-A61F-6BCB1E92D0DE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63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3DDF10C-EB0F-4E13-8D71-37E6DC855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6" t="29630" r="24687" b="19815"/>
          <a:stretch/>
        </p:blipFill>
        <p:spPr>
          <a:xfrm>
            <a:off x="123824" y="133350"/>
            <a:ext cx="8903958" cy="4191000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77FC1373-0B28-48D1-BB3E-A8C3DF8D7556}"/>
              </a:ext>
            </a:extLst>
          </p:cNvPr>
          <p:cNvCxnSpPr/>
          <p:nvPr/>
        </p:nvCxnSpPr>
        <p:spPr>
          <a:xfrm>
            <a:off x="7639050" y="981075"/>
            <a:ext cx="0" cy="1685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D43A9E-3CBD-4FF5-B2F9-7EC1C71714AA}"/>
              </a:ext>
            </a:extLst>
          </p:cNvPr>
          <p:cNvSpPr txBox="1"/>
          <p:nvPr/>
        </p:nvSpPr>
        <p:spPr>
          <a:xfrm>
            <a:off x="7651171" y="2257425"/>
            <a:ext cx="947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5 cm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6D5ED9-5CE9-49E9-B9C9-6E4DE89E9181}"/>
              </a:ext>
            </a:extLst>
          </p:cNvPr>
          <p:cNvSpPr txBox="1"/>
          <p:nvPr/>
        </p:nvSpPr>
        <p:spPr>
          <a:xfrm>
            <a:off x="6755821" y="1640830"/>
            <a:ext cx="947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5D5D3C-AE07-49FD-8CEC-51D057720B33}"/>
              </a:ext>
            </a:extLst>
          </p:cNvPr>
          <p:cNvSpPr txBox="1"/>
          <p:nvPr/>
        </p:nvSpPr>
        <p:spPr>
          <a:xfrm>
            <a:off x="8198428" y="1487463"/>
            <a:ext cx="387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07B8B38-2666-40CE-90D1-60FD608D2436}"/>
              </a:ext>
            </a:extLst>
          </p:cNvPr>
          <p:cNvSpPr txBox="1"/>
          <p:nvPr/>
        </p:nvSpPr>
        <p:spPr>
          <a:xfrm>
            <a:off x="6841544" y="3264842"/>
            <a:ext cx="1892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12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+ 5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8C2C206-DB75-4BA9-BB38-D96651E8B303}"/>
              </a:ext>
            </a:extLst>
          </p:cNvPr>
          <p:cNvSpPr txBox="1"/>
          <p:nvPr/>
        </p:nvSpPr>
        <p:spPr>
          <a:xfrm>
            <a:off x="6870119" y="3837755"/>
            <a:ext cx="1892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144 + 25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40C8E96-6B95-415B-9A31-44942E0A139E}"/>
              </a:ext>
            </a:extLst>
          </p:cNvPr>
          <p:cNvSpPr txBox="1"/>
          <p:nvPr/>
        </p:nvSpPr>
        <p:spPr>
          <a:xfrm>
            <a:off x="6870119" y="4375770"/>
            <a:ext cx="1892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169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49EE27-2934-4E6B-A269-7D9703EF4A64}"/>
              </a:ext>
            </a:extLst>
          </p:cNvPr>
          <p:cNvSpPr txBox="1"/>
          <p:nvPr/>
        </p:nvSpPr>
        <p:spPr>
          <a:xfrm>
            <a:off x="6870118" y="4922192"/>
            <a:ext cx="1892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x = 13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C367179-249A-489A-8321-B5076E1650E2}"/>
                  </a:ext>
                </a:extLst>
              </p:cNvPr>
              <p:cNvSpPr txBox="1"/>
              <p:nvPr/>
            </p:nvSpPr>
            <p:spPr>
              <a:xfrm>
                <a:off x="381002" y="4471469"/>
                <a:ext cx="2397707" cy="731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cs-CZ" sz="2800" b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sz="2800" b="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.12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5C367179-249A-489A-8321-B5076E165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2" y="4471469"/>
                <a:ext cx="2397707" cy="731932"/>
              </a:xfrm>
              <a:prstGeom prst="rect">
                <a:avLst/>
              </a:prstGeom>
              <a:blipFill>
                <a:blip r:embed="rId3"/>
                <a:stretch>
                  <a:fillRect l="-4071" b="-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88EC446E-1576-472E-9FC9-FB7C2FA5808C}"/>
              </a:ext>
            </a:extLst>
          </p:cNvPr>
          <p:cNvSpPr txBox="1"/>
          <p:nvPr/>
        </p:nvSpPr>
        <p:spPr>
          <a:xfrm>
            <a:off x="381002" y="5153024"/>
            <a:ext cx="2397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S = 150 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7120A5B-23E5-4799-B058-42D24383E14A}"/>
              </a:ext>
            </a:extLst>
          </p:cNvPr>
          <p:cNvSpPr txBox="1"/>
          <p:nvPr/>
        </p:nvSpPr>
        <p:spPr>
          <a:xfrm>
            <a:off x="4207628" y="3495674"/>
            <a:ext cx="2397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S = 150 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BAC6BCA-3E16-496B-A66F-2158CAE98A6C}"/>
              </a:ext>
            </a:extLst>
          </p:cNvPr>
          <p:cNvSpPr txBox="1"/>
          <p:nvPr/>
        </p:nvSpPr>
        <p:spPr>
          <a:xfrm>
            <a:off x="3162302" y="4606602"/>
            <a:ext cx="3076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15 + 13 + 10 + 12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0998299-1A55-4E54-8124-24FA9636AA47}"/>
              </a:ext>
            </a:extLst>
          </p:cNvPr>
          <p:cNvSpPr txBox="1"/>
          <p:nvPr/>
        </p:nvSpPr>
        <p:spPr>
          <a:xfrm>
            <a:off x="3162302" y="5153024"/>
            <a:ext cx="1609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o = 50 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D6C54A4-05D5-44AB-B68D-698F9107FC71}"/>
              </a:ext>
            </a:extLst>
          </p:cNvPr>
          <p:cNvSpPr txBox="1"/>
          <p:nvPr/>
        </p:nvSpPr>
        <p:spPr>
          <a:xfrm>
            <a:off x="4207628" y="3895426"/>
            <a:ext cx="1609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o = 50 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82CE470-5C20-4F0B-A546-28245499C79D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19" name="Šipka: doprava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F35C48-6470-4FC4-8926-EA80D49E1B9A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E1A5098-A5A6-4A0A-A5EF-ABF9D9DDB6E7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3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6D52B8E-049C-44FA-9DEE-2EBE9A409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0" t="16282" r="27986" b="26580"/>
          <a:stretch/>
        </p:blipFill>
        <p:spPr bwMode="auto">
          <a:xfrm>
            <a:off x="84137" y="-21908"/>
            <a:ext cx="7735888" cy="5499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8F74D6A-11B8-4FD3-BAB6-B39215F74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42" t="59875" r="15725" b="16882"/>
          <a:stretch/>
        </p:blipFill>
        <p:spPr bwMode="auto">
          <a:xfrm>
            <a:off x="84136" y="5505451"/>
            <a:ext cx="7233377" cy="133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B4F49E0-507B-496F-8F8E-012BD92FC77C}"/>
              </a:ext>
            </a:extLst>
          </p:cNvPr>
          <p:cNvCxnSpPr/>
          <p:nvPr/>
        </p:nvCxnSpPr>
        <p:spPr>
          <a:xfrm>
            <a:off x="153125" y="5476875"/>
            <a:ext cx="75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louk 5">
            <a:extLst>
              <a:ext uri="{FF2B5EF4-FFF2-40B4-BE49-F238E27FC236}">
                <a16:creationId xmlns:a16="http://schemas.microsoft.com/office/drawing/2014/main" id="{337521A2-17DD-45FC-8B46-8013B99B0FE6}"/>
              </a:ext>
            </a:extLst>
          </p:cNvPr>
          <p:cNvSpPr/>
          <p:nvPr/>
        </p:nvSpPr>
        <p:spPr>
          <a:xfrm>
            <a:off x="3562730" y="859205"/>
            <a:ext cx="5544000" cy="5544000"/>
          </a:xfrm>
          <a:prstGeom prst="arc">
            <a:avLst>
              <a:gd name="adj1" fmla="val 11832388"/>
              <a:gd name="adj2" fmla="val 156610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111BC6B-523C-4F93-8D6D-47F6DF1132CE}"/>
              </a:ext>
            </a:extLst>
          </p:cNvPr>
          <p:cNvCxnSpPr>
            <a:cxnSpLocks/>
          </p:cNvCxnSpPr>
          <p:nvPr/>
        </p:nvCxnSpPr>
        <p:spPr>
          <a:xfrm flipV="1">
            <a:off x="5703570" y="2346960"/>
            <a:ext cx="139065" cy="66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5221D6B-584F-4949-8932-1858F25B196A}"/>
              </a:ext>
            </a:extLst>
          </p:cNvPr>
          <p:cNvSpPr txBox="1"/>
          <p:nvPr/>
        </p:nvSpPr>
        <p:spPr>
          <a:xfrm>
            <a:off x="5817828" y="2075825"/>
            <a:ext cx="672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400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4" name="Oblouk 13">
            <a:extLst>
              <a:ext uri="{FF2B5EF4-FFF2-40B4-BE49-F238E27FC236}">
                <a16:creationId xmlns:a16="http://schemas.microsoft.com/office/drawing/2014/main" id="{8FAD7962-443B-4AC5-A3F4-CACD16857030}"/>
              </a:ext>
            </a:extLst>
          </p:cNvPr>
          <p:cNvSpPr/>
          <p:nvPr/>
        </p:nvSpPr>
        <p:spPr>
          <a:xfrm>
            <a:off x="3758991" y="-342896"/>
            <a:ext cx="2844000" cy="2844000"/>
          </a:xfrm>
          <a:prstGeom prst="arc">
            <a:avLst>
              <a:gd name="adj1" fmla="val 3629267"/>
              <a:gd name="adj2" fmla="val 96806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louk 14">
            <a:extLst>
              <a:ext uri="{FF2B5EF4-FFF2-40B4-BE49-F238E27FC236}">
                <a16:creationId xmlns:a16="http://schemas.microsoft.com/office/drawing/2014/main" id="{25BE0B29-57E3-40D8-ACA5-F91E8E488BF7}"/>
              </a:ext>
            </a:extLst>
          </p:cNvPr>
          <p:cNvSpPr/>
          <p:nvPr/>
        </p:nvSpPr>
        <p:spPr>
          <a:xfrm>
            <a:off x="2400621" y="-1650036"/>
            <a:ext cx="5544000" cy="5544000"/>
          </a:xfrm>
          <a:prstGeom prst="arc">
            <a:avLst>
              <a:gd name="adj1" fmla="val 3457421"/>
              <a:gd name="adj2" fmla="val 64802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louk 16">
            <a:extLst>
              <a:ext uri="{FF2B5EF4-FFF2-40B4-BE49-F238E27FC236}">
                <a16:creationId xmlns:a16="http://schemas.microsoft.com/office/drawing/2014/main" id="{8C7B63E5-7687-4849-B145-025A42369721}"/>
              </a:ext>
            </a:extLst>
          </p:cNvPr>
          <p:cNvSpPr/>
          <p:nvPr/>
        </p:nvSpPr>
        <p:spPr>
          <a:xfrm>
            <a:off x="4952927" y="2233121"/>
            <a:ext cx="2880000" cy="2880000"/>
          </a:xfrm>
          <a:prstGeom prst="arc">
            <a:avLst>
              <a:gd name="adj1" fmla="val 9825438"/>
              <a:gd name="adj2" fmla="val 149494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27A3132-2566-485B-B7ED-7E19A81E2304}"/>
              </a:ext>
            </a:extLst>
          </p:cNvPr>
          <p:cNvSpPr txBox="1"/>
          <p:nvPr/>
        </p:nvSpPr>
        <p:spPr>
          <a:xfrm>
            <a:off x="3562730" y="1619351"/>
            <a:ext cx="672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400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AFD94B2-E8E3-4AA2-94F6-83B95E875CCE}"/>
              </a:ext>
            </a:extLst>
          </p:cNvPr>
          <p:cNvSpPr txBox="1"/>
          <p:nvPr/>
        </p:nvSpPr>
        <p:spPr>
          <a:xfrm>
            <a:off x="5052347" y="3970314"/>
            <a:ext cx="672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400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A94BA66D-592E-40A0-B0DF-A3650BA16BE7}"/>
              </a:ext>
            </a:extLst>
          </p:cNvPr>
          <p:cNvCxnSpPr>
            <a:cxnSpLocks/>
          </p:cNvCxnSpPr>
          <p:nvPr/>
        </p:nvCxnSpPr>
        <p:spPr>
          <a:xfrm>
            <a:off x="4096111" y="2008073"/>
            <a:ext cx="2238619" cy="162313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65BDA8F6-4F02-47C9-B1B4-1FF0E5127ABD}"/>
              </a:ext>
            </a:extLst>
          </p:cNvPr>
          <p:cNvCxnSpPr>
            <a:cxnSpLocks/>
          </p:cNvCxnSpPr>
          <p:nvPr/>
        </p:nvCxnSpPr>
        <p:spPr>
          <a:xfrm flipH="1">
            <a:off x="4092276" y="1099593"/>
            <a:ext cx="1103656" cy="90751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8E134478-AC52-4B9D-B47D-BC80897BBB77}"/>
              </a:ext>
            </a:extLst>
          </p:cNvPr>
          <p:cNvCxnSpPr>
            <a:cxnSpLocks/>
          </p:cNvCxnSpPr>
          <p:nvPr/>
        </p:nvCxnSpPr>
        <p:spPr>
          <a:xfrm flipV="1">
            <a:off x="4966335" y="3631203"/>
            <a:ext cx="1368395" cy="25938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D312F435-7182-41ED-B322-0929A5FF3C5D}"/>
              </a:ext>
            </a:extLst>
          </p:cNvPr>
          <p:cNvCxnSpPr>
            <a:cxnSpLocks/>
          </p:cNvCxnSpPr>
          <p:nvPr/>
        </p:nvCxnSpPr>
        <p:spPr>
          <a:xfrm flipV="1">
            <a:off x="4980476" y="1093738"/>
            <a:ext cx="199785" cy="27968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0D173E52-A20D-4AC5-B9CA-83DC9CE36347}"/>
              </a:ext>
            </a:extLst>
          </p:cNvPr>
          <p:cNvCxnSpPr>
            <a:cxnSpLocks/>
          </p:cNvCxnSpPr>
          <p:nvPr/>
        </p:nvCxnSpPr>
        <p:spPr>
          <a:xfrm flipV="1">
            <a:off x="1082096" y="3890709"/>
            <a:ext cx="3956476" cy="6995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5C75BA27-2B0D-4D21-AF65-7D661BE831C4}"/>
              </a:ext>
            </a:extLst>
          </p:cNvPr>
          <p:cNvCxnSpPr>
            <a:cxnSpLocks/>
          </p:cNvCxnSpPr>
          <p:nvPr/>
        </p:nvCxnSpPr>
        <p:spPr>
          <a:xfrm flipV="1">
            <a:off x="1082096" y="1968258"/>
            <a:ext cx="3039795" cy="262199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louk 46">
            <a:extLst>
              <a:ext uri="{FF2B5EF4-FFF2-40B4-BE49-F238E27FC236}">
                <a16:creationId xmlns:a16="http://schemas.microsoft.com/office/drawing/2014/main" id="{E6CEF5CC-1652-428D-A440-987DDFFB8817}"/>
              </a:ext>
            </a:extLst>
          </p:cNvPr>
          <p:cNvSpPr/>
          <p:nvPr/>
        </p:nvSpPr>
        <p:spPr>
          <a:xfrm>
            <a:off x="907124" y="988894"/>
            <a:ext cx="5544000" cy="5544000"/>
          </a:xfrm>
          <a:prstGeom prst="arc">
            <a:avLst>
              <a:gd name="adj1" fmla="val 9207814"/>
              <a:gd name="adj2" fmla="val 102506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louk 47">
            <a:extLst>
              <a:ext uri="{FF2B5EF4-FFF2-40B4-BE49-F238E27FC236}">
                <a16:creationId xmlns:a16="http://schemas.microsoft.com/office/drawing/2014/main" id="{BDF515EA-DADF-4EB2-84FA-81CD353736A7}"/>
              </a:ext>
            </a:extLst>
          </p:cNvPr>
          <p:cNvSpPr/>
          <p:nvPr/>
        </p:nvSpPr>
        <p:spPr>
          <a:xfrm>
            <a:off x="298635" y="-78409"/>
            <a:ext cx="5544000" cy="5544000"/>
          </a:xfrm>
          <a:prstGeom prst="arc">
            <a:avLst>
              <a:gd name="adj1" fmla="val 7580868"/>
              <a:gd name="adj2" fmla="val 88620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70514C5D-C309-45C1-98D3-30E46EB82038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9-2021-4</a:t>
            </a:r>
          </a:p>
        </p:txBody>
      </p:sp>
      <p:sp>
        <p:nvSpPr>
          <p:cNvPr id="25" name="Šipka: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15519A-4511-4338-9440-041D5BFA3B4C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: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5CB769F-8903-4F77-8802-10CD5B27C7CE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2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4" grpId="0" animBg="1"/>
      <p:bldP spid="15" grpId="0" animBg="1"/>
      <p:bldP spid="17" grpId="0" animBg="1"/>
      <p:bldP spid="18" grpId="0"/>
      <p:bldP spid="19" grpId="0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3592</TotalTime>
  <Words>490</Words>
  <Application>Microsoft Office PowerPoint</Application>
  <PresentationFormat>Předvádění na obrazovce 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544</cp:revision>
  <dcterms:created xsi:type="dcterms:W3CDTF">2020-04-30T12:47:45Z</dcterms:created>
  <dcterms:modified xsi:type="dcterms:W3CDTF">2023-03-08T14:29:58Z</dcterms:modified>
</cp:coreProperties>
</file>