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89" r:id="rId12"/>
    <p:sldId id="304" r:id="rId13"/>
    <p:sldId id="305" r:id="rId14"/>
    <p:sldId id="306" r:id="rId15"/>
    <p:sldId id="307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90"/>
    <a:srgbClr val="F6A0B2"/>
    <a:srgbClr val="F7AFBE"/>
    <a:srgbClr val="BCCCEA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2996" autoAdjust="0"/>
  </p:normalViewPr>
  <p:slideViewPr>
    <p:cSldViewPr snapToGrid="0">
      <p:cViewPr varScale="1">
        <p:scale>
          <a:sx n="80" d="100"/>
          <a:sy n="80" d="100"/>
        </p:scale>
        <p:origin x="15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95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9-2021-3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47F67A-A579-432B-A66E-4BBADB0F9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2" t="20914" r="24684" b="9550"/>
          <a:stretch/>
        </p:blipFill>
        <p:spPr>
          <a:xfrm>
            <a:off x="104172" y="127321"/>
            <a:ext cx="8186337" cy="5451677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815D884-C8D8-4D3C-BD1C-8A53FD0D5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91" t="32405" r="50630" b="24782"/>
          <a:stretch/>
        </p:blipFill>
        <p:spPr>
          <a:xfrm>
            <a:off x="2789499" y="787079"/>
            <a:ext cx="2129742" cy="335665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6E66BDA-FD51-48C3-9674-AEC541582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29" t="26090" r="25317" b="59801"/>
          <a:stretch/>
        </p:blipFill>
        <p:spPr>
          <a:xfrm>
            <a:off x="138896" y="5567422"/>
            <a:ext cx="8766157" cy="1192194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3F841A9-82D7-43CD-9DBA-E658B34EFD53}"/>
              </a:ext>
            </a:extLst>
          </p:cNvPr>
          <p:cNvCxnSpPr>
            <a:cxnSpLocks/>
          </p:cNvCxnSpPr>
          <p:nvPr/>
        </p:nvCxnSpPr>
        <p:spPr>
          <a:xfrm>
            <a:off x="3359944" y="897731"/>
            <a:ext cx="1781603" cy="427614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louk 5">
            <a:extLst>
              <a:ext uri="{FF2B5EF4-FFF2-40B4-BE49-F238E27FC236}">
                <a16:creationId xmlns:a16="http://schemas.microsoft.com/office/drawing/2014/main" id="{B010A518-3748-4221-8214-02D6B6992818}"/>
              </a:ext>
            </a:extLst>
          </p:cNvPr>
          <p:cNvSpPr/>
          <p:nvPr/>
        </p:nvSpPr>
        <p:spPr>
          <a:xfrm>
            <a:off x="3018905" y="1806440"/>
            <a:ext cx="2411730" cy="2411730"/>
          </a:xfrm>
          <a:prstGeom prst="arc">
            <a:avLst>
              <a:gd name="adj1" fmla="val 12243991"/>
              <a:gd name="adj2" fmla="val 17480932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2A5BC73-F612-4008-8CF5-0346C3E0D42C}"/>
              </a:ext>
            </a:extLst>
          </p:cNvPr>
          <p:cNvCxnSpPr>
            <a:cxnSpLocks/>
          </p:cNvCxnSpPr>
          <p:nvPr/>
        </p:nvCxnSpPr>
        <p:spPr>
          <a:xfrm flipV="1">
            <a:off x="2777930" y="1469978"/>
            <a:ext cx="2696902" cy="1053297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louk 13">
            <a:extLst>
              <a:ext uri="{FF2B5EF4-FFF2-40B4-BE49-F238E27FC236}">
                <a16:creationId xmlns:a16="http://schemas.microsoft.com/office/drawing/2014/main" id="{0053A67A-CCD3-4979-A7F5-2723E2A0DED0}"/>
              </a:ext>
            </a:extLst>
          </p:cNvPr>
          <p:cNvSpPr/>
          <p:nvPr/>
        </p:nvSpPr>
        <p:spPr>
          <a:xfrm>
            <a:off x="2312846" y="-22364"/>
            <a:ext cx="2411730" cy="2411730"/>
          </a:xfrm>
          <a:prstGeom prst="arc">
            <a:avLst>
              <a:gd name="adj1" fmla="val 1420684"/>
              <a:gd name="adj2" fmla="val 686311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372C025D-9F8D-4B9E-9E8C-F837EDFCE265}"/>
              </a:ext>
            </a:extLst>
          </p:cNvPr>
          <p:cNvSpPr/>
          <p:nvPr/>
        </p:nvSpPr>
        <p:spPr>
          <a:xfrm>
            <a:off x="3227248" y="2026358"/>
            <a:ext cx="2016000" cy="2016000"/>
          </a:xfrm>
          <a:prstGeom prst="arc">
            <a:avLst>
              <a:gd name="adj1" fmla="val 14130321"/>
              <a:gd name="adj2" fmla="val 4662814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DBF1724-B570-4575-A31C-A28F27F2E37C}"/>
              </a:ext>
            </a:extLst>
          </p:cNvPr>
          <p:cNvSpPr txBox="1"/>
          <p:nvPr/>
        </p:nvSpPr>
        <p:spPr>
          <a:xfrm>
            <a:off x="4734051" y="3842788"/>
            <a:ext cx="60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0070C0"/>
                </a:solidFill>
              </a:rPr>
              <a:t>S</a:t>
            </a:r>
            <a:r>
              <a:rPr lang="cs-CZ" sz="2800" baseline="-25000" dirty="0" err="1">
                <a:solidFill>
                  <a:srgbClr val="0070C0"/>
                </a:solidFill>
              </a:rPr>
              <a:t>c</a:t>
            </a:r>
            <a:endParaRPr lang="cs-CZ" sz="2800" baseline="-25000" dirty="0">
              <a:solidFill>
                <a:srgbClr val="0070C0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20DA9765-C4C9-4306-9C4F-E0FB859BE720}"/>
              </a:ext>
            </a:extLst>
          </p:cNvPr>
          <p:cNvCxnSpPr>
            <a:cxnSpLocks/>
          </p:cNvCxnSpPr>
          <p:nvPr/>
        </p:nvCxnSpPr>
        <p:spPr>
          <a:xfrm flipV="1">
            <a:off x="1574157" y="2639023"/>
            <a:ext cx="6180887" cy="2604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louk 22">
            <a:extLst>
              <a:ext uri="{FF2B5EF4-FFF2-40B4-BE49-F238E27FC236}">
                <a16:creationId xmlns:a16="http://schemas.microsoft.com/office/drawing/2014/main" id="{9F30C2FA-FD1E-445D-B863-A1382539547C}"/>
              </a:ext>
            </a:extLst>
          </p:cNvPr>
          <p:cNvSpPr/>
          <p:nvPr/>
        </p:nvSpPr>
        <p:spPr>
          <a:xfrm>
            <a:off x="1653081" y="949921"/>
            <a:ext cx="5976000" cy="5976000"/>
          </a:xfrm>
          <a:prstGeom prst="arc">
            <a:avLst>
              <a:gd name="adj1" fmla="val 9010299"/>
              <a:gd name="adj2" fmla="val 20867823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6334134-4DBB-4F02-892D-52F91CC7EB68}"/>
              </a:ext>
            </a:extLst>
          </p:cNvPr>
          <p:cNvSpPr txBox="1"/>
          <p:nvPr/>
        </p:nvSpPr>
        <p:spPr>
          <a:xfrm>
            <a:off x="1990851" y="4965533"/>
            <a:ext cx="60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A</a:t>
            </a:r>
            <a:endParaRPr lang="cs-CZ" sz="2800" baseline="-25000" dirty="0">
              <a:solidFill>
                <a:srgbClr val="0070C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69837B5-AFF4-4337-9188-E248B9E876E1}"/>
              </a:ext>
            </a:extLst>
          </p:cNvPr>
          <p:cNvSpPr txBox="1"/>
          <p:nvPr/>
        </p:nvSpPr>
        <p:spPr>
          <a:xfrm>
            <a:off x="7500400" y="2650596"/>
            <a:ext cx="60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B</a:t>
            </a:r>
            <a:endParaRPr lang="cs-CZ" sz="2800" baseline="-25000" dirty="0">
              <a:solidFill>
                <a:srgbClr val="0070C0"/>
              </a:solidFill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4560C0BF-F16C-4FFE-AAF9-1890FCA44B8D}"/>
              </a:ext>
            </a:extLst>
          </p:cNvPr>
          <p:cNvCxnSpPr/>
          <p:nvPr/>
        </p:nvCxnSpPr>
        <p:spPr>
          <a:xfrm flipV="1">
            <a:off x="1898248" y="2789499"/>
            <a:ext cx="5509549" cy="23149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BF8DC53B-A993-40B5-A063-FCAEF7141E37}"/>
              </a:ext>
            </a:extLst>
          </p:cNvPr>
          <p:cNvCxnSpPr>
            <a:cxnSpLocks/>
          </p:cNvCxnSpPr>
          <p:nvPr/>
        </p:nvCxnSpPr>
        <p:spPr>
          <a:xfrm flipH="1" flipV="1">
            <a:off x="3483769" y="1185863"/>
            <a:ext cx="3924300" cy="16073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B320396C-EF2D-42AC-969C-95BEBBCB6A60}"/>
              </a:ext>
            </a:extLst>
          </p:cNvPr>
          <p:cNvCxnSpPr>
            <a:cxnSpLocks/>
          </p:cNvCxnSpPr>
          <p:nvPr/>
        </p:nvCxnSpPr>
        <p:spPr>
          <a:xfrm flipV="1">
            <a:off x="1897856" y="1188244"/>
            <a:ext cx="1588294" cy="3921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louk 38">
            <a:extLst>
              <a:ext uri="{FF2B5EF4-FFF2-40B4-BE49-F238E27FC236}">
                <a16:creationId xmlns:a16="http://schemas.microsoft.com/office/drawing/2014/main" id="{FDD428CF-3991-4B19-B902-7F80C107BDDC}"/>
              </a:ext>
            </a:extLst>
          </p:cNvPr>
          <p:cNvSpPr/>
          <p:nvPr/>
        </p:nvSpPr>
        <p:spPr>
          <a:xfrm>
            <a:off x="4072204" y="3403747"/>
            <a:ext cx="1078532" cy="1080000"/>
          </a:xfrm>
          <a:prstGeom prst="arc">
            <a:avLst>
              <a:gd name="adj1" fmla="val 9465145"/>
              <a:gd name="adj2" fmla="val 14934058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solidFill>
                <a:srgbClr val="0070C0"/>
              </a:solidFill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CBE8D6C5-C8AA-4F2C-9D19-2A4C3AEF92A9}"/>
              </a:ext>
            </a:extLst>
          </p:cNvPr>
          <p:cNvSpPr/>
          <p:nvPr/>
        </p:nvSpPr>
        <p:spPr>
          <a:xfrm>
            <a:off x="4317357" y="3808071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35E2970-AF86-4453-829F-13494D412FD8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1AAD1D-7BFE-4DCF-AD6E-4645C0042E3A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F9BFAE-20CD-41B4-A96A-73748A672A3D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9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18" grpId="0"/>
      <p:bldP spid="23" grpId="0" animBg="1"/>
      <p:bldP spid="27" grpId="0"/>
      <p:bldP spid="28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BEAC9FB-0E3F-4812-BCE7-BE34D6C6B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5" t="23615" r="22532" b="14951"/>
          <a:stretch/>
        </p:blipFill>
        <p:spPr>
          <a:xfrm>
            <a:off x="81023" y="104175"/>
            <a:ext cx="8991786" cy="5092858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88DCE21-8082-45E6-AD3A-E189284577FF}"/>
              </a:ext>
            </a:extLst>
          </p:cNvPr>
          <p:cNvCxnSpPr/>
          <p:nvPr/>
        </p:nvCxnSpPr>
        <p:spPr>
          <a:xfrm>
            <a:off x="707010" y="2780907"/>
            <a:ext cx="952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7B8892B0-3D6B-4DF5-8B65-E4035642F1CC}"/>
              </a:ext>
            </a:extLst>
          </p:cNvPr>
          <p:cNvSpPr txBox="1"/>
          <p:nvPr/>
        </p:nvSpPr>
        <p:spPr>
          <a:xfrm>
            <a:off x="1027520" y="2688312"/>
            <a:ext cx="31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a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54EE02-22F3-46A8-A516-87010E54AF25}"/>
              </a:ext>
            </a:extLst>
          </p:cNvPr>
          <p:cNvSpPr txBox="1"/>
          <p:nvPr/>
        </p:nvSpPr>
        <p:spPr>
          <a:xfrm>
            <a:off x="3166975" y="1299115"/>
            <a:ext cx="14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 = 20 : 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10B3F8-CA67-4A73-A89D-DC2F7AE9E823}"/>
              </a:ext>
            </a:extLst>
          </p:cNvPr>
          <p:cNvSpPr txBox="1"/>
          <p:nvPr/>
        </p:nvSpPr>
        <p:spPr>
          <a:xfrm>
            <a:off x="3166975" y="1708102"/>
            <a:ext cx="14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 = 4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Znak násobení 8">
            <a:extLst>
              <a:ext uri="{FF2B5EF4-FFF2-40B4-BE49-F238E27FC236}">
                <a16:creationId xmlns:a16="http://schemas.microsoft.com/office/drawing/2014/main" id="{9B17321E-ACD5-4C3B-A23C-0BE61A88E7B9}"/>
              </a:ext>
            </a:extLst>
          </p:cNvPr>
          <p:cNvSpPr/>
          <p:nvPr/>
        </p:nvSpPr>
        <p:spPr>
          <a:xfrm>
            <a:off x="7885728" y="3898845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A6F541-E5A6-4100-8FF8-45773D6D7FDB}"/>
              </a:ext>
            </a:extLst>
          </p:cNvPr>
          <p:cNvSpPr txBox="1"/>
          <p:nvPr/>
        </p:nvSpPr>
        <p:spPr>
          <a:xfrm>
            <a:off x="2586737" y="2382612"/>
            <a:ext cx="252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počet hran  …. 15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24349F-326F-4CF7-9A53-0EB0FBD3CFFB}"/>
              </a:ext>
            </a:extLst>
          </p:cNvPr>
          <p:cNvSpPr txBox="1"/>
          <p:nvPr/>
        </p:nvSpPr>
        <p:spPr>
          <a:xfrm>
            <a:off x="5042909" y="3848012"/>
            <a:ext cx="201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 . 15 = </a:t>
            </a:r>
            <a:r>
              <a:rPr lang="cs-CZ" sz="2400" b="1" dirty="0">
                <a:solidFill>
                  <a:srgbClr val="0070C0"/>
                </a:solidFill>
              </a:rPr>
              <a:t>60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1DFBC83-6E4A-4236-8208-78A0E4AD2435}"/>
              </a:ext>
            </a:extLst>
          </p:cNvPr>
          <p:cNvCxnSpPr>
            <a:cxnSpLocks/>
          </p:cNvCxnSpPr>
          <p:nvPr/>
        </p:nvCxnSpPr>
        <p:spPr>
          <a:xfrm>
            <a:off x="1659117" y="1828800"/>
            <a:ext cx="1" cy="952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48AC72F-2C8C-4F89-832C-C1F93B7480D8}"/>
              </a:ext>
            </a:extLst>
          </p:cNvPr>
          <p:cNvSpPr txBox="1"/>
          <p:nvPr/>
        </p:nvSpPr>
        <p:spPr>
          <a:xfrm>
            <a:off x="1640263" y="2016847"/>
            <a:ext cx="31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a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19AAC51-02A3-4AE1-949C-72A9E9CF6C4D}"/>
              </a:ext>
            </a:extLst>
          </p:cNvPr>
          <p:cNvSpPr/>
          <p:nvPr/>
        </p:nvSpPr>
        <p:spPr>
          <a:xfrm>
            <a:off x="705099" y="1828799"/>
            <a:ext cx="935141" cy="952107"/>
          </a:xfrm>
          <a:prstGeom prst="rect">
            <a:avLst/>
          </a:prstGeom>
          <a:solidFill>
            <a:srgbClr val="F89A9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6E4B86E-4E07-46D2-B4E0-FD96E89C5840}"/>
              </a:ext>
            </a:extLst>
          </p:cNvPr>
          <p:cNvSpPr txBox="1"/>
          <p:nvPr/>
        </p:nvSpPr>
        <p:spPr>
          <a:xfrm>
            <a:off x="1036943" y="2016847"/>
            <a:ext cx="51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S□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5F399A3-1F19-4D16-A4DC-44267DF1AA4C}"/>
              </a:ext>
            </a:extLst>
          </p:cNvPr>
          <p:cNvSpPr txBox="1"/>
          <p:nvPr/>
        </p:nvSpPr>
        <p:spPr>
          <a:xfrm>
            <a:off x="6356134" y="1283596"/>
            <a:ext cx="162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S□ = 4 . 4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6351FB7-078C-4950-800F-6BF8FA59E12F}"/>
              </a:ext>
            </a:extLst>
          </p:cNvPr>
          <p:cNvSpPr txBox="1"/>
          <p:nvPr/>
        </p:nvSpPr>
        <p:spPr>
          <a:xfrm>
            <a:off x="6356134" y="1691099"/>
            <a:ext cx="175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S□ = 16 cm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0AB2C3E-68B2-4000-80D9-0CFCC4A9E854}"/>
                  </a:ext>
                </a:extLst>
              </p:cNvPr>
              <p:cNvSpPr txBox="1"/>
              <p:nvPr/>
            </p:nvSpPr>
            <p:spPr>
              <a:xfrm>
                <a:off x="5042909" y="4583147"/>
                <a:ext cx="252681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16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.16 = 24</a:t>
                </a:r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0AB2C3E-68B2-4000-80D9-0CFCC4A9E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09" y="4583147"/>
                <a:ext cx="2526814" cy="613886"/>
              </a:xfrm>
              <a:prstGeom prst="rect">
                <a:avLst/>
              </a:prstGeom>
              <a:blipFill>
                <a:blip r:embed="rId3"/>
                <a:stretch>
                  <a:fillRect l="-3614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nak násobení 18">
            <a:extLst>
              <a:ext uri="{FF2B5EF4-FFF2-40B4-BE49-F238E27FC236}">
                <a16:creationId xmlns:a16="http://schemas.microsoft.com/office/drawing/2014/main" id="{CEE68B65-5149-43E2-AF5B-8CF629D7068A}"/>
              </a:ext>
            </a:extLst>
          </p:cNvPr>
          <p:cNvSpPr/>
          <p:nvPr/>
        </p:nvSpPr>
        <p:spPr>
          <a:xfrm>
            <a:off x="7885728" y="4309677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5E554E1-9EA4-4991-9DEA-D2AF8C800EF1}"/>
              </a:ext>
            </a:extLst>
          </p:cNvPr>
          <p:cNvSpPr txBox="1"/>
          <p:nvPr/>
        </p:nvSpPr>
        <p:spPr>
          <a:xfrm>
            <a:off x="2099221" y="5197033"/>
            <a:ext cx="175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</a:t>
            </a:r>
            <a:r>
              <a:rPr lang="cs-CZ" sz="2400" dirty="0" err="1">
                <a:solidFill>
                  <a:srgbClr val="0070C0"/>
                </a:solidFill>
              </a:rPr>
              <a:t>S</a:t>
            </a:r>
            <a:r>
              <a:rPr lang="cs-CZ" sz="2400" baseline="-25000" dirty="0" err="1">
                <a:solidFill>
                  <a:srgbClr val="0070C0"/>
                </a:solidFill>
              </a:rPr>
              <a:t>p</a:t>
            </a:r>
            <a:r>
              <a:rPr lang="cs-CZ" sz="2400" dirty="0">
                <a:solidFill>
                  <a:srgbClr val="0070C0"/>
                </a:solidFill>
              </a:rPr>
              <a:t> . v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38949-F8A2-495C-8A1D-16877ADD3FF0}"/>
              </a:ext>
            </a:extLst>
          </p:cNvPr>
          <p:cNvSpPr txBox="1"/>
          <p:nvPr/>
        </p:nvSpPr>
        <p:spPr>
          <a:xfrm>
            <a:off x="2099221" y="5680913"/>
            <a:ext cx="175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 = 24 . 4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9F53A21-B6F7-4B4E-8BA6-45B4D0A593CF}"/>
              </a:ext>
            </a:extLst>
          </p:cNvPr>
          <p:cNvSpPr txBox="1"/>
          <p:nvPr/>
        </p:nvSpPr>
        <p:spPr>
          <a:xfrm>
            <a:off x="2099220" y="6142578"/>
            <a:ext cx="175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 = 96 cm</a:t>
            </a:r>
            <a:r>
              <a:rPr lang="cs-CZ" sz="24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Znak násobení 22">
            <a:extLst>
              <a:ext uri="{FF2B5EF4-FFF2-40B4-BE49-F238E27FC236}">
                <a16:creationId xmlns:a16="http://schemas.microsoft.com/office/drawing/2014/main" id="{72EFC2DE-5377-422D-AEA3-14739E80D18E}"/>
              </a:ext>
            </a:extLst>
          </p:cNvPr>
          <p:cNvSpPr/>
          <p:nvPr/>
        </p:nvSpPr>
        <p:spPr>
          <a:xfrm>
            <a:off x="7876301" y="472759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E062522E-5676-46B0-8813-AAB84390D822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6EE8DE-490B-4BF8-981F-FB89F0282D6D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29FB352-AE33-453A-8DD8-6B84752A5327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B44B8A-0A12-4036-8199-27A42078F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32" t="33649" r="20345" b="26428"/>
          <a:stretch/>
        </p:blipFill>
        <p:spPr>
          <a:xfrm>
            <a:off x="5756077" y="876988"/>
            <a:ext cx="3387923" cy="566813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748A5BB-A6D0-463E-9C4F-069A3DEC0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5" t="29241" r="34586" b="26428"/>
          <a:stretch/>
        </p:blipFill>
        <p:spPr>
          <a:xfrm>
            <a:off x="92597" y="144321"/>
            <a:ext cx="6817490" cy="347240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8E035C7-6808-4B84-A68F-B51B0A77624B}"/>
              </a:ext>
            </a:extLst>
          </p:cNvPr>
          <p:cNvSpPr txBox="1"/>
          <p:nvPr/>
        </p:nvSpPr>
        <p:spPr>
          <a:xfrm flipH="1">
            <a:off x="7286920" y="4358504"/>
            <a:ext cx="5533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/>
              <a:t>70</a:t>
            </a:r>
            <a:r>
              <a:rPr lang="cs-CZ" sz="2400" baseline="30000" dirty="0"/>
              <a:t>0</a:t>
            </a:r>
            <a:endParaRPr lang="cs-CZ" sz="2400" b="1" baseline="30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86E3C4-1C91-4BA0-AD6C-81A7B96E3306}"/>
              </a:ext>
            </a:extLst>
          </p:cNvPr>
          <p:cNvSpPr txBox="1"/>
          <p:nvPr/>
        </p:nvSpPr>
        <p:spPr>
          <a:xfrm flipH="1">
            <a:off x="2611652" y="4405638"/>
            <a:ext cx="24319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- 140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40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774DEF7-78B1-445C-8DC6-124BDF472DCD}"/>
              </a:ext>
            </a:extLst>
          </p:cNvPr>
          <p:cNvCxnSpPr>
            <a:cxnSpLocks/>
          </p:cNvCxnSpPr>
          <p:nvPr/>
        </p:nvCxnSpPr>
        <p:spPr>
          <a:xfrm flipH="1">
            <a:off x="6910087" y="4675989"/>
            <a:ext cx="367406" cy="1979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ouk 8">
            <a:extLst>
              <a:ext uri="{FF2B5EF4-FFF2-40B4-BE49-F238E27FC236}">
                <a16:creationId xmlns:a16="http://schemas.microsoft.com/office/drawing/2014/main" id="{BF7AFFD8-DCAA-48A0-9D07-81332D39570A}"/>
              </a:ext>
            </a:extLst>
          </p:cNvPr>
          <p:cNvSpPr/>
          <p:nvPr/>
        </p:nvSpPr>
        <p:spPr>
          <a:xfrm>
            <a:off x="7925077" y="4822104"/>
            <a:ext cx="1861979" cy="1953975"/>
          </a:xfrm>
          <a:prstGeom prst="arc">
            <a:avLst>
              <a:gd name="adj1" fmla="val 10625615"/>
              <a:gd name="adj2" fmla="val 125687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7E3E26-D404-46C3-9083-EFC549006969}"/>
              </a:ext>
            </a:extLst>
          </p:cNvPr>
          <p:cNvSpPr txBox="1"/>
          <p:nvPr/>
        </p:nvSpPr>
        <p:spPr>
          <a:xfrm flipH="1">
            <a:off x="7959084" y="5495278"/>
            <a:ext cx="5533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40</a:t>
            </a:r>
            <a:r>
              <a:rPr lang="cs-CZ" sz="2400" baseline="30000" dirty="0">
                <a:solidFill>
                  <a:srgbClr val="FF0000"/>
                </a:solidFill>
              </a:rPr>
              <a:t>0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530157-F7E1-4065-9FE9-C894B8738A6D}"/>
              </a:ext>
            </a:extLst>
          </p:cNvPr>
          <p:cNvSpPr txBox="1"/>
          <p:nvPr/>
        </p:nvSpPr>
        <p:spPr>
          <a:xfrm flipH="1">
            <a:off x="2611651" y="5290714"/>
            <a:ext cx="35299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φ</a:t>
            </a:r>
            <a:r>
              <a:rPr lang="cs-CZ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>
                <a:solidFill>
                  <a:srgbClr val="0070C0"/>
                </a:solidFill>
              </a:rPr>
              <a:t>70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- 40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30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CBE6C13-2531-46CC-BCD1-E37219B9D871}"/>
              </a:ext>
            </a:extLst>
          </p:cNvPr>
          <p:cNvSpPr/>
          <p:nvPr/>
        </p:nvSpPr>
        <p:spPr>
          <a:xfrm>
            <a:off x="769444" y="2998688"/>
            <a:ext cx="870820" cy="4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854682E-32D6-4264-B764-F464A330A990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1999BA-1EAA-4D8C-83DF-51DFFD39C036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86E884-399F-4628-9E65-8C09323D5EC4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0534173-D119-4414-B5A9-BA95BC81F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5" t="22939" r="22532" b="16976"/>
          <a:stretch/>
        </p:blipFill>
        <p:spPr>
          <a:xfrm>
            <a:off x="115746" y="159273"/>
            <a:ext cx="8922215" cy="494238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7E6A49D-DAC9-4975-84CB-64D013A7C825}"/>
              </a:ext>
            </a:extLst>
          </p:cNvPr>
          <p:cNvSpPr txBox="1"/>
          <p:nvPr/>
        </p:nvSpPr>
        <p:spPr>
          <a:xfrm>
            <a:off x="5737968" y="1474133"/>
            <a:ext cx="230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r>
              <a:rPr lang="cs-CZ" sz="2400" dirty="0">
                <a:solidFill>
                  <a:srgbClr val="0070C0"/>
                </a:solidFill>
              </a:rPr>
              <a:t> . d = 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r>
              <a:rPr lang="cs-CZ" sz="2400" dirty="0">
                <a:solidFill>
                  <a:srgbClr val="0070C0"/>
                </a:solidFill>
              </a:rPr>
              <a:t> . 9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6272902-7357-4547-A579-D52758E88AFE}"/>
              </a:ext>
            </a:extLst>
          </p:cNvPr>
          <p:cNvSpPr txBox="1"/>
          <p:nvPr/>
        </p:nvSpPr>
        <p:spPr>
          <a:xfrm>
            <a:off x="5737968" y="1935798"/>
            <a:ext cx="230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d = 9 cm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1D75BEC-5D42-4525-98C8-CA42856D255D}"/>
              </a:ext>
            </a:extLst>
          </p:cNvPr>
          <p:cNvCxnSpPr>
            <a:cxnSpLocks/>
          </p:cNvCxnSpPr>
          <p:nvPr/>
        </p:nvCxnSpPr>
        <p:spPr>
          <a:xfrm>
            <a:off x="3346515" y="2499485"/>
            <a:ext cx="895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CF694A-2334-4C6D-9B31-7A56661E6D57}"/>
              </a:ext>
            </a:extLst>
          </p:cNvPr>
          <p:cNvSpPr txBox="1"/>
          <p:nvPr/>
        </p:nvSpPr>
        <p:spPr>
          <a:xfrm>
            <a:off x="3648171" y="2435171"/>
            <a:ext cx="31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d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2F6EB34-8064-4050-8C13-FCEF9F968DD1}"/>
              </a:ext>
            </a:extLst>
          </p:cNvPr>
          <p:cNvCxnSpPr>
            <a:cxnSpLocks/>
          </p:cNvCxnSpPr>
          <p:nvPr/>
        </p:nvCxnSpPr>
        <p:spPr>
          <a:xfrm>
            <a:off x="3346516" y="2075278"/>
            <a:ext cx="895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C22E1D-933C-4FCC-957C-ED3C220EEDF1}"/>
              </a:ext>
            </a:extLst>
          </p:cNvPr>
          <p:cNvSpPr txBox="1"/>
          <p:nvPr/>
        </p:nvSpPr>
        <p:spPr>
          <a:xfrm>
            <a:off x="3437548" y="1704965"/>
            <a:ext cx="71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9 cm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435317B-9062-4477-A45E-A7CFD80226DB}"/>
              </a:ext>
            </a:extLst>
          </p:cNvPr>
          <p:cNvCxnSpPr>
            <a:cxnSpLocks/>
          </p:cNvCxnSpPr>
          <p:nvPr/>
        </p:nvCxnSpPr>
        <p:spPr>
          <a:xfrm>
            <a:off x="4242062" y="2075278"/>
            <a:ext cx="0" cy="857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2E116B-52A3-4A26-BDA6-4DC4DAB88036}"/>
              </a:ext>
            </a:extLst>
          </p:cNvPr>
          <p:cNvSpPr txBox="1"/>
          <p:nvPr/>
        </p:nvSpPr>
        <p:spPr>
          <a:xfrm>
            <a:off x="4260915" y="2299430"/>
            <a:ext cx="71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9 cm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ADC6F5D-0F7D-4E4E-962B-3DD15DD0104E}"/>
              </a:ext>
            </a:extLst>
          </p:cNvPr>
          <p:cNvSpPr txBox="1"/>
          <p:nvPr/>
        </p:nvSpPr>
        <p:spPr>
          <a:xfrm>
            <a:off x="5737968" y="3698859"/>
            <a:ext cx="230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2.(a + b)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A62A714-AD71-4FDC-A32E-F056402C4F26}"/>
              </a:ext>
            </a:extLst>
          </p:cNvPr>
          <p:cNvSpPr txBox="1"/>
          <p:nvPr/>
        </p:nvSpPr>
        <p:spPr>
          <a:xfrm>
            <a:off x="5737970" y="4141650"/>
            <a:ext cx="230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2.(36 + 9)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0284098-8F3A-42CF-971D-A35C691B37E1}"/>
              </a:ext>
            </a:extLst>
          </p:cNvPr>
          <p:cNvSpPr txBox="1"/>
          <p:nvPr/>
        </p:nvSpPr>
        <p:spPr>
          <a:xfrm>
            <a:off x="5737968" y="4596235"/>
            <a:ext cx="230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2.45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8B82CC9-43D0-4017-B658-361EB8DFEA4C}"/>
              </a:ext>
            </a:extLst>
          </p:cNvPr>
          <p:cNvSpPr txBox="1"/>
          <p:nvPr/>
        </p:nvSpPr>
        <p:spPr>
          <a:xfrm>
            <a:off x="5737968" y="5050552"/>
            <a:ext cx="230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o = 90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E9C9F4D-E73E-4F16-9EB0-8B29898BD218}"/>
              </a:ext>
            </a:extLst>
          </p:cNvPr>
          <p:cNvSpPr txBox="1"/>
          <p:nvPr/>
        </p:nvSpPr>
        <p:spPr>
          <a:xfrm>
            <a:off x="5737968" y="5544453"/>
            <a:ext cx="230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Jiné řešení: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DC069D9-F6F4-49EB-9A69-6295454CDAEE}"/>
              </a:ext>
            </a:extLst>
          </p:cNvPr>
          <p:cNvSpPr txBox="1"/>
          <p:nvPr/>
        </p:nvSpPr>
        <p:spPr>
          <a:xfrm>
            <a:off x="6030199" y="6038354"/>
            <a:ext cx="136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10 . 9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D9120C65-94CA-4E48-AF9E-1CEBE253A4BB}"/>
              </a:ext>
            </a:extLst>
          </p:cNvPr>
          <p:cNvSpPr/>
          <p:nvPr/>
        </p:nvSpPr>
        <p:spPr>
          <a:xfrm>
            <a:off x="2566728" y="4663142"/>
            <a:ext cx="1326542" cy="4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F2B8660-A36F-42C5-AA1E-14C4BD8E58C8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C3CC1C-2603-4FC5-9B11-6C84776CCDC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4B80576-F303-4ADD-B654-145DC9B4E3F3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2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2" grpId="0"/>
      <p:bldP spid="14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7214F4-838F-418A-9287-CDB4770F7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3" t="30816" r="22911" b="16976"/>
          <a:stretch/>
        </p:blipFill>
        <p:spPr>
          <a:xfrm>
            <a:off x="-1" y="151797"/>
            <a:ext cx="9023065" cy="43520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1B3E038-7959-49BA-AFBE-EF36C52169F3}"/>
              </a:ext>
            </a:extLst>
          </p:cNvPr>
          <p:cNvSpPr txBox="1"/>
          <p:nvPr/>
        </p:nvSpPr>
        <p:spPr>
          <a:xfrm>
            <a:off x="5294907" y="2869104"/>
            <a:ext cx="283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 strojů za 12 hodin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B35766F-61B4-4C09-A936-C5F85AAE9481}"/>
              </a:ext>
            </a:extLst>
          </p:cNvPr>
          <p:cNvSpPr txBox="1"/>
          <p:nvPr/>
        </p:nvSpPr>
        <p:spPr>
          <a:xfrm>
            <a:off x="5323187" y="3306806"/>
            <a:ext cx="262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strojů za 24 hodin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32BA12-6C3B-48B2-BBC4-4F6E56259524}"/>
              </a:ext>
            </a:extLst>
          </p:cNvPr>
          <p:cNvSpPr txBox="1"/>
          <p:nvPr/>
        </p:nvSpPr>
        <p:spPr>
          <a:xfrm>
            <a:off x="3634310" y="2867402"/>
            <a:ext cx="188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celá plocha: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AFE318-3188-4143-AC2F-DE005DDD02B9}"/>
              </a:ext>
            </a:extLst>
          </p:cNvPr>
          <p:cNvSpPr txBox="1"/>
          <p:nvPr/>
        </p:nvSpPr>
        <p:spPr>
          <a:xfrm>
            <a:off x="3634310" y="4206173"/>
            <a:ext cx="118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sobota: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F7482A9-ECD4-408B-8744-D56AFC26C86E}"/>
                  </a:ext>
                </a:extLst>
              </p:cNvPr>
              <p:cNvSpPr txBox="1"/>
              <p:nvPr/>
            </p:nvSpPr>
            <p:spPr>
              <a:xfrm>
                <a:off x="4884841" y="4102747"/>
                <a:ext cx="820132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F7482A9-ECD4-408B-8744-D56AFC26C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41" y="4102747"/>
                <a:ext cx="820132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ACA1CFE-2C6D-4417-8F86-8E5739C57412}"/>
                  </a:ext>
                </a:extLst>
              </p:cNvPr>
              <p:cNvSpPr txBox="1"/>
              <p:nvPr/>
            </p:nvSpPr>
            <p:spPr>
              <a:xfrm>
                <a:off x="5570004" y="4102747"/>
                <a:ext cx="405425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ACA1CFE-2C6D-4417-8F86-8E5739C57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004" y="4102747"/>
                <a:ext cx="405425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94880B9F-E303-4D0A-9AD0-F4B0D5A86042}"/>
              </a:ext>
            </a:extLst>
          </p:cNvPr>
          <p:cNvSpPr txBox="1"/>
          <p:nvPr/>
        </p:nvSpPr>
        <p:spPr>
          <a:xfrm>
            <a:off x="3634309" y="4919319"/>
            <a:ext cx="118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neděle: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C50876B-4E64-4014-811B-B17D54DF36EF}"/>
                  </a:ext>
                </a:extLst>
              </p:cNvPr>
              <p:cNvSpPr txBox="1"/>
              <p:nvPr/>
            </p:nvSpPr>
            <p:spPr>
              <a:xfrm>
                <a:off x="4926024" y="4874725"/>
                <a:ext cx="405425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C50876B-4E64-4014-811B-B17D54DF3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24" y="4874725"/>
                <a:ext cx="405425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3F4528-B38E-46B8-9F37-2E5DB0A4EA3E}"/>
              </a:ext>
            </a:extLst>
          </p:cNvPr>
          <p:cNvSpPr txBox="1"/>
          <p:nvPr/>
        </p:nvSpPr>
        <p:spPr>
          <a:xfrm>
            <a:off x="5285480" y="5026169"/>
            <a:ext cx="118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= </a:t>
            </a:r>
            <a:r>
              <a:rPr lang="cs-CZ" sz="2400" b="1" dirty="0">
                <a:solidFill>
                  <a:srgbClr val="0070C0"/>
                </a:solidFill>
              </a:rPr>
              <a:t>25 %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1E1EACDF-6A84-472F-8D26-76671E3319F8}"/>
              </a:ext>
            </a:extLst>
          </p:cNvPr>
          <p:cNvSpPr/>
          <p:nvPr/>
        </p:nvSpPr>
        <p:spPr>
          <a:xfrm>
            <a:off x="761794" y="2833779"/>
            <a:ext cx="1180128" cy="4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73B3996-E9B8-43AD-BAFE-33C0EA54473A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1FD4CB-8C6A-4839-91C3-3F030F1B1691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B99BCB-CC16-4DF1-A5A3-034196F6C4D7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3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A22862-94A9-40F5-B97E-316F78EC8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5" t="15738" r="23291" b="8199"/>
          <a:stretch/>
        </p:blipFill>
        <p:spPr>
          <a:xfrm>
            <a:off x="92597" y="159272"/>
            <a:ext cx="8802241" cy="625033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E195ED1-F2E9-45A9-AC34-D280A2196190}"/>
              </a:ext>
            </a:extLst>
          </p:cNvPr>
          <p:cNvSpPr txBox="1"/>
          <p:nvPr/>
        </p:nvSpPr>
        <p:spPr>
          <a:xfrm>
            <a:off x="2205716" y="4037330"/>
            <a:ext cx="210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450 …… 250 %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B8EA46-1657-4A1E-AD14-DDCED73BD251}"/>
              </a:ext>
            </a:extLst>
          </p:cNvPr>
          <p:cNvSpPr txBox="1"/>
          <p:nvPr/>
        </p:nvSpPr>
        <p:spPr>
          <a:xfrm>
            <a:off x="2233995" y="4475032"/>
            <a:ext cx="262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180</a:t>
            </a:r>
            <a:r>
              <a:rPr lang="cs-CZ" sz="2400" dirty="0">
                <a:solidFill>
                  <a:srgbClr val="0070C0"/>
                </a:solidFill>
              </a:rPr>
              <a:t> …… 100 %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428CF8-6C6C-48E2-AF85-38540061F76E}"/>
              </a:ext>
            </a:extLst>
          </p:cNvPr>
          <p:cNvSpPr txBox="1"/>
          <p:nvPr/>
        </p:nvSpPr>
        <p:spPr>
          <a:xfrm>
            <a:off x="5607227" y="2603949"/>
            <a:ext cx="42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A426CF-F0DE-4ED1-8217-AFDBAB30A4F0}"/>
              </a:ext>
            </a:extLst>
          </p:cNvPr>
          <p:cNvSpPr txBox="1"/>
          <p:nvPr/>
        </p:nvSpPr>
        <p:spPr>
          <a:xfrm>
            <a:off x="4449828" y="4037330"/>
            <a:ext cx="210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450 …… 100 %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D21CA2-BD59-4E33-934A-5E7CA062BA02}"/>
              </a:ext>
            </a:extLst>
          </p:cNvPr>
          <p:cNvSpPr txBox="1"/>
          <p:nvPr/>
        </p:nvSpPr>
        <p:spPr>
          <a:xfrm>
            <a:off x="4478108" y="4475032"/>
            <a:ext cx="23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675</a:t>
            </a:r>
            <a:r>
              <a:rPr lang="cs-CZ" sz="2400" dirty="0">
                <a:solidFill>
                  <a:srgbClr val="0070C0"/>
                </a:solidFill>
              </a:rPr>
              <a:t> …… 150 %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8476DC-10A7-4E80-82D5-A9193A8E18E0}"/>
              </a:ext>
            </a:extLst>
          </p:cNvPr>
          <p:cNvSpPr txBox="1"/>
          <p:nvPr/>
        </p:nvSpPr>
        <p:spPr>
          <a:xfrm>
            <a:off x="4478108" y="5058474"/>
            <a:ext cx="23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675 …… 100 %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F870848-72B6-464B-A8D4-E27C33AE7546}"/>
              </a:ext>
            </a:extLst>
          </p:cNvPr>
          <p:cNvSpPr txBox="1"/>
          <p:nvPr/>
        </p:nvSpPr>
        <p:spPr>
          <a:xfrm>
            <a:off x="4478108" y="5485225"/>
            <a:ext cx="23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270</a:t>
            </a:r>
            <a:r>
              <a:rPr lang="cs-CZ" sz="2400" dirty="0">
                <a:solidFill>
                  <a:srgbClr val="0070C0"/>
                </a:solidFill>
              </a:rPr>
              <a:t> …… 40 %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FA265EE-9523-4AC5-9577-D791E21A08D5}"/>
              </a:ext>
            </a:extLst>
          </p:cNvPr>
          <p:cNvSpPr txBox="1"/>
          <p:nvPr/>
        </p:nvSpPr>
        <p:spPr>
          <a:xfrm>
            <a:off x="5622481" y="3018434"/>
            <a:ext cx="42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D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D1AE981-DA84-46F2-A2E3-B7559B6900C9}"/>
                  </a:ext>
                </a:extLst>
              </p:cNvPr>
              <p:cNvSpPr txBox="1"/>
              <p:nvPr/>
            </p:nvSpPr>
            <p:spPr>
              <a:xfrm>
                <a:off x="6910005" y="4035845"/>
                <a:ext cx="2305746" cy="78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…… 300</a:t>
                </a:r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D1AE981-DA84-46F2-A2E3-B7559B690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005" y="4035845"/>
                <a:ext cx="2305746" cy="789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612FD72D-7CDF-4196-9A23-871AE6E7DC88}"/>
                  </a:ext>
                </a:extLst>
              </p:cNvPr>
              <p:cNvSpPr txBox="1"/>
              <p:nvPr/>
            </p:nvSpPr>
            <p:spPr>
              <a:xfrm>
                <a:off x="6910005" y="4919805"/>
                <a:ext cx="2305746" cy="78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……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225</a:t>
                </a:r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612FD72D-7CDF-4196-9A23-871AE6E7D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005" y="4919805"/>
                <a:ext cx="2305746" cy="789190"/>
              </a:xfrm>
              <a:prstGeom prst="rect">
                <a:avLst/>
              </a:prstGeom>
              <a:blipFill>
                <a:blip r:embed="rId4"/>
                <a:stretch>
                  <a:fillRect b="-7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B515D316-96B0-4EE1-92BA-DC5E47E593C1}"/>
              </a:ext>
            </a:extLst>
          </p:cNvPr>
          <p:cNvSpPr txBox="1"/>
          <p:nvPr/>
        </p:nvSpPr>
        <p:spPr>
          <a:xfrm>
            <a:off x="5630981" y="3432919"/>
            <a:ext cx="42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C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D68D0DF-5F80-4B68-BB59-467985DC8585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013BC5-93A3-494D-8481-59E306AF1A92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8FA9E1-CE95-4D33-B70E-817157052BAE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2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636F7B6-0D72-4423-826D-9A486FAF4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8" t="13487" r="27975" b="16077"/>
          <a:stretch/>
        </p:blipFill>
        <p:spPr>
          <a:xfrm>
            <a:off x="92597" y="104172"/>
            <a:ext cx="6782765" cy="54436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915A36-2A91-4AA7-8ADD-6CC01F3D4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8" t="58720" r="34810" b="21927"/>
          <a:stretch/>
        </p:blipFill>
        <p:spPr>
          <a:xfrm>
            <a:off x="150471" y="5515337"/>
            <a:ext cx="5198910" cy="134266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42CADB3-AA83-4F05-B62E-4053690D2FF8}"/>
              </a:ext>
            </a:extLst>
          </p:cNvPr>
          <p:cNvSpPr txBox="1"/>
          <p:nvPr/>
        </p:nvSpPr>
        <p:spPr>
          <a:xfrm>
            <a:off x="6115050" y="232410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3F36367-245E-40D5-9A6A-C8FB04738577}"/>
              </a:ext>
            </a:extLst>
          </p:cNvPr>
          <p:cNvSpPr txBox="1"/>
          <p:nvPr/>
        </p:nvSpPr>
        <p:spPr>
          <a:xfrm>
            <a:off x="6115050" y="2676525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DD7BF61-CBE1-4FBB-AA1A-992E6422C090}"/>
              </a:ext>
            </a:extLst>
          </p:cNvPr>
          <p:cNvSpPr txBox="1"/>
          <p:nvPr/>
        </p:nvSpPr>
        <p:spPr>
          <a:xfrm>
            <a:off x="6105525" y="30289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6FE749-8544-473A-A3B3-123BADD49F69}"/>
              </a:ext>
            </a:extLst>
          </p:cNvPr>
          <p:cNvSpPr txBox="1"/>
          <p:nvPr/>
        </p:nvSpPr>
        <p:spPr>
          <a:xfrm>
            <a:off x="6057899" y="338137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C7E969-D253-4043-8BD8-9E515BBB87ED}"/>
              </a:ext>
            </a:extLst>
          </p:cNvPr>
          <p:cNvSpPr txBox="1"/>
          <p:nvPr/>
        </p:nvSpPr>
        <p:spPr>
          <a:xfrm>
            <a:off x="6057899" y="3733800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40E74B-31B5-4027-9725-CCF1A6F6390B}"/>
              </a:ext>
            </a:extLst>
          </p:cNvPr>
          <p:cNvSpPr txBox="1"/>
          <p:nvPr/>
        </p:nvSpPr>
        <p:spPr>
          <a:xfrm>
            <a:off x="5400675" y="5695950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 + 4 + 8 + 12 + 16 = </a:t>
            </a:r>
            <a:r>
              <a:rPr lang="cs-CZ" b="1" dirty="0">
                <a:solidFill>
                  <a:srgbClr val="0070C0"/>
                </a:solidFill>
              </a:rPr>
              <a:t>41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42CB00-DB75-4351-BF7B-3AC5ED66D49D}"/>
              </a:ext>
            </a:extLst>
          </p:cNvPr>
          <p:cNvSpPr txBox="1"/>
          <p:nvPr/>
        </p:nvSpPr>
        <p:spPr>
          <a:xfrm>
            <a:off x="4333876" y="6067425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4</a:t>
            </a:r>
            <a:r>
              <a:rPr lang="cs-CZ" dirty="0">
                <a:solidFill>
                  <a:srgbClr val="0070C0"/>
                </a:solidFill>
              </a:rPr>
              <a:t> (v rozích)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47A9E69-EF1B-47A2-8EA1-67C2B73CB467}"/>
              </a:ext>
            </a:extLst>
          </p:cNvPr>
          <p:cNvSpPr txBox="1"/>
          <p:nvPr/>
        </p:nvSpPr>
        <p:spPr>
          <a:xfrm>
            <a:off x="7943850" y="2371725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C9E6235-6DBC-4745-852A-A441D29C2286}"/>
              </a:ext>
            </a:extLst>
          </p:cNvPr>
          <p:cNvSpPr txBox="1"/>
          <p:nvPr/>
        </p:nvSpPr>
        <p:spPr>
          <a:xfrm>
            <a:off x="7934325" y="28003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1623286-879D-4085-97FE-380C560EE8A3}"/>
              </a:ext>
            </a:extLst>
          </p:cNvPr>
          <p:cNvSpPr txBox="1"/>
          <p:nvPr/>
        </p:nvSpPr>
        <p:spPr>
          <a:xfrm>
            <a:off x="4057649" y="204787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D169740-CBCA-4A65-A66A-509C16909A26}"/>
              </a:ext>
            </a:extLst>
          </p:cNvPr>
          <p:cNvSpPr txBox="1"/>
          <p:nvPr/>
        </p:nvSpPr>
        <p:spPr>
          <a:xfrm>
            <a:off x="7934324" y="362902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10AC213-9882-4AC8-A75F-679C5C16166D}"/>
              </a:ext>
            </a:extLst>
          </p:cNvPr>
          <p:cNvSpPr txBox="1"/>
          <p:nvPr/>
        </p:nvSpPr>
        <p:spPr>
          <a:xfrm>
            <a:off x="7877175" y="40481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7D3F156-97D5-4AD1-A518-D69154AABB29}"/>
              </a:ext>
            </a:extLst>
          </p:cNvPr>
          <p:cNvSpPr txBox="1"/>
          <p:nvPr/>
        </p:nvSpPr>
        <p:spPr>
          <a:xfrm>
            <a:off x="7877174" y="4476750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B1C83C3-9CBE-4A18-B4BC-36ABA8C8D126}"/>
              </a:ext>
            </a:extLst>
          </p:cNvPr>
          <p:cNvSpPr txBox="1"/>
          <p:nvPr/>
        </p:nvSpPr>
        <p:spPr>
          <a:xfrm>
            <a:off x="7877174" y="488632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CE64D2D-B90A-406E-B0C0-404E1F1C9273}"/>
              </a:ext>
            </a:extLst>
          </p:cNvPr>
          <p:cNvSpPr txBox="1"/>
          <p:nvPr/>
        </p:nvSpPr>
        <p:spPr>
          <a:xfrm>
            <a:off x="7496175" y="2343150"/>
            <a:ext cx="4000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rgbClr val="0070C0"/>
                </a:solidFill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0070C0"/>
                </a:solidFill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0070C0"/>
                </a:solidFill>
              </a:rPr>
              <a:t>3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0070C0"/>
                </a:solidFill>
              </a:rPr>
              <a:t>4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0070C0"/>
                </a:solidFill>
              </a:rPr>
              <a:t>5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0070C0"/>
                </a:solidFill>
              </a:rPr>
              <a:t>6</a:t>
            </a:r>
          </a:p>
          <a:p>
            <a:pPr>
              <a:spcAft>
                <a:spcPts val="1200"/>
              </a:spcAft>
            </a:pPr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D3F5E8C4-4EBB-4DB3-9F57-197D2D800221}"/>
              </a:ext>
            </a:extLst>
          </p:cNvPr>
          <p:cNvCxnSpPr/>
          <p:nvPr/>
        </p:nvCxnSpPr>
        <p:spPr>
          <a:xfrm flipV="1">
            <a:off x="3371850" y="2266950"/>
            <a:ext cx="0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3F64FFCC-4D91-40D2-AE8C-7AC969180839}"/>
              </a:ext>
            </a:extLst>
          </p:cNvPr>
          <p:cNvCxnSpPr/>
          <p:nvPr/>
        </p:nvCxnSpPr>
        <p:spPr>
          <a:xfrm flipV="1">
            <a:off x="3609975" y="2257425"/>
            <a:ext cx="0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A7D2628-3B1E-4E64-B4C5-97E6B21558EF}"/>
              </a:ext>
            </a:extLst>
          </p:cNvPr>
          <p:cNvSpPr txBox="1"/>
          <p:nvPr/>
        </p:nvSpPr>
        <p:spPr>
          <a:xfrm>
            <a:off x="7924800" y="3228975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9CABAE5-E512-4D73-BD2F-A4875C360F8E}"/>
              </a:ext>
            </a:extLst>
          </p:cNvPr>
          <p:cNvSpPr txBox="1"/>
          <p:nvPr/>
        </p:nvSpPr>
        <p:spPr>
          <a:xfrm>
            <a:off x="3829049" y="315277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ED2ECFC-04E9-4E72-897F-33716D86D9E5}"/>
              </a:ext>
            </a:extLst>
          </p:cNvPr>
          <p:cNvSpPr txBox="1"/>
          <p:nvPr/>
        </p:nvSpPr>
        <p:spPr>
          <a:xfrm>
            <a:off x="4086224" y="2914650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623499A-AD14-43D5-8637-B4703CF89F5E}"/>
              </a:ext>
            </a:extLst>
          </p:cNvPr>
          <p:cNvSpPr txBox="1"/>
          <p:nvPr/>
        </p:nvSpPr>
        <p:spPr>
          <a:xfrm>
            <a:off x="5610225" y="2324100"/>
            <a:ext cx="4000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rgbClr val="0070C0"/>
                </a:solidFill>
              </a:rPr>
              <a:t>1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0070C0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0070C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0070C0"/>
                </a:solidFill>
              </a:rPr>
              <a:t>4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DAC9C28-35E9-4C92-80D7-E1102B1D4F6B}"/>
              </a:ext>
            </a:extLst>
          </p:cNvPr>
          <p:cNvSpPr txBox="1"/>
          <p:nvPr/>
        </p:nvSpPr>
        <p:spPr>
          <a:xfrm>
            <a:off x="4629149" y="2305050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B6EE6BE-2082-49EF-B6A3-01E5ECD53460}"/>
              </a:ext>
            </a:extLst>
          </p:cNvPr>
          <p:cNvSpPr txBox="1"/>
          <p:nvPr/>
        </p:nvSpPr>
        <p:spPr>
          <a:xfrm>
            <a:off x="5448300" y="6488668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 + 8 + 12 = </a:t>
            </a:r>
            <a:r>
              <a:rPr lang="cs-CZ" b="1" dirty="0">
                <a:solidFill>
                  <a:srgbClr val="0070C0"/>
                </a:solidFill>
              </a:rPr>
              <a:t>24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D85DCDE-952B-47CA-A852-CDE8D17B55DC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34" name="Šipka: doprava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3BC23CB-2376-4B82-A593-2A58BAD864FA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0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extLst>
              <a:ext uri="{FF2B5EF4-FFF2-40B4-BE49-F238E27FC236}">
                <a16:creationId xmlns:a16="http://schemas.microsoft.com/office/drawing/2014/main" id="{18FBC086-92FC-420E-A575-399D6B35A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5" t="13864" r="24068" b="70392"/>
          <a:stretch/>
        </p:blipFill>
        <p:spPr bwMode="auto">
          <a:xfrm>
            <a:off x="97773" y="544710"/>
            <a:ext cx="8583240" cy="1207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1C31A5DE-756F-4508-AFE0-BA5DD69F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6" t="42574" r="19426" b="32725"/>
          <a:stretch/>
        </p:blipFill>
        <p:spPr bwMode="auto">
          <a:xfrm>
            <a:off x="98408" y="1847127"/>
            <a:ext cx="8874714" cy="18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9CDC045-1047-4603-B7C9-B5ABA00A8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5" t="72726" r="17004" b="4938"/>
          <a:stretch/>
        </p:blipFill>
        <p:spPr bwMode="auto">
          <a:xfrm>
            <a:off x="109983" y="4208909"/>
            <a:ext cx="8895121" cy="1636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642AA260-D8B7-4FC9-90EE-FF5E0CEF8531}"/>
                  </a:ext>
                </a:extLst>
              </p:cNvPr>
              <p:cNvSpPr txBox="1"/>
              <p:nvPr/>
            </p:nvSpPr>
            <p:spPr>
              <a:xfrm>
                <a:off x="1405584" y="1333600"/>
                <a:ext cx="1858477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642AA260-D8B7-4FC9-90EE-FF5E0CEF8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84" y="1333600"/>
                <a:ext cx="1858477" cy="501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38CF8411-976E-479A-9D9E-FBC7C40BD01D}"/>
                  </a:ext>
                </a:extLst>
              </p:cNvPr>
              <p:cNvSpPr txBox="1"/>
              <p:nvPr/>
            </p:nvSpPr>
            <p:spPr>
              <a:xfrm>
                <a:off x="3292258" y="1322026"/>
                <a:ext cx="1858477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38CF8411-976E-479A-9D9E-FBC7C40BD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258" y="1322026"/>
                <a:ext cx="1858477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BFF84028-AEBA-40E8-B574-3792BAA8045D}"/>
                  </a:ext>
                </a:extLst>
              </p:cNvPr>
              <p:cNvSpPr txBox="1"/>
              <p:nvPr/>
            </p:nvSpPr>
            <p:spPr>
              <a:xfrm>
                <a:off x="5514597" y="1345175"/>
                <a:ext cx="185847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256−4=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BFF84028-AEBA-40E8-B574-3792BAA80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97" y="1345175"/>
                <a:ext cx="185847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A838E4D6-CE64-4006-A43A-8687D2CB9F8D}"/>
                  </a:ext>
                </a:extLst>
              </p:cNvPr>
              <p:cNvSpPr txBox="1"/>
              <p:nvPr/>
            </p:nvSpPr>
            <p:spPr>
              <a:xfrm>
                <a:off x="7169779" y="1345176"/>
                <a:ext cx="8399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sz="26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A838E4D6-CE64-4006-A43A-8687D2CB9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79" y="1345176"/>
                <a:ext cx="83990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5B7CE590-653E-477C-8FF7-01957CA943A8}"/>
                  </a:ext>
                </a:extLst>
              </p:cNvPr>
              <p:cNvSpPr txBox="1"/>
              <p:nvPr/>
            </p:nvSpPr>
            <p:spPr>
              <a:xfrm>
                <a:off x="757402" y="3099342"/>
                <a:ext cx="2483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hod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14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5B7CE590-653E-477C-8FF7-01957CA94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02" y="3099342"/>
                <a:ext cx="2483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0E84A5F-0580-4121-BBB5-80568524DC11}"/>
                  </a:ext>
                </a:extLst>
              </p:cNvPr>
              <p:cNvSpPr txBox="1"/>
              <p:nvPr/>
            </p:nvSpPr>
            <p:spPr>
              <a:xfrm>
                <a:off x="3014463" y="3110917"/>
                <a:ext cx="11755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0E84A5F-0580-4121-BBB5-80568524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463" y="3110917"/>
                <a:ext cx="117556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EA90839-F21E-4564-8A7B-2F2AB71A0F1E}"/>
                  </a:ext>
                </a:extLst>
              </p:cNvPr>
              <p:cNvSpPr txBox="1"/>
              <p:nvPr/>
            </p:nvSpPr>
            <p:spPr>
              <a:xfrm>
                <a:off x="4125634" y="3122493"/>
                <a:ext cx="30390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−46 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FEA90839-F21E-4564-8A7B-2F2AB71A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34" y="3122493"/>
                <a:ext cx="303909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EDC36310-78E3-45E9-A73F-71196EFD381A}"/>
                  </a:ext>
                </a:extLst>
              </p:cNvPr>
              <p:cNvSpPr txBox="1"/>
              <p:nvPr/>
            </p:nvSpPr>
            <p:spPr>
              <a:xfrm>
                <a:off x="6926704" y="3145642"/>
                <a:ext cx="11755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EDC36310-78E3-45E9-A73F-71196EFD3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704" y="3145642"/>
                <a:ext cx="11755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5C8F63D1-D76F-44B3-AD3D-1A54215E42B7}"/>
                  </a:ext>
                </a:extLst>
              </p:cNvPr>
              <p:cNvSpPr txBox="1"/>
              <p:nvPr/>
            </p:nvSpPr>
            <p:spPr>
              <a:xfrm>
                <a:off x="1336135" y="3712802"/>
                <a:ext cx="2726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+28 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5C8F63D1-D76F-44B3-AD3D-1A54215E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135" y="3712802"/>
                <a:ext cx="272657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C8A94003-CAEF-4D9F-A272-2B26A89AE7BB}"/>
                  </a:ext>
                </a:extLst>
              </p:cNvPr>
              <p:cNvSpPr txBox="1"/>
              <p:nvPr/>
            </p:nvSpPr>
            <p:spPr>
              <a:xfrm>
                <a:off x="3986738" y="3724376"/>
                <a:ext cx="1592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02 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C8A94003-CAEF-4D9F-A272-2B26A89AE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38" y="3724376"/>
                <a:ext cx="1592259" cy="461665"/>
              </a:xfrm>
              <a:prstGeom prst="rect">
                <a:avLst/>
              </a:prstGeom>
              <a:blipFill>
                <a:blip r:embed="rId12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925B5FBD-8280-4A9F-BB17-5BB2FF26026D}"/>
                  </a:ext>
                </a:extLst>
              </p:cNvPr>
              <p:cNvSpPr txBox="1"/>
              <p:nvPr/>
            </p:nvSpPr>
            <p:spPr>
              <a:xfrm>
                <a:off x="5468297" y="3724376"/>
                <a:ext cx="20320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𝐡𝐨𝐝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𝐦𝐢𝐧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925B5FBD-8280-4A9F-BB17-5BB2FF260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97" y="3724376"/>
                <a:ext cx="2032098" cy="461665"/>
              </a:xfrm>
              <a:prstGeom prst="rect">
                <a:avLst/>
              </a:prstGeom>
              <a:blipFill>
                <a:blip r:embed="rId13"/>
                <a:stretch>
                  <a:fillRect l="-601" r="-1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023A8322-17CA-46AF-BFCA-C61843A77437}"/>
                  </a:ext>
                </a:extLst>
              </p:cNvPr>
              <p:cNvSpPr txBox="1"/>
              <p:nvPr/>
            </p:nvSpPr>
            <p:spPr>
              <a:xfrm>
                <a:off x="965745" y="5518451"/>
                <a:ext cx="30969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0,12 </m:t>
                          </m:r>
                          <m:r>
                            <m:rPr>
                              <m:sty m:val="p"/>
                            </m:rP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cs-CZ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023A8322-17CA-46AF-BFCA-C61843A77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5" y="5518451"/>
                <a:ext cx="309696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7F934C38-B60C-4B6B-845A-D71BC2EF5E18}"/>
                  </a:ext>
                </a:extLst>
              </p:cNvPr>
              <p:cNvSpPr txBox="1"/>
              <p:nvPr/>
            </p:nvSpPr>
            <p:spPr>
              <a:xfrm>
                <a:off x="4264529" y="5518452"/>
                <a:ext cx="31779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4500 </m:t>
                          </m:r>
                          <m:r>
                            <m:rPr>
                              <m:sty m:val="p"/>
                            </m:rP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cs-CZ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7F934C38-B60C-4B6B-845A-D71BC2EF5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29" y="5518452"/>
                <a:ext cx="3177992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D24EE573-A0A8-4398-AD4B-B6BFDCF64BA7}"/>
                  </a:ext>
                </a:extLst>
              </p:cNvPr>
              <p:cNvSpPr txBox="1"/>
              <p:nvPr/>
            </p:nvSpPr>
            <p:spPr>
              <a:xfrm>
                <a:off x="1250067" y="6131909"/>
                <a:ext cx="329878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cs-CZ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cs-CZ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cs-CZ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D24EE573-A0A8-4398-AD4B-B6BFDCF64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067" y="6131909"/>
                <a:ext cx="3298784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A3981816-63DE-4673-A81E-9D4322867921}"/>
                  </a:ext>
                </a:extLst>
              </p:cNvPr>
              <p:cNvSpPr txBox="1"/>
              <p:nvPr/>
            </p:nvSpPr>
            <p:spPr>
              <a:xfrm>
                <a:off x="4310829" y="6143484"/>
                <a:ext cx="211311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124,5</m:t>
                          </m:r>
                          <m: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cs-CZ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A3981816-63DE-4673-A81E-9D4322867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29" y="6143484"/>
                <a:ext cx="2113119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0958F752-23BE-489C-BA6F-4EA869C750D5}"/>
                  </a:ext>
                </a:extLst>
              </p:cNvPr>
              <p:cNvSpPr txBox="1"/>
              <p:nvPr/>
            </p:nvSpPr>
            <p:spPr>
              <a:xfrm>
                <a:off x="6301679" y="6155060"/>
                <a:ext cx="228673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𝟏𝟐𝟒</m:t>
                    </m:r>
                    <m:r>
                      <a:rPr lang="cs-CZ" sz="2600" b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600" b="1" dirty="0">
                    <a:solidFill>
                      <a:srgbClr val="0070C0"/>
                    </a:solidFill>
                  </a:rPr>
                  <a:t>litrů</a:t>
                </a:r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0958F752-23BE-489C-BA6F-4EA869C75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79" y="6155060"/>
                <a:ext cx="2286735" cy="492443"/>
              </a:xfrm>
              <a:prstGeom prst="rect">
                <a:avLst/>
              </a:prstGeom>
              <a:blipFill>
                <a:blip r:embed="rId18"/>
                <a:stretch>
                  <a:fillRect t="-11250" b="-3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04B9E396-4D03-42E6-B61A-66A8C8934EA7}"/>
                  </a:ext>
                </a:extLst>
              </p:cNvPr>
              <p:cNvSpPr txBox="1"/>
              <p:nvPr/>
            </p:nvSpPr>
            <p:spPr>
              <a:xfrm>
                <a:off x="2514229" y="5496119"/>
                <a:ext cx="92093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04B9E396-4D03-42E6-B61A-66A8C8934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29" y="5496119"/>
                <a:ext cx="920930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9DE5261-CC5B-42F3-84B0-2ECCD66A60A4}"/>
                  </a:ext>
                </a:extLst>
              </p:cNvPr>
              <p:cNvSpPr txBox="1"/>
              <p:nvPr/>
            </p:nvSpPr>
            <p:spPr>
              <a:xfrm>
                <a:off x="6016363" y="5510848"/>
                <a:ext cx="7904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9DE5261-CC5B-42F3-84B0-2ECCD66A6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363" y="5510848"/>
                <a:ext cx="790456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481EEBF-1041-44BD-B1F2-D7E0FBAF9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9" t="21480" r="28074" b="60563"/>
          <a:stretch/>
        </p:blipFill>
        <p:spPr bwMode="auto">
          <a:xfrm>
            <a:off x="149787" y="603738"/>
            <a:ext cx="8377848" cy="148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7F9A787-47F7-4272-AF06-4FCBAE98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9" t="59563" r="59161" b="22496"/>
          <a:stretch/>
        </p:blipFill>
        <p:spPr bwMode="auto">
          <a:xfrm>
            <a:off x="128227" y="2329002"/>
            <a:ext cx="3941830" cy="1526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7B0EE53-7049-4648-A191-5E5C2B7AC45F}"/>
                  </a:ext>
                </a:extLst>
              </p:cNvPr>
              <p:cNvSpPr txBox="1"/>
              <p:nvPr/>
            </p:nvSpPr>
            <p:spPr>
              <a:xfrm>
                <a:off x="2939608" y="1288238"/>
                <a:ext cx="207223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9−4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A7B0EE53-7049-4648-A191-5E5C2B7A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608" y="1288238"/>
                <a:ext cx="2072230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552A592-D820-450A-B0D0-C37BD9C256A9}"/>
                  </a:ext>
                </a:extLst>
              </p:cNvPr>
              <p:cNvSpPr txBox="1"/>
              <p:nvPr/>
            </p:nvSpPr>
            <p:spPr>
              <a:xfrm>
                <a:off x="4942029" y="1299813"/>
                <a:ext cx="2072230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552A592-D820-450A-B0D0-C37BD9C25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029" y="1299813"/>
                <a:ext cx="2072230" cy="81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87CC430-5D2D-4921-9AA1-A7F371445AB5}"/>
              </a:ext>
            </a:extLst>
          </p:cNvPr>
          <p:cNvCxnSpPr>
            <a:cxnSpLocks/>
          </p:cNvCxnSpPr>
          <p:nvPr/>
        </p:nvCxnSpPr>
        <p:spPr>
          <a:xfrm>
            <a:off x="5948531" y="1405426"/>
            <a:ext cx="18000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B0DC152-3C0A-4E89-BF65-D107773BE2A1}"/>
              </a:ext>
            </a:extLst>
          </p:cNvPr>
          <p:cNvCxnSpPr>
            <a:cxnSpLocks/>
          </p:cNvCxnSpPr>
          <p:nvPr/>
        </p:nvCxnSpPr>
        <p:spPr>
          <a:xfrm>
            <a:off x="5564619" y="1829915"/>
            <a:ext cx="180000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7428E87-3A14-4D66-9C2F-A5ADA4E77B9B}"/>
              </a:ext>
            </a:extLst>
          </p:cNvPr>
          <p:cNvCxnSpPr>
            <a:cxnSpLocks/>
          </p:cNvCxnSpPr>
          <p:nvPr/>
        </p:nvCxnSpPr>
        <p:spPr>
          <a:xfrm flipH="1">
            <a:off x="5512363" y="1394111"/>
            <a:ext cx="282092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B009499-7312-46BD-83E8-C8DA2D33DD8E}"/>
              </a:ext>
            </a:extLst>
          </p:cNvPr>
          <p:cNvCxnSpPr>
            <a:cxnSpLocks/>
          </p:cNvCxnSpPr>
          <p:nvPr/>
        </p:nvCxnSpPr>
        <p:spPr>
          <a:xfrm flipH="1">
            <a:off x="5851490" y="1829493"/>
            <a:ext cx="309447" cy="213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701F39-4967-406E-A366-086C0C608E2B}"/>
              </a:ext>
            </a:extLst>
          </p:cNvPr>
          <p:cNvSpPr txBox="1"/>
          <p:nvPr/>
        </p:nvSpPr>
        <p:spPr>
          <a:xfrm>
            <a:off x="5499844" y="1033656"/>
            <a:ext cx="27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25CFE64-28C6-4C13-B77B-6B6F7E1AABBB}"/>
              </a:ext>
            </a:extLst>
          </p:cNvPr>
          <p:cNvSpPr txBox="1"/>
          <p:nvPr/>
        </p:nvSpPr>
        <p:spPr>
          <a:xfrm>
            <a:off x="5903880" y="2027331"/>
            <a:ext cx="27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3BEFAD9-F940-44F0-97FD-F79831E232BF}"/>
                  </a:ext>
                </a:extLst>
              </p:cNvPr>
              <p:cNvSpPr txBox="1"/>
              <p:nvPr/>
            </p:nvSpPr>
            <p:spPr>
              <a:xfrm>
                <a:off x="6550910" y="1334537"/>
                <a:ext cx="128515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3BEFAD9-F940-44F0-97FD-F79831E23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10" y="1334537"/>
                <a:ext cx="1285151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E545B1F-413D-4BA3-BC34-F638856788A6}"/>
                  </a:ext>
                </a:extLst>
              </p:cNvPr>
              <p:cNvSpPr txBox="1"/>
              <p:nvPr/>
            </p:nvSpPr>
            <p:spPr>
              <a:xfrm>
                <a:off x="7638931" y="1346112"/>
                <a:ext cx="128515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3+2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E545B1F-413D-4BA3-BC34-F6388567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931" y="1346112"/>
                <a:ext cx="1285151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E57E3EF-76A2-4A32-9955-69BB62C51195}"/>
                  </a:ext>
                </a:extLst>
              </p:cNvPr>
              <p:cNvSpPr txBox="1"/>
              <p:nvPr/>
            </p:nvSpPr>
            <p:spPr>
              <a:xfrm>
                <a:off x="8750101" y="1357686"/>
                <a:ext cx="3823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BE57E3EF-76A2-4A32-9955-69BB62C51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101" y="1357686"/>
                <a:ext cx="382324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B7117E76-CDDF-4720-84D7-CB9F74E28AFE}"/>
                  </a:ext>
                </a:extLst>
              </p:cNvPr>
              <p:cNvSpPr txBox="1"/>
              <p:nvPr/>
            </p:nvSpPr>
            <p:spPr>
              <a:xfrm>
                <a:off x="2025209" y="2607752"/>
                <a:ext cx="1192554" cy="1217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B7117E76-CDDF-4720-84D7-CB9F74E28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209" y="2607752"/>
                <a:ext cx="1192554" cy="12171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4BA64E4-241C-4C2E-85B5-A83A0EFDD0E9}"/>
                  </a:ext>
                </a:extLst>
              </p:cNvPr>
              <p:cNvSpPr txBox="1"/>
              <p:nvPr/>
            </p:nvSpPr>
            <p:spPr>
              <a:xfrm>
                <a:off x="3147953" y="2630902"/>
                <a:ext cx="1354600" cy="124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7−16</m:t>
                              </m:r>
                            </m:num>
                            <m:den>
                              <m:r>
                                <a:rPr lang="cs-CZ" sz="2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49−4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E4BA64E4-241C-4C2E-85B5-A83A0EFDD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53" y="2630902"/>
                <a:ext cx="1354600" cy="12408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36B7B1A-CC78-4FA9-B4D8-C4660781633E}"/>
                  </a:ext>
                </a:extLst>
              </p:cNvPr>
              <p:cNvSpPr txBox="1"/>
              <p:nvPr/>
            </p:nvSpPr>
            <p:spPr>
              <a:xfrm>
                <a:off x="4432743" y="2619327"/>
                <a:ext cx="961060" cy="1219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cs-CZ" sz="2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36B7B1A-CC78-4FA9-B4D8-C46607816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43" y="2619327"/>
                <a:ext cx="961060" cy="1219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983F7EB-720C-4187-B1EA-F383698287A3}"/>
                  </a:ext>
                </a:extLst>
              </p:cNvPr>
              <p:cNvSpPr txBox="1"/>
              <p:nvPr/>
            </p:nvSpPr>
            <p:spPr>
              <a:xfrm>
                <a:off x="5219822" y="2827672"/>
                <a:ext cx="160924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C983F7EB-720C-4187-B1EA-F38369828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22" y="2827672"/>
                <a:ext cx="160924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206D785-52C1-4668-9348-0444A8227F24}"/>
              </a:ext>
            </a:extLst>
          </p:cNvPr>
          <p:cNvCxnSpPr>
            <a:cxnSpLocks/>
          </p:cNvCxnSpPr>
          <p:nvPr/>
        </p:nvCxnSpPr>
        <p:spPr>
          <a:xfrm flipH="1">
            <a:off x="5547087" y="2910394"/>
            <a:ext cx="282092" cy="215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5C049F90-3BEB-429F-BD63-F9A029F95780}"/>
              </a:ext>
            </a:extLst>
          </p:cNvPr>
          <p:cNvCxnSpPr>
            <a:cxnSpLocks/>
          </p:cNvCxnSpPr>
          <p:nvPr/>
        </p:nvCxnSpPr>
        <p:spPr>
          <a:xfrm flipH="1">
            <a:off x="5886214" y="3345776"/>
            <a:ext cx="309447" cy="213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334E7D5-CEBE-4D9A-AF7B-6FDC1316690D}"/>
              </a:ext>
            </a:extLst>
          </p:cNvPr>
          <p:cNvSpPr txBox="1"/>
          <p:nvPr/>
        </p:nvSpPr>
        <p:spPr>
          <a:xfrm>
            <a:off x="5534568" y="2549939"/>
            <a:ext cx="27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C4C8E1B-B12A-46C6-AE1D-245B3FDF3E70}"/>
              </a:ext>
            </a:extLst>
          </p:cNvPr>
          <p:cNvSpPr txBox="1"/>
          <p:nvPr/>
        </p:nvSpPr>
        <p:spPr>
          <a:xfrm>
            <a:off x="5938604" y="3543614"/>
            <a:ext cx="271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B22E7D62-AA74-4962-BF70-4EF5760D8A6F}"/>
                  </a:ext>
                </a:extLst>
              </p:cNvPr>
              <p:cNvSpPr txBox="1"/>
              <p:nvPr/>
            </p:nvSpPr>
            <p:spPr>
              <a:xfrm>
                <a:off x="6643508" y="2862396"/>
                <a:ext cx="86846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B22E7D62-AA74-4962-BF70-4EF5760D8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508" y="2862396"/>
                <a:ext cx="868461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>
            <a:extLst>
              <a:ext uri="{FF2B5EF4-FFF2-40B4-BE49-F238E27FC236}">
                <a16:creationId xmlns:a16="http://schemas.microsoft.com/office/drawing/2014/main" id="{A4860908-F186-4651-93D3-BA23405BFB4C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071C13-DD4E-4ECB-9C67-3BC563528AEA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8B23A3-E045-40A8-8A1E-A00C1BF78BC9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0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6152B4-FDD0-4758-9FE7-4E3812816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5" t="20875" r="28734" b="28678"/>
          <a:stretch/>
        </p:blipFill>
        <p:spPr>
          <a:xfrm>
            <a:off x="46294" y="243067"/>
            <a:ext cx="9084210" cy="40974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01E54E3-5403-49A1-A5B5-61F598BB6EF7}"/>
              </a:ext>
            </a:extLst>
          </p:cNvPr>
          <p:cNvSpPr txBox="1"/>
          <p:nvPr/>
        </p:nvSpPr>
        <p:spPr>
          <a:xfrm>
            <a:off x="2862405" y="1119497"/>
            <a:ext cx="177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81 =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D4CB99-820D-4EC4-BBEC-829DA0F98404}"/>
              </a:ext>
            </a:extLst>
          </p:cNvPr>
          <p:cNvSpPr txBox="1"/>
          <p:nvPr/>
        </p:nvSpPr>
        <p:spPr>
          <a:xfrm>
            <a:off x="4448136" y="1119497"/>
            <a:ext cx="256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(4a – 9) . (4a + 9)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2D132AE-4748-44CB-ABEE-A7B11289F200}"/>
                  </a:ext>
                </a:extLst>
              </p:cNvPr>
              <p:cNvSpPr txBox="1"/>
              <p:nvPr/>
            </p:nvSpPr>
            <p:spPr>
              <a:xfrm>
                <a:off x="2581155" y="2430684"/>
                <a:ext cx="601884" cy="748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2D132AE-4748-44CB-ABEE-A7B11289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55" y="2430684"/>
                <a:ext cx="601884" cy="748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6A37AD0-BB98-4603-B283-D661D56C16D3}"/>
                  </a:ext>
                </a:extLst>
              </p:cNvPr>
              <p:cNvSpPr txBox="1"/>
              <p:nvPr/>
            </p:nvSpPr>
            <p:spPr>
              <a:xfrm>
                <a:off x="3159889" y="2650602"/>
                <a:ext cx="8218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𝟔𝐲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6A37AD0-BB98-4603-B283-D661D56C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89" y="2650602"/>
                <a:ext cx="82180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24366360-0BE8-4ACC-BCF5-29405E591D38}"/>
                  </a:ext>
                </a:extLst>
              </p:cNvPr>
              <p:cNvSpPr txBox="1"/>
              <p:nvPr/>
            </p:nvSpPr>
            <p:spPr>
              <a:xfrm>
                <a:off x="3993266" y="2662177"/>
                <a:ext cx="82180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24366360-0BE8-4ACC-BCF5-29405E591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266" y="2662177"/>
                <a:ext cx="82180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565FB922-2C31-4A93-8848-5070E1445BFE}"/>
              </a:ext>
            </a:extLst>
          </p:cNvPr>
          <p:cNvSpPr txBox="1"/>
          <p:nvPr/>
        </p:nvSpPr>
        <p:spPr>
          <a:xfrm>
            <a:off x="2739844" y="3563082"/>
            <a:ext cx="64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F0A41B-851C-4B58-AC98-3D52B087776B}"/>
              </a:ext>
            </a:extLst>
          </p:cNvPr>
          <p:cNvSpPr txBox="1"/>
          <p:nvPr/>
        </p:nvSpPr>
        <p:spPr>
          <a:xfrm>
            <a:off x="1082494" y="4263169"/>
            <a:ext cx="155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–3n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7n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F4A4EF-A0E3-406F-9557-244549BF23FC}"/>
              </a:ext>
            </a:extLst>
          </p:cNvPr>
          <p:cNvSpPr txBox="1"/>
          <p:nvPr/>
        </p:nvSpPr>
        <p:spPr>
          <a:xfrm>
            <a:off x="2425518" y="4272694"/>
            <a:ext cx="200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+ 4n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+ 9n =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EDE3DB-EC72-4B7C-A89A-D7DA467E49FA}"/>
              </a:ext>
            </a:extLst>
          </p:cNvPr>
          <p:cNvSpPr txBox="1"/>
          <p:nvPr/>
        </p:nvSpPr>
        <p:spPr>
          <a:xfrm>
            <a:off x="4235267" y="4267931"/>
            <a:ext cx="159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+ 2n =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604C925-EADA-4F3E-A83A-4026BC929F73}"/>
              </a:ext>
            </a:extLst>
          </p:cNvPr>
          <p:cNvSpPr txBox="1"/>
          <p:nvPr/>
        </p:nvSpPr>
        <p:spPr>
          <a:xfrm>
            <a:off x="5647378" y="4256356"/>
            <a:ext cx="159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n.(n + 2)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CEE94FB-12A3-40C9-90CC-0200CC02B612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841ECC-3208-4AC0-AB2C-0BBF11821B7A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4B3D9C-C2F7-4EA4-8F11-8D0DD23AE495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3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FB06F80-A0EB-4FEE-BDA2-C6AE4E8E3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2" t="26276" r="46574" b="57791"/>
          <a:stretch/>
        </p:blipFill>
        <p:spPr bwMode="auto">
          <a:xfrm>
            <a:off x="234348" y="196960"/>
            <a:ext cx="5754984" cy="1342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CE2B5F-5DBC-436B-8D7F-802EE6245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64066" r="58109" b="22363"/>
          <a:stretch/>
        </p:blipFill>
        <p:spPr bwMode="auto">
          <a:xfrm>
            <a:off x="211817" y="3415907"/>
            <a:ext cx="3885622" cy="1102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D5654CF-6FAC-4463-8122-5EC0F6974E5E}"/>
              </a:ext>
            </a:extLst>
          </p:cNvPr>
          <p:cNvSpPr txBox="1"/>
          <p:nvPr/>
        </p:nvSpPr>
        <p:spPr>
          <a:xfrm>
            <a:off x="1886670" y="1378485"/>
            <a:ext cx="314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5x – 1 + x = 2,5x + 0,4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18997D-0A6A-49AF-A260-94D23E7ED51D}"/>
              </a:ext>
            </a:extLst>
          </p:cNvPr>
          <p:cNvSpPr txBox="1"/>
          <p:nvPr/>
        </p:nvSpPr>
        <p:spPr>
          <a:xfrm>
            <a:off x="5444537" y="1365611"/>
            <a:ext cx="20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-2,5x + 1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E03EB2-96B0-4D1F-A576-DBBC075B26B2}"/>
              </a:ext>
            </a:extLst>
          </p:cNvPr>
          <p:cNvSpPr txBox="1"/>
          <p:nvPr/>
        </p:nvSpPr>
        <p:spPr>
          <a:xfrm>
            <a:off x="2588901" y="1857457"/>
            <a:ext cx="18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3,5x = 1,4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DE7247-EA02-45DC-9DD3-215991F8E4A2}"/>
              </a:ext>
            </a:extLst>
          </p:cNvPr>
          <p:cNvSpPr txBox="1"/>
          <p:nvPr/>
        </p:nvSpPr>
        <p:spPr>
          <a:xfrm>
            <a:off x="5400994" y="1801040"/>
            <a:ext cx="116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.10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6C7583-9BF9-422E-B118-9636E891A210}"/>
              </a:ext>
            </a:extLst>
          </p:cNvPr>
          <p:cNvSpPr txBox="1"/>
          <p:nvPr/>
        </p:nvSpPr>
        <p:spPr>
          <a:xfrm>
            <a:off x="2646957" y="2342307"/>
            <a:ext cx="18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35x = 14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703BD20-43E0-4926-B748-4F0FA5AC1B81}"/>
              </a:ext>
            </a:extLst>
          </p:cNvPr>
          <p:cNvSpPr txBox="1"/>
          <p:nvPr/>
        </p:nvSpPr>
        <p:spPr>
          <a:xfrm>
            <a:off x="5357452" y="2309040"/>
            <a:ext cx="99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A078F683-EDB6-4F4D-AB6E-DCA3B0D74670}"/>
                  </a:ext>
                </a:extLst>
              </p:cNvPr>
              <p:cNvSpPr txBox="1"/>
              <p:nvPr/>
            </p:nvSpPr>
            <p:spPr>
              <a:xfrm>
                <a:off x="2966267" y="2737134"/>
                <a:ext cx="1154320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A078F683-EDB6-4F4D-AB6E-DCA3B0D7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267" y="2737134"/>
                <a:ext cx="1154320" cy="790794"/>
              </a:xfrm>
              <a:prstGeom prst="rect">
                <a:avLst/>
              </a:prstGeom>
              <a:blipFill>
                <a:blip r:embed="rId3"/>
                <a:stretch>
                  <a:fillRect l="-84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D7F11C-9E9B-4C67-86BE-CF3082524493}"/>
              </a:ext>
            </a:extLst>
          </p:cNvPr>
          <p:cNvSpPr txBox="1"/>
          <p:nvPr/>
        </p:nvSpPr>
        <p:spPr>
          <a:xfrm>
            <a:off x="4680615" y="3865743"/>
            <a:ext cx="97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.30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467F04D-40D7-4852-A6F8-872D3286BD78}"/>
              </a:ext>
            </a:extLst>
          </p:cNvPr>
          <p:cNvSpPr txBox="1"/>
          <p:nvPr/>
        </p:nvSpPr>
        <p:spPr>
          <a:xfrm>
            <a:off x="363250" y="4467624"/>
            <a:ext cx="74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86B7708-2EB7-4CB8-B35E-9FAE3AD21E5D}"/>
              </a:ext>
            </a:extLst>
          </p:cNvPr>
          <p:cNvSpPr txBox="1"/>
          <p:nvPr/>
        </p:nvSpPr>
        <p:spPr>
          <a:xfrm>
            <a:off x="941981" y="4467624"/>
            <a:ext cx="173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6 + 15y =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0D37FD7-E195-49CC-A015-FB4262A4ED6D}"/>
              </a:ext>
            </a:extLst>
          </p:cNvPr>
          <p:cNvSpPr txBox="1"/>
          <p:nvPr/>
        </p:nvSpPr>
        <p:spPr>
          <a:xfrm>
            <a:off x="2527714" y="4467624"/>
            <a:ext cx="131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10y – 16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E95FF0D-04F6-4794-8758-870089077E35}"/>
              </a:ext>
            </a:extLst>
          </p:cNvPr>
          <p:cNvSpPr txBox="1"/>
          <p:nvPr/>
        </p:nvSpPr>
        <p:spPr>
          <a:xfrm>
            <a:off x="3731480" y="4479198"/>
            <a:ext cx="84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60 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9BEFAF-B095-4991-8A1A-572BE49E9CA7}"/>
              </a:ext>
            </a:extLst>
          </p:cNvPr>
          <p:cNvSpPr txBox="1"/>
          <p:nvPr/>
        </p:nvSpPr>
        <p:spPr>
          <a:xfrm>
            <a:off x="1173482" y="5000060"/>
            <a:ext cx="275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45y – 6 = 10y – 76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2BE14F2-569D-4BBD-827D-64E64BA8FD98}"/>
              </a:ext>
            </a:extLst>
          </p:cNvPr>
          <p:cNvSpPr txBox="1"/>
          <p:nvPr/>
        </p:nvSpPr>
        <p:spPr>
          <a:xfrm>
            <a:off x="4692185" y="4988484"/>
            <a:ext cx="17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-10y + 6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E0D29D9-89BD-493D-922D-B4761ECF4234}"/>
              </a:ext>
            </a:extLst>
          </p:cNvPr>
          <p:cNvSpPr txBox="1"/>
          <p:nvPr/>
        </p:nvSpPr>
        <p:spPr>
          <a:xfrm>
            <a:off x="1613322" y="5555644"/>
            <a:ext cx="182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35y = -70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262AB40-4E6A-4D06-810C-15E8E2BC5780}"/>
              </a:ext>
            </a:extLst>
          </p:cNvPr>
          <p:cNvSpPr txBox="1"/>
          <p:nvPr/>
        </p:nvSpPr>
        <p:spPr>
          <a:xfrm>
            <a:off x="4692185" y="5497770"/>
            <a:ext cx="17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:35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5017476-9D47-4433-B202-BC7E1DBF4C71}"/>
              </a:ext>
            </a:extLst>
          </p:cNvPr>
          <p:cNvSpPr txBox="1"/>
          <p:nvPr/>
        </p:nvSpPr>
        <p:spPr>
          <a:xfrm>
            <a:off x="1937417" y="6041782"/>
            <a:ext cx="119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-2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1164D94-C6E4-4C12-A05D-51E6DBCDAAD7}"/>
                  </a:ext>
                </a:extLst>
              </p:cNvPr>
              <p:cNvSpPr txBox="1"/>
              <p:nvPr/>
            </p:nvSpPr>
            <p:spPr>
              <a:xfrm>
                <a:off x="3903816" y="2713986"/>
                <a:ext cx="795506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1164D94-C6E4-4C12-A05D-51E6DBCDA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816" y="2713986"/>
                <a:ext cx="795506" cy="834716"/>
              </a:xfrm>
              <a:prstGeom prst="rect">
                <a:avLst/>
              </a:prstGeom>
              <a:blipFill>
                <a:blip r:embed="rId4"/>
                <a:stretch>
                  <a:fillRect l="-114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>
            <a:extLst>
              <a:ext uri="{FF2B5EF4-FFF2-40B4-BE49-F238E27FC236}">
                <a16:creationId xmlns:a16="http://schemas.microsoft.com/office/drawing/2014/main" id="{E5E29382-FC73-418D-A239-007689EFE93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23" name="Šipka: doprava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02317C-3803-4B64-9A8C-386CB0A391AD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Šipka: doprav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4BB32D8-57DB-49C8-BA84-284FEF3FBDEA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DD66E91-EEED-41FA-9B71-EF5C57EB6942}"/>
              </a:ext>
            </a:extLst>
          </p:cNvPr>
          <p:cNvPicPr/>
          <p:nvPr/>
        </p:nvPicPr>
        <p:blipFill rotWithShape="1">
          <a:blip r:embed="rId2"/>
          <a:srcRect l="14259" t="17957" r="15039" b="8763"/>
          <a:stretch/>
        </p:blipFill>
        <p:spPr bwMode="auto">
          <a:xfrm>
            <a:off x="110764" y="171450"/>
            <a:ext cx="8894340" cy="5208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327BAF6-F8C6-4B42-9F2B-8BCAF702B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7" t="55455" r="15708" b="25532"/>
          <a:stretch/>
        </p:blipFill>
        <p:spPr bwMode="auto">
          <a:xfrm>
            <a:off x="168981" y="5473716"/>
            <a:ext cx="8539341" cy="1306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BC17DC6-B657-4ABB-822F-EE6579B8D26C}"/>
              </a:ext>
            </a:extLst>
          </p:cNvPr>
          <p:cNvSpPr txBox="1"/>
          <p:nvPr/>
        </p:nvSpPr>
        <p:spPr>
          <a:xfrm flipH="1">
            <a:off x="5226992" y="5786104"/>
            <a:ext cx="13340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270 : 9 =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5D38F7-F11C-4211-9D42-6657C29FA500}"/>
              </a:ext>
            </a:extLst>
          </p:cNvPr>
          <p:cNvSpPr txBox="1"/>
          <p:nvPr/>
        </p:nvSpPr>
        <p:spPr>
          <a:xfrm flipH="1">
            <a:off x="6424196" y="5786104"/>
            <a:ext cx="13340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AFA45B4-4513-4606-8FE3-9C3EF922F09E}"/>
              </a:ext>
            </a:extLst>
          </p:cNvPr>
          <p:cNvCxnSpPr/>
          <p:nvPr/>
        </p:nvCxnSpPr>
        <p:spPr>
          <a:xfrm>
            <a:off x="1649691" y="3037198"/>
            <a:ext cx="0" cy="149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FFA75908-0894-4B8A-B7FB-2566B01EF198}"/>
              </a:ext>
            </a:extLst>
          </p:cNvPr>
          <p:cNvSpPr txBox="1"/>
          <p:nvPr/>
        </p:nvSpPr>
        <p:spPr>
          <a:xfrm flipH="1">
            <a:off x="1602556" y="2679790"/>
            <a:ext cx="19342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4683D7C-3161-46E5-903C-495CEA90350F}"/>
              </a:ext>
            </a:extLst>
          </p:cNvPr>
          <p:cNvCxnSpPr/>
          <p:nvPr/>
        </p:nvCxnSpPr>
        <p:spPr>
          <a:xfrm>
            <a:off x="1979629" y="3037198"/>
            <a:ext cx="0" cy="149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6DF2FB-5ACF-437C-863D-0B14EFA4DEA6}"/>
              </a:ext>
            </a:extLst>
          </p:cNvPr>
          <p:cNvSpPr txBox="1"/>
          <p:nvPr/>
        </p:nvSpPr>
        <p:spPr>
          <a:xfrm flipH="1">
            <a:off x="1932494" y="2679790"/>
            <a:ext cx="19342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42F0881-1B51-485D-AF78-643E65D40F9B}"/>
              </a:ext>
            </a:extLst>
          </p:cNvPr>
          <p:cNvCxnSpPr/>
          <p:nvPr/>
        </p:nvCxnSpPr>
        <p:spPr>
          <a:xfrm>
            <a:off x="2771480" y="3056052"/>
            <a:ext cx="0" cy="149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E66D2F-034C-4809-96FC-C28CF73BFDA7}"/>
              </a:ext>
            </a:extLst>
          </p:cNvPr>
          <p:cNvSpPr txBox="1"/>
          <p:nvPr/>
        </p:nvSpPr>
        <p:spPr>
          <a:xfrm flipH="1">
            <a:off x="2606513" y="2698644"/>
            <a:ext cx="3299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1268A8B-FDF2-46AF-A04F-874517B175B0}"/>
              </a:ext>
            </a:extLst>
          </p:cNvPr>
          <p:cNvSpPr txBox="1"/>
          <p:nvPr/>
        </p:nvSpPr>
        <p:spPr>
          <a:xfrm flipH="1">
            <a:off x="2957838" y="2691724"/>
            <a:ext cx="3299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67D9AFB-22E9-4366-87FE-23285300F67A}"/>
              </a:ext>
            </a:extLst>
          </p:cNvPr>
          <p:cNvSpPr txBox="1"/>
          <p:nvPr/>
        </p:nvSpPr>
        <p:spPr>
          <a:xfrm flipH="1">
            <a:off x="3287771" y="2691724"/>
            <a:ext cx="3299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C23CD90-8736-4212-8E69-6E56FBEA330A}"/>
              </a:ext>
            </a:extLst>
          </p:cNvPr>
          <p:cNvSpPr txBox="1"/>
          <p:nvPr/>
        </p:nvSpPr>
        <p:spPr>
          <a:xfrm flipH="1">
            <a:off x="5226991" y="6249094"/>
            <a:ext cx="13340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12 květin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813E7E6-C0B7-4E6A-A9C0-97571E35B0C8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17" name="Šipka: doprava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FFA86B-C15A-4299-9B17-5D4CC3AF3817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E75C00-9BB0-4F99-877A-A2F6154BB4C3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EFA6125-BB07-43ED-981F-FC1802CA2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5" t="35768" r="16456" b="27327"/>
          <a:stretch/>
        </p:blipFill>
        <p:spPr>
          <a:xfrm>
            <a:off x="127320" y="140221"/>
            <a:ext cx="8974687" cy="246540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1D36CFC-3099-451F-BFE0-CF0446121055}"/>
              </a:ext>
            </a:extLst>
          </p:cNvPr>
          <p:cNvSpPr txBox="1"/>
          <p:nvPr/>
        </p:nvSpPr>
        <p:spPr>
          <a:xfrm>
            <a:off x="867266" y="2800253"/>
            <a:ext cx="14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bageta …x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1B12AD-F826-4FC0-8AED-D18C2C22D782}"/>
              </a:ext>
            </a:extLst>
          </p:cNvPr>
          <p:cNvSpPr txBox="1"/>
          <p:nvPr/>
        </p:nvSpPr>
        <p:spPr>
          <a:xfrm>
            <a:off x="867266" y="3225708"/>
            <a:ext cx="14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houska …y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B234860-E373-4AFE-9C2B-9E56C99F7597}"/>
              </a:ext>
            </a:extLst>
          </p:cNvPr>
          <p:cNvSpPr txBox="1"/>
          <p:nvPr/>
        </p:nvSpPr>
        <p:spPr>
          <a:xfrm>
            <a:off x="867265" y="3707228"/>
            <a:ext cx="246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2x + 5y = x + 480 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0FD1116-EC95-400C-9B6A-BAA45EA9BFEA}"/>
              </a:ext>
            </a:extLst>
          </p:cNvPr>
          <p:cNvCxnSpPr/>
          <p:nvPr/>
        </p:nvCxnSpPr>
        <p:spPr>
          <a:xfrm>
            <a:off x="763575" y="3687373"/>
            <a:ext cx="2290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D0FDD5-ADF1-4A9F-A86E-FF756DD00E2B}"/>
              </a:ext>
            </a:extLst>
          </p:cNvPr>
          <p:cNvSpPr txBox="1"/>
          <p:nvPr/>
        </p:nvSpPr>
        <p:spPr>
          <a:xfrm>
            <a:off x="867266" y="4149038"/>
            <a:ext cx="24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2x + 5y = 3x - 40 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DB29773-6D68-427A-AEE7-80B5E729AA7B}"/>
              </a:ext>
            </a:extLst>
          </p:cNvPr>
          <p:cNvCxnSpPr/>
          <p:nvPr/>
        </p:nvCxnSpPr>
        <p:spPr>
          <a:xfrm>
            <a:off x="772998" y="4602278"/>
            <a:ext cx="2290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B4F5BF8-AC15-4B63-8025-FC6663CFE184}"/>
              </a:ext>
            </a:extLst>
          </p:cNvPr>
          <p:cNvSpPr txBox="1"/>
          <p:nvPr/>
        </p:nvSpPr>
        <p:spPr>
          <a:xfrm>
            <a:off x="867264" y="4622133"/>
            <a:ext cx="246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+ 5y = 480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0697746-D49F-45F6-86FB-3E553BD164F5}"/>
              </a:ext>
            </a:extLst>
          </p:cNvPr>
          <p:cNvSpPr txBox="1"/>
          <p:nvPr/>
        </p:nvSpPr>
        <p:spPr>
          <a:xfrm>
            <a:off x="740003" y="5034414"/>
            <a:ext cx="24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-x + 5y = -40 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F09D020-6715-4D28-8A89-EBF74AE7BD20}"/>
              </a:ext>
            </a:extLst>
          </p:cNvPr>
          <p:cNvCxnSpPr/>
          <p:nvPr/>
        </p:nvCxnSpPr>
        <p:spPr>
          <a:xfrm>
            <a:off x="772998" y="5496079"/>
            <a:ext cx="2290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76AB2C3-6A56-44EB-A500-E7F303A3641E}"/>
              </a:ext>
            </a:extLst>
          </p:cNvPr>
          <p:cNvSpPr txBox="1"/>
          <p:nvPr/>
        </p:nvSpPr>
        <p:spPr>
          <a:xfrm>
            <a:off x="1077012" y="5489913"/>
            <a:ext cx="143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10y = 440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BED53FE-3BC5-4070-A783-0A53555C6905}"/>
              </a:ext>
            </a:extLst>
          </p:cNvPr>
          <p:cNvSpPr txBox="1"/>
          <p:nvPr/>
        </p:nvSpPr>
        <p:spPr>
          <a:xfrm>
            <a:off x="1388100" y="5896028"/>
            <a:ext cx="94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y = 44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D578F52-91FC-4D49-BA8A-CFCC96D36BFC}"/>
              </a:ext>
            </a:extLst>
          </p:cNvPr>
          <p:cNvSpPr txBox="1"/>
          <p:nvPr/>
        </p:nvSpPr>
        <p:spPr>
          <a:xfrm>
            <a:off x="3327659" y="3689906"/>
            <a:ext cx="94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-x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4367DFB-3629-4717-A5E8-6DB5AD24D567}"/>
              </a:ext>
            </a:extLst>
          </p:cNvPr>
          <p:cNvSpPr txBox="1"/>
          <p:nvPr/>
        </p:nvSpPr>
        <p:spPr>
          <a:xfrm>
            <a:off x="3327658" y="4131716"/>
            <a:ext cx="94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-3x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7514553-2E12-4BF4-8114-0BD6A8264E49}"/>
              </a:ext>
            </a:extLst>
          </p:cNvPr>
          <p:cNvSpPr txBox="1"/>
          <p:nvPr/>
        </p:nvSpPr>
        <p:spPr>
          <a:xfrm>
            <a:off x="3233394" y="5489912"/>
            <a:ext cx="94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:10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9307060-301B-437F-904C-42054107C550}"/>
              </a:ext>
            </a:extLst>
          </p:cNvPr>
          <p:cNvSpPr txBox="1"/>
          <p:nvPr/>
        </p:nvSpPr>
        <p:spPr>
          <a:xfrm>
            <a:off x="5109326" y="3707228"/>
            <a:ext cx="246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+ 5y = 480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9E7CBAD-3ACD-442D-86D1-3C1F79EDA782}"/>
              </a:ext>
            </a:extLst>
          </p:cNvPr>
          <p:cNvSpPr txBox="1"/>
          <p:nvPr/>
        </p:nvSpPr>
        <p:spPr>
          <a:xfrm>
            <a:off x="2261256" y="2163305"/>
            <a:ext cx="94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44 g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AE0BA7-F049-4F9B-9FDD-DB265A1B2E22}"/>
              </a:ext>
            </a:extLst>
          </p:cNvPr>
          <p:cNvSpPr txBox="1"/>
          <p:nvPr/>
        </p:nvSpPr>
        <p:spPr>
          <a:xfrm>
            <a:off x="4874245" y="4160468"/>
            <a:ext cx="246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+ 5.44 = 480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484C1CA-317F-4C97-B3C8-17DBE335AD5F}"/>
              </a:ext>
            </a:extLst>
          </p:cNvPr>
          <p:cNvSpPr txBox="1"/>
          <p:nvPr/>
        </p:nvSpPr>
        <p:spPr>
          <a:xfrm>
            <a:off x="4930807" y="4622132"/>
            <a:ext cx="246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+ 220 = 480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E0C5FD0-CE45-4C07-8E7A-FF4541B8071F}"/>
              </a:ext>
            </a:extLst>
          </p:cNvPr>
          <p:cNvSpPr txBox="1"/>
          <p:nvPr/>
        </p:nvSpPr>
        <p:spPr>
          <a:xfrm>
            <a:off x="7052427" y="4622142"/>
            <a:ext cx="122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- 220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6110858-31EB-4107-B81E-45D08DDC88FF}"/>
              </a:ext>
            </a:extLst>
          </p:cNvPr>
          <p:cNvSpPr txBox="1"/>
          <p:nvPr/>
        </p:nvSpPr>
        <p:spPr>
          <a:xfrm>
            <a:off x="5674937" y="5036674"/>
            <a:ext cx="122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 260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BDD1E49-8585-444D-8403-A2FED5E61FBC}"/>
              </a:ext>
            </a:extLst>
          </p:cNvPr>
          <p:cNvSpPr txBox="1"/>
          <p:nvPr/>
        </p:nvSpPr>
        <p:spPr>
          <a:xfrm>
            <a:off x="2271867" y="1758703"/>
            <a:ext cx="94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260 g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BD3C5A36-2D5F-45B5-B959-81C7E374E3B3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27" name="Šipka: doprava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11C9F8-1C29-4437-91A8-FDC66026390C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Šipka: doprava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EC2A8AF-F89E-4EEB-8079-EAE7AA87F3B7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7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0E2D740-B49F-41B2-AAD5-BC94D040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9" t="21654" r="15187" b="19195"/>
          <a:stretch/>
        </p:blipFill>
        <p:spPr bwMode="auto">
          <a:xfrm>
            <a:off x="81898" y="167206"/>
            <a:ext cx="8976171" cy="423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DA1B99E-1496-4ABC-9A03-4A053B732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2" t="55676" r="50148" b="28173"/>
          <a:stretch/>
        </p:blipFill>
        <p:spPr bwMode="auto">
          <a:xfrm>
            <a:off x="148228" y="4490273"/>
            <a:ext cx="4093910" cy="1066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CE254850-D3CB-4250-B273-526B734D6246}"/>
              </a:ext>
            </a:extLst>
          </p:cNvPr>
          <p:cNvSpPr/>
          <p:nvPr/>
        </p:nvSpPr>
        <p:spPr>
          <a:xfrm flipH="1" flipV="1">
            <a:off x="2064470" y="2149801"/>
            <a:ext cx="1338606" cy="1649691"/>
          </a:xfrm>
          <a:prstGeom prst="rtTriangle">
            <a:avLst/>
          </a:prstGeom>
          <a:solidFill>
            <a:srgbClr val="F6A0B2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AECBF0-EB02-4132-848C-48C23B5DE814}"/>
              </a:ext>
            </a:extLst>
          </p:cNvPr>
          <p:cNvSpPr txBox="1"/>
          <p:nvPr/>
        </p:nvSpPr>
        <p:spPr>
          <a:xfrm>
            <a:off x="2450966" y="2208363"/>
            <a:ext cx="91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24 cm</a:t>
            </a:r>
            <a:r>
              <a:rPr lang="cs-CZ" sz="2000" baseline="30000" dirty="0"/>
              <a:t>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F10C2EA-70B5-420A-8077-A702FD8BEEB0}"/>
              </a:ext>
            </a:extLst>
          </p:cNvPr>
          <p:cNvSpPr txBox="1"/>
          <p:nvPr/>
        </p:nvSpPr>
        <p:spPr>
          <a:xfrm>
            <a:off x="1271354" y="2206275"/>
            <a:ext cx="91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24 cm</a:t>
            </a:r>
            <a:r>
              <a:rPr lang="cs-CZ" sz="2000" baseline="30000" dirty="0"/>
              <a:t>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FB4E58-4704-4F37-AF08-369A0F100689}"/>
              </a:ext>
            </a:extLst>
          </p:cNvPr>
          <p:cNvSpPr txBox="1"/>
          <p:nvPr/>
        </p:nvSpPr>
        <p:spPr>
          <a:xfrm>
            <a:off x="2572883" y="1806165"/>
            <a:ext cx="31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x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424875-D52F-43FD-9542-9B3733235B7F}"/>
              </a:ext>
            </a:extLst>
          </p:cNvPr>
          <p:cNvSpPr txBox="1"/>
          <p:nvPr/>
        </p:nvSpPr>
        <p:spPr>
          <a:xfrm>
            <a:off x="1111722" y="1806165"/>
            <a:ext cx="31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x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18C6C7C-BB37-481C-BD3A-D343EC438FBE}"/>
                  </a:ext>
                </a:extLst>
              </p:cNvPr>
              <p:cNvSpPr txBox="1"/>
              <p:nvPr/>
            </p:nvSpPr>
            <p:spPr>
              <a:xfrm>
                <a:off x="5089612" y="1949746"/>
                <a:ext cx="142431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8 .  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18C6C7C-BB37-481C-BD3A-D343EC43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612" y="1949746"/>
                <a:ext cx="1424310" cy="614655"/>
              </a:xfrm>
              <a:prstGeom prst="rect">
                <a:avLst/>
              </a:prstGeom>
              <a:blipFill>
                <a:blip r:embed="rId4"/>
                <a:stretch>
                  <a:fillRect l="-6838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E4BA544-A8C3-4945-A079-AEB010600FDD}"/>
                  </a:ext>
                </a:extLst>
              </p:cNvPr>
              <p:cNvSpPr txBox="1"/>
              <p:nvPr/>
            </p:nvSpPr>
            <p:spPr>
              <a:xfrm>
                <a:off x="4910502" y="2564401"/>
                <a:ext cx="1424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24 = </a:t>
                </a:r>
                <a14:m>
                  <m:oMath xmlns:m="http://schemas.openxmlformats.org/officeDocument/2006/math">
                    <m:r>
                      <a:rPr lang="cs-CZ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E4BA544-A8C3-4945-A079-AEB010600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502" y="2564401"/>
                <a:ext cx="1424310" cy="461665"/>
              </a:xfrm>
              <a:prstGeom prst="rect">
                <a:avLst/>
              </a:prstGeom>
              <a:blipFill>
                <a:blip r:embed="rId5"/>
                <a:stretch>
                  <a:fillRect l="-6867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8D08D9FE-9899-4445-9987-2EA716F48FBB}"/>
              </a:ext>
            </a:extLst>
          </p:cNvPr>
          <p:cNvSpPr txBox="1"/>
          <p:nvPr/>
        </p:nvSpPr>
        <p:spPr>
          <a:xfrm>
            <a:off x="5028771" y="3020388"/>
            <a:ext cx="130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 6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BA3770A-FD85-419B-8EBB-C04F776C56FD}"/>
                  </a:ext>
                </a:extLst>
              </p:cNvPr>
              <p:cNvSpPr txBox="1"/>
              <p:nvPr/>
            </p:nvSpPr>
            <p:spPr>
              <a:xfrm>
                <a:off x="6814487" y="1898947"/>
                <a:ext cx="1782758" cy="64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12+6</m:t>
                            </m:r>
                          </m:e>
                        </m:d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.8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BA3770A-FD85-419B-8EBB-C04F776C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87" y="1898947"/>
                <a:ext cx="1782758" cy="640753"/>
              </a:xfrm>
              <a:prstGeom prst="rect">
                <a:avLst/>
              </a:prstGeom>
              <a:blipFill>
                <a:blip r:embed="rId6"/>
                <a:stretch>
                  <a:fillRect l="-5479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91816E-62A0-4724-80DE-286EE2339B5E}"/>
              </a:ext>
            </a:extLst>
          </p:cNvPr>
          <p:cNvSpPr txBox="1"/>
          <p:nvPr/>
        </p:nvSpPr>
        <p:spPr>
          <a:xfrm>
            <a:off x="1251641" y="1811153"/>
            <a:ext cx="557666" cy="40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= 6 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5766452-5E57-4547-9B20-A0DCED75937A}"/>
              </a:ext>
            </a:extLst>
          </p:cNvPr>
          <p:cNvSpPr txBox="1"/>
          <p:nvPr/>
        </p:nvSpPr>
        <p:spPr>
          <a:xfrm>
            <a:off x="2735941" y="1818658"/>
            <a:ext cx="557666" cy="40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= 6 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024B73-49AF-43E4-A735-2BA11464D1B4}"/>
              </a:ext>
            </a:extLst>
          </p:cNvPr>
          <p:cNvSpPr txBox="1"/>
          <p:nvPr/>
        </p:nvSpPr>
        <p:spPr>
          <a:xfrm>
            <a:off x="1785637" y="3737106"/>
            <a:ext cx="557666" cy="40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12</a:t>
            </a:r>
            <a:endParaRPr lang="cs-CZ" sz="2000" baseline="30000" dirty="0">
              <a:solidFill>
                <a:srgbClr val="FF000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C5E0301-1050-4716-B0CA-2C919F830774}"/>
              </a:ext>
            </a:extLst>
          </p:cNvPr>
          <p:cNvSpPr txBox="1"/>
          <p:nvPr/>
        </p:nvSpPr>
        <p:spPr>
          <a:xfrm>
            <a:off x="6814487" y="2625058"/>
            <a:ext cx="178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18 . 4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9161373-0A09-4B3F-AF40-F9453A5B1F2E}"/>
              </a:ext>
            </a:extLst>
          </p:cNvPr>
          <p:cNvSpPr txBox="1"/>
          <p:nvPr/>
        </p:nvSpPr>
        <p:spPr>
          <a:xfrm>
            <a:off x="6814487" y="3172081"/>
            <a:ext cx="178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72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F89FC77-3580-4EC0-AF21-F0D4F1EA27AA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025580" y="2149801"/>
            <a:ext cx="1377496" cy="16496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3B2469A-C7BF-4BD6-B0CD-9C160697F070}"/>
              </a:ext>
            </a:extLst>
          </p:cNvPr>
          <p:cNvSpPr txBox="1"/>
          <p:nvPr/>
        </p:nvSpPr>
        <p:spPr>
          <a:xfrm>
            <a:off x="2364536" y="2752054"/>
            <a:ext cx="31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y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1B99B6B-AC5D-4562-AE86-C697A5868458}"/>
              </a:ext>
            </a:extLst>
          </p:cNvPr>
          <p:cNvSpPr txBox="1"/>
          <p:nvPr/>
        </p:nvSpPr>
        <p:spPr>
          <a:xfrm>
            <a:off x="4339392" y="4552696"/>
            <a:ext cx="178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y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6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+ 8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77567D33-255A-429B-9495-EA5D52C0ACEE}"/>
                  </a:ext>
                </a:extLst>
              </p:cNvPr>
              <p:cNvSpPr txBox="1"/>
              <p:nvPr/>
            </p:nvSpPr>
            <p:spPr>
              <a:xfrm>
                <a:off x="4339278" y="5086526"/>
                <a:ext cx="1782758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77567D33-255A-429B-9495-EA5D52C0A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78" y="5086526"/>
                <a:ext cx="1782758" cy="513602"/>
              </a:xfrm>
              <a:prstGeom prst="rect">
                <a:avLst/>
              </a:prstGeom>
              <a:blipFill>
                <a:blip r:embed="rId7"/>
                <a:stretch>
                  <a:fillRect l="-5479" t="-2353" b="-22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2071BC85-1DF5-424F-9C81-E0E11F0923ED}"/>
              </a:ext>
            </a:extLst>
          </p:cNvPr>
          <p:cNvSpPr txBox="1"/>
          <p:nvPr/>
        </p:nvSpPr>
        <p:spPr>
          <a:xfrm>
            <a:off x="4339278" y="5647661"/>
            <a:ext cx="178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y = 10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7298A6B-E156-49B0-8581-6494246FC590}"/>
              </a:ext>
            </a:extLst>
          </p:cNvPr>
          <p:cNvSpPr txBox="1"/>
          <p:nvPr/>
        </p:nvSpPr>
        <p:spPr>
          <a:xfrm>
            <a:off x="6185722" y="4551853"/>
            <a:ext cx="281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12 + 10 + 6 + 8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47E2D62-9216-4CE0-88E2-5E783F5007A9}"/>
              </a:ext>
            </a:extLst>
          </p:cNvPr>
          <p:cNvSpPr txBox="1"/>
          <p:nvPr/>
        </p:nvSpPr>
        <p:spPr>
          <a:xfrm>
            <a:off x="6165578" y="5061051"/>
            <a:ext cx="157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o = 36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74A7B38F-5DC2-40BC-91E4-90F2660E24D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29" name="Šipka: doprava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7CCF92-7B9F-4D63-9209-009E508634AF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Šipka: doprava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B3C39F-FE8E-4D7A-8588-7FC0004BCD8E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4A93DBB-66A6-4B91-8538-8A505F79B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7" t="21126" r="22986" b="12626"/>
          <a:stretch/>
        </p:blipFill>
        <p:spPr bwMode="auto">
          <a:xfrm>
            <a:off x="139856" y="158508"/>
            <a:ext cx="7557309" cy="5124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F613A0E-0A3B-479F-B7CF-4819140A8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1" t="32391" r="21646" b="40829"/>
          <a:stretch/>
        </p:blipFill>
        <p:spPr>
          <a:xfrm>
            <a:off x="127322" y="5312779"/>
            <a:ext cx="7114052" cy="153364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639A060-142A-491A-A90D-D1A0B4BAC609}"/>
              </a:ext>
            </a:extLst>
          </p:cNvPr>
          <p:cNvSpPr/>
          <p:nvPr/>
        </p:nvSpPr>
        <p:spPr>
          <a:xfrm>
            <a:off x="4479403" y="5162309"/>
            <a:ext cx="833377" cy="231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260EEFC-9B22-4DF6-87B7-9979DDA6A64F}"/>
              </a:ext>
            </a:extLst>
          </p:cNvPr>
          <p:cNvCxnSpPr/>
          <p:nvPr/>
        </p:nvCxnSpPr>
        <p:spPr>
          <a:xfrm>
            <a:off x="185195" y="5278058"/>
            <a:ext cx="74425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8AB75FD-047D-43D6-A968-7EFEF11FC94B}"/>
              </a:ext>
            </a:extLst>
          </p:cNvPr>
          <p:cNvCxnSpPr>
            <a:cxnSpLocks/>
          </p:cNvCxnSpPr>
          <p:nvPr/>
        </p:nvCxnSpPr>
        <p:spPr>
          <a:xfrm flipV="1">
            <a:off x="1770746" y="1973943"/>
            <a:ext cx="5283197" cy="28012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9D5DAF-BC75-4663-A877-14B8F11912F0}"/>
              </a:ext>
            </a:extLst>
          </p:cNvPr>
          <p:cNvSpPr txBox="1"/>
          <p:nvPr/>
        </p:nvSpPr>
        <p:spPr>
          <a:xfrm>
            <a:off x="2810975" y="1178597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" name="Oblouk 10">
            <a:extLst>
              <a:ext uri="{FF2B5EF4-FFF2-40B4-BE49-F238E27FC236}">
                <a16:creationId xmlns:a16="http://schemas.microsoft.com/office/drawing/2014/main" id="{F973942B-F8A5-4C1A-9EE8-C27083FD009E}"/>
              </a:ext>
            </a:extLst>
          </p:cNvPr>
          <p:cNvSpPr/>
          <p:nvPr/>
        </p:nvSpPr>
        <p:spPr>
          <a:xfrm>
            <a:off x="1751081" y="1449683"/>
            <a:ext cx="4356000" cy="4356000"/>
          </a:xfrm>
          <a:prstGeom prst="arc">
            <a:avLst>
              <a:gd name="adj1" fmla="val 8719856"/>
              <a:gd name="adj2" fmla="val 14721732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B6D317D-7958-416F-9071-E326437F807A}"/>
              </a:ext>
            </a:extLst>
          </p:cNvPr>
          <p:cNvSpPr txBox="1"/>
          <p:nvPr/>
        </p:nvSpPr>
        <p:spPr>
          <a:xfrm>
            <a:off x="2147370" y="4486639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DFD3167E-391E-4AAD-BEAC-FACB2FBFAC24}"/>
              </a:ext>
            </a:extLst>
          </p:cNvPr>
          <p:cNvCxnSpPr>
            <a:cxnSpLocks/>
          </p:cNvCxnSpPr>
          <p:nvPr/>
        </p:nvCxnSpPr>
        <p:spPr>
          <a:xfrm flipV="1">
            <a:off x="359919" y="259662"/>
            <a:ext cx="5283197" cy="28012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849D21F4-9757-441C-80C9-E6FE4AC8FE29}"/>
              </a:ext>
            </a:extLst>
          </p:cNvPr>
          <p:cNvCxnSpPr>
            <a:cxnSpLocks/>
          </p:cNvCxnSpPr>
          <p:nvPr/>
        </p:nvCxnSpPr>
        <p:spPr>
          <a:xfrm flipH="1" flipV="1">
            <a:off x="516755" y="1845041"/>
            <a:ext cx="1812016" cy="34330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E023217-C4D3-49B6-B3A8-CDA7DF1CE86F}"/>
              </a:ext>
            </a:extLst>
          </p:cNvPr>
          <p:cNvSpPr txBox="1"/>
          <p:nvPr/>
        </p:nvSpPr>
        <p:spPr>
          <a:xfrm>
            <a:off x="453646" y="2343218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Oblouk 23">
            <a:extLst>
              <a:ext uri="{FF2B5EF4-FFF2-40B4-BE49-F238E27FC236}">
                <a16:creationId xmlns:a16="http://schemas.microsoft.com/office/drawing/2014/main" id="{33236CE1-819B-40DA-8B15-892A82BA709B}"/>
              </a:ext>
            </a:extLst>
          </p:cNvPr>
          <p:cNvSpPr/>
          <p:nvPr/>
        </p:nvSpPr>
        <p:spPr>
          <a:xfrm>
            <a:off x="2360152" y="2055017"/>
            <a:ext cx="3132000" cy="3132000"/>
          </a:xfrm>
          <a:prstGeom prst="arc">
            <a:avLst>
              <a:gd name="adj1" fmla="val 19144763"/>
              <a:gd name="adj2" fmla="val 437369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6E77EE3-4B8F-4D1D-8763-95C1155C9172}"/>
              </a:ext>
            </a:extLst>
          </p:cNvPr>
          <p:cNvSpPr txBox="1"/>
          <p:nvPr/>
        </p:nvSpPr>
        <p:spPr>
          <a:xfrm>
            <a:off x="4090386" y="4632391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6BF2A24-E8D1-4299-8D26-5C439DFD81EF}"/>
              </a:ext>
            </a:extLst>
          </p:cNvPr>
          <p:cNvSpPr txBox="1"/>
          <p:nvPr/>
        </p:nvSpPr>
        <p:spPr>
          <a:xfrm>
            <a:off x="5169405" y="2293454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40EA2FE-FADA-4940-96CC-36DB7D328960}"/>
              </a:ext>
            </a:extLst>
          </p:cNvPr>
          <p:cNvCxnSpPr>
            <a:cxnSpLocks/>
          </p:cNvCxnSpPr>
          <p:nvPr/>
        </p:nvCxnSpPr>
        <p:spPr>
          <a:xfrm flipV="1">
            <a:off x="4267200" y="4017124"/>
            <a:ext cx="2280853" cy="11932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3F6313E3-0BBB-424A-9139-55CBA3AD84F6}"/>
              </a:ext>
            </a:extLst>
          </p:cNvPr>
          <p:cNvCxnSpPr>
            <a:cxnSpLocks/>
          </p:cNvCxnSpPr>
          <p:nvPr/>
        </p:nvCxnSpPr>
        <p:spPr>
          <a:xfrm flipH="1" flipV="1">
            <a:off x="5004067" y="2286327"/>
            <a:ext cx="1287933" cy="25215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37F871E-A76A-4560-AFD1-2763F2B10E18}"/>
              </a:ext>
            </a:extLst>
          </p:cNvPr>
          <p:cNvSpPr txBox="1"/>
          <p:nvPr/>
        </p:nvSpPr>
        <p:spPr>
          <a:xfrm>
            <a:off x="6084683" y="4130451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294056CF-2AF3-4FBA-95D8-ACDCD8805B4D}"/>
              </a:ext>
            </a:extLst>
          </p:cNvPr>
          <p:cNvCxnSpPr>
            <a:cxnSpLocks/>
          </p:cNvCxnSpPr>
          <p:nvPr/>
        </p:nvCxnSpPr>
        <p:spPr>
          <a:xfrm flipV="1">
            <a:off x="3659928" y="1586834"/>
            <a:ext cx="866255" cy="29525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18EB79F5-1BE4-4758-B8E1-DC068E84F7D0}"/>
              </a:ext>
            </a:extLst>
          </p:cNvPr>
          <p:cNvSpPr txBox="1"/>
          <p:nvPr/>
        </p:nvSpPr>
        <p:spPr>
          <a:xfrm>
            <a:off x="4273143" y="2016455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r>
              <a:rPr lang="cs-CZ" sz="2400" baseline="-250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E0EA2FA-E969-4591-8C50-11E240641782}"/>
              </a:ext>
            </a:extLst>
          </p:cNvPr>
          <p:cNvCxnSpPr>
            <a:cxnSpLocks/>
          </p:cNvCxnSpPr>
          <p:nvPr/>
        </p:nvCxnSpPr>
        <p:spPr>
          <a:xfrm flipV="1">
            <a:off x="3077000" y="2349752"/>
            <a:ext cx="1308397" cy="682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4AB9D5EB-AD51-40A7-9521-5E17C3378846}"/>
              </a:ext>
            </a:extLst>
          </p:cNvPr>
          <p:cNvCxnSpPr>
            <a:cxnSpLocks/>
          </p:cNvCxnSpPr>
          <p:nvPr/>
        </p:nvCxnSpPr>
        <p:spPr>
          <a:xfrm flipH="1" flipV="1">
            <a:off x="4114230" y="2063996"/>
            <a:ext cx="728416" cy="14212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404E651-3DD6-4185-865F-51EA98AEBC22}"/>
              </a:ext>
            </a:extLst>
          </p:cNvPr>
          <p:cNvSpPr txBox="1"/>
          <p:nvPr/>
        </p:nvSpPr>
        <p:spPr>
          <a:xfrm>
            <a:off x="2986660" y="2454974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r>
              <a:rPr lang="cs-CZ" sz="2400" baseline="-25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B96C65C4-A7DE-4774-B989-92C1CF7B55E7}"/>
              </a:ext>
            </a:extLst>
          </p:cNvPr>
          <p:cNvSpPr txBox="1"/>
          <p:nvPr/>
        </p:nvSpPr>
        <p:spPr>
          <a:xfrm>
            <a:off x="4757562" y="3095321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</a:t>
            </a:r>
            <a:r>
              <a:rPr lang="cs-CZ" sz="2400" baseline="-25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C4FDC569-2CA1-418D-B69C-A188D2863ED7}"/>
              </a:ext>
            </a:extLst>
          </p:cNvPr>
          <p:cNvSpPr txBox="1"/>
          <p:nvPr/>
        </p:nvSpPr>
        <p:spPr>
          <a:xfrm>
            <a:off x="4204225" y="1223948"/>
            <a:ext cx="64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3ECAC50A-7D76-471E-A6BF-C9D61F03B507}"/>
              </a:ext>
            </a:extLst>
          </p:cNvPr>
          <p:cNvCxnSpPr>
            <a:cxnSpLocks/>
          </p:cNvCxnSpPr>
          <p:nvPr/>
        </p:nvCxnSpPr>
        <p:spPr>
          <a:xfrm flipV="1">
            <a:off x="996259" y="1709030"/>
            <a:ext cx="1910537" cy="1017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80B3AF2F-5DC0-4930-9C08-061436599990}"/>
              </a:ext>
            </a:extLst>
          </p:cNvPr>
          <p:cNvCxnSpPr>
            <a:cxnSpLocks/>
          </p:cNvCxnSpPr>
          <p:nvPr/>
        </p:nvCxnSpPr>
        <p:spPr>
          <a:xfrm>
            <a:off x="996259" y="2726203"/>
            <a:ext cx="1022939" cy="19200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4296056E-3E77-49C4-BD56-7C0614B20185}"/>
              </a:ext>
            </a:extLst>
          </p:cNvPr>
          <p:cNvCxnSpPr>
            <a:cxnSpLocks/>
          </p:cNvCxnSpPr>
          <p:nvPr/>
        </p:nvCxnSpPr>
        <p:spPr>
          <a:xfrm flipV="1">
            <a:off x="2003073" y="3646353"/>
            <a:ext cx="1913490" cy="10100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D3A67306-52A8-4301-986B-EF282C8D0DC6}"/>
              </a:ext>
            </a:extLst>
          </p:cNvPr>
          <p:cNvCxnSpPr>
            <a:cxnSpLocks/>
          </p:cNvCxnSpPr>
          <p:nvPr/>
        </p:nvCxnSpPr>
        <p:spPr>
          <a:xfrm flipH="1" flipV="1">
            <a:off x="5322740" y="2892244"/>
            <a:ext cx="710663" cy="1394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B66CE23B-3A0B-4750-B230-2C7A59242E3B}"/>
              </a:ext>
            </a:extLst>
          </p:cNvPr>
          <p:cNvCxnSpPr>
            <a:cxnSpLocks/>
          </p:cNvCxnSpPr>
          <p:nvPr/>
        </p:nvCxnSpPr>
        <p:spPr>
          <a:xfrm flipV="1">
            <a:off x="3916563" y="2892244"/>
            <a:ext cx="1414984" cy="7541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97D7C615-A51D-4B5C-939E-0FA849FB8499}"/>
              </a:ext>
            </a:extLst>
          </p:cNvPr>
          <p:cNvCxnSpPr>
            <a:cxnSpLocks/>
          </p:cNvCxnSpPr>
          <p:nvPr/>
        </p:nvCxnSpPr>
        <p:spPr>
          <a:xfrm flipV="1">
            <a:off x="4635961" y="4281870"/>
            <a:ext cx="1397441" cy="739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CF39BD3C-42D5-421E-8958-9E68106F99D3}"/>
              </a:ext>
            </a:extLst>
          </p:cNvPr>
          <p:cNvCxnSpPr>
            <a:cxnSpLocks/>
          </p:cNvCxnSpPr>
          <p:nvPr/>
        </p:nvCxnSpPr>
        <p:spPr>
          <a:xfrm flipH="1">
            <a:off x="3481170" y="2405932"/>
            <a:ext cx="801963" cy="410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D3FA231E-38F8-4FFB-A33C-B8BB74D8CE8C}"/>
              </a:ext>
            </a:extLst>
          </p:cNvPr>
          <p:cNvCxnSpPr>
            <a:cxnSpLocks/>
          </p:cNvCxnSpPr>
          <p:nvPr/>
        </p:nvCxnSpPr>
        <p:spPr>
          <a:xfrm flipH="1" flipV="1">
            <a:off x="4300283" y="2397293"/>
            <a:ext cx="423567" cy="819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blouk 74">
            <a:extLst>
              <a:ext uri="{FF2B5EF4-FFF2-40B4-BE49-F238E27FC236}">
                <a16:creationId xmlns:a16="http://schemas.microsoft.com/office/drawing/2014/main" id="{A0C5DE9D-9B51-4370-9507-E726335D7500}"/>
              </a:ext>
            </a:extLst>
          </p:cNvPr>
          <p:cNvSpPr/>
          <p:nvPr/>
        </p:nvSpPr>
        <p:spPr>
          <a:xfrm>
            <a:off x="3608648" y="3346675"/>
            <a:ext cx="637905" cy="618800"/>
          </a:xfrm>
          <a:prstGeom prst="arc">
            <a:avLst>
              <a:gd name="adj1" fmla="val 14533853"/>
              <a:gd name="adj2" fmla="val 1966749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EBC12DA7-F31B-42AC-8FF9-5B804B21022B}"/>
              </a:ext>
            </a:extLst>
          </p:cNvPr>
          <p:cNvSpPr/>
          <p:nvPr/>
        </p:nvSpPr>
        <p:spPr>
          <a:xfrm>
            <a:off x="3963266" y="3454838"/>
            <a:ext cx="18000" cy="1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0D44799F-5712-4250-8BD9-817BA3F39781}"/>
              </a:ext>
            </a:extLst>
          </p:cNvPr>
          <p:cNvSpPr/>
          <p:nvPr/>
        </p:nvSpPr>
        <p:spPr>
          <a:xfrm>
            <a:off x="5805997" y="0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9-2021-3</a:t>
            </a:r>
          </a:p>
        </p:txBody>
      </p:sp>
      <p:sp>
        <p:nvSpPr>
          <p:cNvPr id="37" name="Šipka: doprava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E34CBD-D001-448B-AF96-AA8F546405A0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: doprava 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B5B86A1-A51F-47C9-89AA-41179BE2CDB2}"/>
              </a:ext>
            </a:extLst>
          </p:cNvPr>
          <p:cNvSpPr/>
          <p:nvPr/>
        </p:nvSpPr>
        <p:spPr>
          <a:xfrm flipH="1">
            <a:off x="586425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23" grpId="0"/>
      <p:bldP spid="24" grpId="0" animBg="1"/>
      <p:bldP spid="25" grpId="0"/>
      <p:bldP spid="26" grpId="0"/>
      <p:bldP spid="32" grpId="0"/>
      <p:bldP spid="38" grpId="0"/>
      <p:bldP spid="46" grpId="0"/>
      <p:bldP spid="47" grpId="0"/>
      <p:bldP spid="48" grpId="0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3301</TotalTime>
  <Words>624</Words>
  <Application>Microsoft Office PowerPoint</Application>
  <PresentationFormat>Předvádění na obrazovce (4:3)</PresentationFormat>
  <Paragraphs>217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504</cp:revision>
  <dcterms:created xsi:type="dcterms:W3CDTF">2020-04-30T12:47:45Z</dcterms:created>
  <dcterms:modified xsi:type="dcterms:W3CDTF">2022-03-10T22:36:24Z</dcterms:modified>
</cp:coreProperties>
</file>