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27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82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11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5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5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59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19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01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6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6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61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DEBF-3C72-45F7-9C05-E1C6234C3EC1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9BFE-05F1-4A6D-9492-333808E09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14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9-2021-2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998AD74-769D-4FC7-A4B0-3353ED7C0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0" t="14445" r="19187" b="9580"/>
          <a:stretch/>
        </p:blipFill>
        <p:spPr bwMode="auto">
          <a:xfrm>
            <a:off x="31899" y="42532"/>
            <a:ext cx="7953152" cy="5416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7C71424-AB04-4CCD-B154-6ED2F920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98" t="35579" r="16178" b="38071"/>
          <a:stretch/>
        </p:blipFill>
        <p:spPr bwMode="auto">
          <a:xfrm>
            <a:off x="88441" y="5167423"/>
            <a:ext cx="7860442" cy="1690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BD59919-47B4-4EA9-A0EC-4FCF3119C52B}"/>
              </a:ext>
            </a:extLst>
          </p:cNvPr>
          <p:cNvCxnSpPr/>
          <p:nvPr/>
        </p:nvCxnSpPr>
        <p:spPr>
          <a:xfrm>
            <a:off x="106326" y="5156792"/>
            <a:ext cx="7825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ADCFABC-7680-45A4-BC01-B7B6689E7B1B}"/>
              </a:ext>
            </a:extLst>
          </p:cNvPr>
          <p:cNvCxnSpPr>
            <a:cxnSpLocks/>
          </p:cNvCxnSpPr>
          <p:nvPr/>
        </p:nvCxnSpPr>
        <p:spPr>
          <a:xfrm flipV="1">
            <a:off x="1190847" y="3530009"/>
            <a:ext cx="6411432" cy="105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88F5F07-6CBA-4753-8803-5B4CD85403ED}"/>
              </a:ext>
            </a:extLst>
          </p:cNvPr>
          <p:cNvCxnSpPr>
            <a:cxnSpLocks/>
          </p:cNvCxnSpPr>
          <p:nvPr/>
        </p:nvCxnSpPr>
        <p:spPr>
          <a:xfrm flipV="1">
            <a:off x="1137684" y="829340"/>
            <a:ext cx="2264735" cy="376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ACDA9A0-04E9-437B-B227-C208190293B9}"/>
              </a:ext>
            </a:extLst>
          </p:cNvPr>
          <p:cNvCxnSpPr>
            <a:cxnSpLocks/>
          </p:cNvCxnSpPr>
          <p:nvPr/>
        </p:nvCxnSpPr>
        <p:spPr>
          <a:xfrm flipV="1">
            <a:off x="914401" y="1116419"/>
            <a:ext cx="6411432" cy="1041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9DFD91C-9206-47E1-981D-38CD56E5F329}"/>
              </a:ext>
            </a:extLst>
          </p:cNvPr>
          <p:cNvCxnSpPr>
            <a:cxnSpLocks/>
          </p:cNvCxnSpPr>
          <p:nvPr/>
        </p:nvCxnSpPr>
        <p:spPr>
          <a:xfrm flipV="1">
            <a:off x="5975501" y="1222746"/>
            <a:ext cx="74428" cy="223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B713473-3C6E-442F-8B92-25FE50CCA48B}"/>
              </a:ext>
            </a:extLst>
          </p:cNvPr>
          <p:cNvCxnSpPr>
            <a:cxnSpLocks/>
          </p:cNvCxnSpPr>
          <p:nvPr/>
        </p:nvCxnSpPr>
        <p:spPr>
          <a:xfrm flipV="1">
            <a:off x="6049928" y="1190848"/>
            <a:ext cx="74428" cy="223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30D1D0E-6EF4-4962-8374-0D752C88F28B}"/>
              </a:ext>
            </a:extLst>
          </p:cNvPr>
          <p:cNvCxnSpPr>
            <a:cxnSpLocks/>
          </p:cNvCxnSpPr>
          <p:nvPr/>
        </p:nvCxnSpPr>
        <p:spPr>
          <a:xfrm flipV="1">
            <a:off x="6273213" y="3646969"/>
            <a:ext cx="74428" cy="223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39C5CCD-31BE-409C-9425-472372A19D76}"/>
              </a:ext>
            </a:extLst>
          </p:cNvPr>
          <p:cNvCxnSpPr>
            <a:cxnSpLocks/>
          </p:cNvCxnSpPr>
          <p:nvPr/>
        </p:nvCxnSpPr>
        <p:spPr>
          <a:xfrm flipV="1">
            <a:off x="6347640" y="3615071"/>
            <a:ext cx="74428" cy="223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CD170D9-767B-4933-B95E-1F6FE29155F6}"/>
              </a:ext>
            </a:extLst>
          </p:cNvPr>
          <p:cNvCxnSpPr>
            <a:cxnSpLocks/>
          </p:cNvCxnSpPr>
          <p:nvPr/>
        </p:nvCxnSpPr>
        <p:spPr>
          <a:xfrm>
            <a:off x="7155715" y="1148314"/>
            <a:ext cx="393404" cy="2402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A919D67-6585-4D28-ABE8-57AB17AC1676}"/>
              </a:ext>
            </a:extLst>
          </p:cNvPr>
          <p:cNvSpPr txBox="1"/>
          <p:nvPr/>
        </p:nvSpPr>
        <p:spPr>
          <a:xfrm>
            <a:off x="7272670" y="1860697"/>
            <a:ext cx="83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5 cm</a:t>
            </a:r>
            <a:endParaRPr lang="cs-CZ" sz="2000" baseline="-250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02CDEB1-1E1F-4DC6-A4CC-6A973486965D}"/>
              </a:ext>
            </a:extLst>
          </p:cNvPr>
          <p:cNvSpPr txBox="1"/>
          <p:nvPr/>
        </p:nvSpPr>
        <p:spPr>
          <a:xfrm>
            <a:off x="2445490" y="1477926"/>
            <a:ext cx="5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</a:t>
            </a:r>
            <a:endParaRPr lang="cs-CZ" sz="2400" baseline="-25000" dirty="0"/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6698178B-DF01-46F0-A481-D9F9E5F2351E}"/>
              </a:ext>
            </a:extLst>
          </p:cNvPr>
          <p:cNvSpPr/>
          <p:nvPr/>
        </p:nvSpPr>
        <p:spPr>
          <a:xfrm>
            <a:off x="-404026" y="-1392868"/>
            <a:ext cx="6480000" cy="6480000"/>
          </a:xfrm>
          <a:prstGeom prst="arc">
            <a:avLst>
              <a:gd name="adj1" fmla="val 1755440"/>
              <a:gd name="adj2" fmla="val 77101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1D73A68-77EF-40B7-AE69-ABF80218C098}"/>
              </a:ext>
            </a:extLst>
          </p:cNvPr>
          <p:cNvSpPr txBox="1"/>
          <p:nvPr/>
        </p:nvSpPr>
        <p:spPr>
          <a:xfrm>
            <a:off x="5305648" y="3912782"/>
            <a:ext cx="5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</a:t>
            </a:r>
            <a:endParaRPr lang="cs-CZ" sz="2400" baseline="-25000" dirty="0"/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5B57BD60-3D69-41B2-A305-E4D77D83DC8D}"/>
              </a:ext>
            </a:extLst>
          </p:cNvPr>
          <p:cNvCxnSpPr>
            <a:cxnSpLocks/>
          </p:cNvCxnSpPr>
          <p:nvPr/>
        </p:nvCxnSpPr>
        <p:spPr>
          <a:xfrm flipV="1">
            <a:off x="5326912" y="616688"/>
            <a:ext cx="1945758" cy="328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86DDEB01-765B-4B05-96DA-9AE4561DAA4E}"/>
              </a:ext>
            </a:extLst>
          </p:cNvPr>
          <p:cNvCxnSpPr>
            <a:cxnSpLocks/>
          </p:cNvCxnSpPr>
          <p:nvPr/>
        </p:nvCxnSpPr>
        <p:spPr>
          <a:xfrm>
            <a:off x="2498652" y="2169043"/>
            <a:ext cx="20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1D3401DE-50D8-4257-8B71-EAAF3E84B756}"/>
              </a:ext>
            </a:extLst>
          </p:cNvPr>
          <p:cNvCxnSpPr>
            <a:cxnSpLocks/>
          </p:cNvCxnSpPr>
          <p:nvPr/>
        </p:nvCxnSpPr>
        <p:spPr>
          <a:xfrm>
            <a:off x="2466754" y="2232839"/>
            <a:ext cx="20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D4ACF007-D08D-4B6F-B7FC-B6C0DC10E019}"/>
              </a:ext>
            </a:extLst>
          </p:cNvPr>
          <p:cNvCxnSpPr>
            <a:cxnSpLocks/>
          </p:cNvCxnSpPr>
          <p:nvPr/>
        </p:nvCxnSpPr>
        <p:spPr>
          <a:xfrm>
            <a:off x="6379536" y="1924494"/>
            <a:ext cx="20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C5BDA54E-D338-4EF1-90D1-DBA5F22EA554}"/>
              </a:ext>
            </a:extLst>
          </p:cNvPr>
          <p:cNvCxnSpPr>
            <a:cxnSpLocks/>
          </p:cNvCxnSpPr>
          <p:nvPr/>
        </p:nvCxnSpPr>
        <p:spPr>
          <a:xfrm>
            <a:off x="6347638" y="1988290"/>
            <a:ext cx="20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DAA48D96-830B-49B0-AF82-8DDD8E3A650C}"/>
              </a:ext>
            </a:extLst>
          </p:cNvPr>
          <p:cNvCxnSpPr>
            <a:cxnSpLocks/>
          </p:cNvCxnSpPr>
          <p:nvPr/>
        </p:nvCxnSpPr>
        <p:spPr>
          <a:xfrm flipH="1">
            <a:off x="1180214" y="3902149"/>
            <a:ext cx="4157330" cy="680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FDF4C203-3F99-467A-AE78-A5F7DA9FD446}"/>
              </a:ext>
            </a:extLst>
          </p:cNvPr>
          <p:cNvCxnSpPr>
            <a:cxnSpLocks/>
          </p:cNvCxnSpPr>
          <p:nvPr/>
        </p:nvCxnSpPr>
        <p:spPr>
          <a:xfrm flipH="1">
            <a:off x="5305648" y="1180214"/>
            <a:ext cx="1637412" cy="2721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AB64FF4-B81E-40F3-A0CF-2E5185C91452}"/>
              </a:ext>
            </a:extLst>
          </p:cNvPr>
          <p:cNvCxnSpPr>
            <a:cxnSpLocks/>
          </p:cNvCxnSpPr>
          <p:nvPr/>
        </p:nvCxnSpPr>
        <p:spPr>
          <a:xfrm flipH="1">
            <a:off x="2775098" y="1180215"/>
            <a:ext cx="4157330" cy="680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61751322-F0B8-41A0-B947-1AC7F61304B8}"/>
              </a:ext>
            </a:extLst>
          </p:cNvPr>
          <p:cNvCxnSpPr>
            <a:cxnSpLocks/>
          </p:cNvCxnSpPr>
          <p:nvPr/>
        </p:nvCxnSpPr>
        <p:spPr>
          <a:xfrm flipH="1">
            <a:off x="1137684" y="1850065"/>
            <a:ext cx="1637413" cy="2753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5755FD9-14AB-48FD-BCD8-9C11BECE6B1F}"/>
              </a:ext>
            </a:extLst>
          </p:cNvPr>
          <p:cNvSpPr txBox="1"/>
          <p:nvPr/>
        </p:nvSpPr>
        <p:spPr>
          <a:xfrm>
            <a:off x="6666618" y="729183"/>
            <a:ext cx="5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</a:t>
            </a:r>
            <a:endParaRPr lang="cs-CZ" sz="2400" baseline="-250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B3341394-B390-47CF-969A-704B1B99436F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28" name="Šipka: doprava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F7ABAA-691C-4902-9C36-C308173E43EA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072502-F237-45C3-BF0C-D31058BED7B3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4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3" grpId="0" animBg="1"/>
      <p:bldP spid="3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030783F-606E-47B2-87D0-35EC460EA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7" t="33567" r="16860" b="15374"/>
          <a:stretch/>
        </p:blipFill>
        <p:spPr>
          <a:xfrm>
            <a:off x="53165" y="161450"/>
            <a:ext cx="9052773" cy="3456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78BC70B-4317-412E-9DEF-41FF2A48FF19}"/>
              </a:ext>
            </a:extLst>
          </p:cNvPr>
          <p:cNvSpPr txBox="1"/>
          <p:nvPr/>
        </p:nvSpPr>
        <p:spPr>
          <a:xfrm>
            <a:off x="425294" y="3872212"/>
            <a:ext cx="277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60 % …….. 480 knih</a:t>
            </a:r>
          </a:p>
          <a:p>
            <a:r>
              <a:rPr lang="cs-CZ" sz="2400" dirty="0">
                <a:solidFill>
                  <a:srgbClr val="0070C0"/>
                </a:solidFill>
              </a:rPr>
              <a:t>40 % …….. </a:t>
            </a:r>
            <a:r>
              <a:rPr lang="cs-CZ" sz="2400" b="1" dirty="0">
                <a:solidFill>
                  <a:srgbClr val="0070C0"/>
                </a:solidFill>
              </a:rPr>
              <a:t>320 knih</a:t>
            </a:r>
          </a:p>
        </p:txBody>
      </p:sp>
      <p:sp>
        <p:nvSpPr>
          <p:cNvPr id="4" name="Znak násobení 3">
            <a:extLst>
              <a:ext uri="{FF2B5EF4-FFF2-40B4-BE49-F238E27FC236}">
                <a16:creationId xmlns:a16="http://schemas.microsoft.com/office/drawing/2014/main" id="{7C241C6F-8050-42AD-9966-E2084EA0E759}"/>
              </a:ext>
            </a:extLst>
          </p:cNvPr>
          <p:cNvSpPr/>
          <p:nvPr/>
        </p:nvSpPr>
        <p:spPr>
          <a:xfrm>
            <a:off x="8580474" y="2330491"/>
            <a:ext cx="340241" cy="3615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11B88D-43CE-4E79-8022-798D49EE3040}"/>
              </a:ext>
            </a:extLst>
          </p:cNvPr>
          <p:cNvSpPr txBox="1"/>
          <p:nvPr/>
        </p:nvSpPr>
        <p:spPr>
          <a:xfrm>
            <a:off x="3444940" y="3882844"/>
            <a:ext cx="204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německy …….. </a:t>
            </a:r>
            <a:endParaRPr lang="cs-CZ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7AB247E-F251-4C1A-AB8E-E5C32AE00B2E}"/>
                  </a:ext>
                </a:extLst>
              </p:cNvPr>
              <p:cNvSpPr txBox="1"/>
              <p:nvPr/>
            </p:nvSpPr>
            <p:spPr>
              <a:xfrm>
                <a:off x="5252475" y="3819049"/>
                <a:ext cx="126528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.320=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7AB247E-F251-4C1A-AB8E-E5C32AE00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75" y="3819049"/>
                <a:ext cx="1265283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7F5A5007-403B-4ECD-BD23-62672E557A30}"/>
              </a:ext>
            </a:extLst>
          </p:cNvPr>
          <p:cNvSpPr txBox="1"/>
          <p:nvPr/>
        </p:nvSpPr>
        <p:spPr>
          <a:xfrm>
            <a:off x="6347627" y="3946639"/>
            <a:ext cx="104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40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BF9DA0-45FF-4AF2-AC5C-57F04B645006}"/>
              </a:ext>
            </a:extLst>
          </p:cNvPr>
          <p:cNvSpPr txBox="1"/>
          <p:nvPr/>
        </p:nvSpPr>
        <p:spPr>
          <a:xfrm>
            <a:off x="3413043" y="5435197"/>
            <a:ext cx="204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anglicky ……..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799669-1120-4E7B-B649-11289B7AB5F7}"/>
              </a:ext>
            </a:extLst>
          </p:cNvPr>
          <p:cNvSpPr txBox="1"/>
          <p:nvPr/>
        </p:nvSpPr>
        <p:spPr>
          <a:xfrm>
            <a:off x="6507117" y="5456461"/>
            <a:ext cx="75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820D352-49C9-49DC-9D9D-11916D046C06}"/>
                  </a:ext>
                </a:extLst>
              </p:cNvPr>
              <p:cNvSpPr txBox="1"/>
              <p:nvPr/>
            </p:nvSpPr>
            <p:spPr>
              <a:xfrm>
                <a:off x="3402411" y="4478267"/>
                <a:ext cx="90377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820D352-49C9-49DC-9D9D-11916D046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11" y="4478267"/>
                <a:ext cx="903776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7385312A-6C73-4AA0-B15A-49A00F9B6FED}"/>
                  </a:ext>
                </a:extLst>
              </p:cNvPr>
              <p:cNvSpPr txBox="1"/>
              <p:nvPr/>
            </p:nvSpPr>
            <p:spPr>
              <a:xfrm>
                <a:off x="4253016" y="4488900"/>
                <a:ext cx="90377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7385312A-6C73-4AA0-B15A-49A00F9B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16" y="4488900"/>
                <a:ext cx="903776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1A0ADF65-C635-4E35-9461-8562EE7D68AA}"/>
              </a:ext>
            </a:extLst>
          </p:cNvPr>
          <p:cNvSpPr txBox="1"/>
          <p:nvPr/>
        </p:nvSpPr>
        <p:spPr>
          <a:xfrm>
            <a:off x="5039823" y="4616490"/>
            <a:ext cx="75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5 %</a:t>
            </a:r>
          </a:p>
        </p:txBody>
      </p:sp>
      <p:sp>
        <p:nvSpPr>
          <p:cNvPr id="13" name="Znak násobení 12">
            <a:extLst>
              <a:ext uri="{FF2B5EF4-FFF2-40B4-BE49-F238E27FC236}">
                <a16:creationId xmlns:a16="http://schemas.microsoft.com/office/drawing/2014/main" id="{54089775-E3E0-4895-8A14-D43F9F4CAB06}"/>
              </a:ext>
            </a:extLst>
          </p:cNvPr>
          <p:cNvSpPr/>
          <p:nvPr/>
        </p:nvSpPr>
        <p:spPr>
          <a:xfrm>
            <a:off x="8197702" y="2766425"/>
            <a:ext cx="340241" cy="3615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E1434AB-F1E8-49FB-AF9A-352ACC82897B}"/>
              </a:ext>
            </a:extLst>
          </p:cNvPr>
          <p:cNvSpPr txBox="1"/>
          <p:nvPr/>
        </p:nvSpPr>
        <p:spPr>
          <a:xfrm>
            <a:off x="5114252" y="5445830"/>
            <a:ext cx="148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320 – 40 =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2E507726-EF57-42A9-8225-F5BBB1ECAE45}"/>
              </a:ext>
            </a:extLst>
          </p:cNvPr>
          <p:cNvSpPr/>
          <p:nvPr/>
        </p:nvSpPr>
        <p:spPr>
          <a:xfrm>
            <a:off x="8208335" y="3191727"/>
            <a:ext cx="340241" cy="3615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1EEC738-68E8-4183-A3BF-A45455E79E96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17" name="Šipka: doprava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88C917-0FB2-4216-A144-6CC7967D9FD4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52CA33-C110-4A14-BFC5-DCD7330877DB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4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E09FD53-963A-4F04-8B78-E7696E265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7" t="19529" r="15426" b="34325"/>
          <a:stretch/>
        </p:blipFill>
        <p:spPr bwMode="auto">
          <a:xfrm>
            <a:off x="53165" y="195171"/>
            <a:ext cx="9036000" cy="3345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C385F84-3203-4CCA-988C-2C48A5261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24" t="41063" r="16027" b="21619"/>
          <a:stretch/>
        </p:blipFill>
        <p:spPr bwMode="auto">
          <a:xfrm>
            <a:off x="100980" y="3617062"/>
            <a:ext cx="8964000" cy="2733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41C0FB-FE8C-489D-843C-F1ED9CD348FE}"/>
              </a:ext>
            </a:extLst>
          </p:cNvPr>
          <p:cNvSpPr txBox="1"/>
          <p:nvPr/>
        </p:nvSpPr>
        <p:spPr>
          <a:xfrm>
            <a:off x="935656" y="2555635"/>
            <a:ext cx="584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65</a:t>
            </a:r>
            <a:r>
              <a:rPr lang="cs-CZ" sz="22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035832-CCA7-42BD-97C6-EB2F168A9FAA}"/>
              </a:ext>
            </a:extLst>
          </p:cNvPr>
          <p:cNvSpPr txBox="1"/>
          <p:nvPr/>
        </p:nvSpPr>
        <p:spPr>
          <a:xfrm>
            <a:off x="2434846" y="2555635"/>
            <a:ext cx="584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65</a:t>
            </a:r>
            <a:r>
              <a:rPr lang="cs-CZ" sz="22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D28BB1-E2AE-4551-A874-7E0CEE809D93}"/>
              </a:ext>
            </a:extLst>
          </p:cNvPr>
          <p:cNvSpPr txBox="1"/>
          <p:nvPr/>
        </p:nvSpPr>
        <p:spPr>
          <a:xfrm>
            <a:off x="5199310" y="1768825"/>
            <a:ext cx="310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 = </a:t>
            </a:r>
            <a:r>
              <a:rPr lang="cs-CZ" sz="2400" dirty="0">
                <a:solidFill>
                  <a:srgbClr val="0070C0"/>
                </a:solidFill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- (</a:t>
            </a:r>
            <a:r>
              <a:rPr lang="cs-CZ" sz="2400" dirty="0">
                <a:solidFill>
                  <a:srgbClr val="0070C0"/>
                </a:solidFill>
              </a:rPr>
              <a:t>65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+ </a:t>
            </a:r>
            <a:r>
              <a:rPr lang="cs-CZ" sz="2400" dirty="0">
                <a:solidFill>
                  <a:srgbClr val="0070C0"/>
                </a:solidFill>
              </a:rPr>
              <a:t>60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)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DF658C3-D320-43AB-91F4-2DC0817ED869}"/>
              </a:ext>
            </a:extLst>
          </p:cNvPr>
          <p:cNvSpPr txBox="1"/>
          <p:nvPr/>
        </p:nvSpPr>
        <p:spPr>
          <a:xfrm>
            <a:off x="2987739" y="2279189"/>
            <a:ext cx="584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60</a:t>
            </a:r>
            <a:r>
              <a:rPr lang="cs-CZ" sz="22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2899FA-95E9-4925-AD28-F5AF00906BAD}"/>
              </a:ext>
            </a:extLst>
          </p:cNvPr>
          <p:cNvSpPr txBox="1"/>
          <p:nvPr/>
        </p:nvSpPr>
        <p:spPr>
          <a:xfrm>
            <a:off x="5199310" y="2247290"/>
            <a:ext cx="118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sym typeface="Symbol" panose="05050102010706020507" pitchFamily="18" charset="2"/>
              </a:rPr>
              <a:t> = 5</a:t>
            </a:r>
            <a:r>
              <a:rPr lang="cs-CZ" sz="2400" b="1" dirty="0">
                <a:solidFill>
                  <a:srgbClr val="0070C0"/>
                </a:solidFill>
              </a:rPr>
              <a:t>5</a:t>
            </a:r>
            <a:r>
              <a:rPr lang="cs-CZ" sz="2400" b="1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9182EDD-B220-4425-B3B8-4B4F8CD5D063}"/>
              </a:ext>
            </a:extLst>
          </p:cNvPr>
          <p:cNvSpPr/>
          <p:nvPr/>
        </p:nvSpPr>
        <p:spPr>
          <a:xfrm>
            <a:off x="712381" y="5532753"/>
            <a:ext cx="978195" cy="435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9A99161-8C9D-4457-814F-D521CF45586F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11" name="Šipka: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043908-8C91-4680-9E35-13942A5E7ECA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Šipka: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DF782B-6373-41B7-B82D-0B33ACDAA1F3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9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08DE89B-34B1-4A92-916E-A8391261E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2" t="20331" r="15350" b="25363"/>
          <a:stretch/>
        </p:blipFill>
        <p:spPr bwMode="auto">
          <a:xfrm>
            <a:off x="79552" y="164055"/>
            <a:ext cx="9000000" cy="3912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F215B10-E19D-4B42-A18F-9B77FC3E7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39592" r="15575" b="22688"/>
          <a:stretch/>
        </p:blipFill>
        <p:spPr bwMode="auto">
          <a:xfrm>
            <a:off x="104790" y="4091636"/>
            <a:ext cx="8928000" cy="2741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EA7A90B-AB14-4813-92BE-70D7307D8FA7}"/>
              </a:ext>
            </a:extLst>
          </p:cNvPr>
          <p:cNvSpPr txBox="1"/>
          <p:nvPr/>
        </p:nvSpPr>
        <p:spPr>
          <a:xfrm>
            <a:off x="3806456" y="4837814"/>
            <a:ext cx="248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pl</a:t>
            </a:r>
            <a:r>
              <a:rPr lang="cs-CZ" sz="2400" dirty="0">
                <a:solidFill>
                  <a:srgbClr val="0070C0"/>
                </a:solidFill>
              </a:rPr>
              <a:t> = 2 .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 . r . v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D341B7-6FF1-4030-8FF4-6ABF6158D2B0}"/>
              </a:ext>
            </a:extLst>
          </p:cNvPr>
          <p:cNvSpPr txBox="1"/>
          <p:nvPr/>
        </p:nvSpPr>
        <p:spPr>
          <a:xfrm>
            <a:off x="3817088" y="5358810"/>
            <a:ext cx="334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pl</a:t>
            </a:r>
            <a:r>
              <a:rPr lang="cs-CZ" sz="2400" dirty="0">
                <a:solidFill>
                  <a:srgbClr val="0070C0"/>
                </a:solidFill>
              </a:rPr>
              <a:t> = 2 . </a:t>
            </a:r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3,14 . 0,25 . 0,8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1238C9-EC8D-4158-9D78-4A7093608D31}"/>
              </a:ext>
            </a:extLst>
          </p:cNvPr>
          <p:cNvSpPr txBox="1"/>
          <p:nvPr/>
        </p:nvSpPr>
        <p:spPr>
          <a:xfrm>
            <a:off x="3827721" y="5879805"/>
            <a:ext cx="210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pl</a:t>
            </a:r>
            <a:r>
              <a:rPr lang="cs-CZ" sz="2400" dirty="0">
                <a:solidFill>
                  <a:srgbClr val="0070C0"/>
                </a:solidFill>
              </a:rPr>
              <a:t> = 12,56 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60C3119-1F3E-4C21-B68E-45CB3F2A7C01}"/>
              </a:ext>
            </a:extLst>
          </p:cNvPr>
          <p:cNvSpPr txBox="1"/>
          <p:nvPr/>
        </p:nvSpPr>
        <p:spPr>
          <a:xfrm>
            <a:off x="7038754" y="4720856"/>
            <a:ext cx="210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200 . </a:t>
            </a:r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pl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113DDB5-A7CE-4350-9D98-C9D80F1009F1}"/>
              </a:ext>
            </a:extLst>
          </p:cNvPr>
          <p:cNvSpPr txBox="1"/>
          <p:nvPr/>
        </p:nvSpPr>
        <p:spPr>
          <a:xfrm>
            <a:off x="7038754" y="5252484"/>
            <a:ext cx="210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200 . 12,56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B825466-01D5-4738-99A4-E07337ECC736}"/>
              </a:ext>
            </a:extLst>
          </p:cNvPr>
          <p:cNvSpPr txBox="1"/>
          <p:nvPr/>
        </p:nvSpPr>
        <p:spPr>
          <a:xfrm>
            <a:off x="7038754" y="5739924"/>
            <a:ext cx="162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251 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BA78E27-908B-4F56-988F-C6E0A7AE624A}"/>
              </a:ext>
            </a:extLst>
          </p:cNvPr>
          <p:cNvSpPr/>
          <p:nvPr/>
        </p:nvSpPr>
        <p:spPr>
          <a:xfrm>
            <a:off x="669851" y="5146160"/>
            <a:ext cx="1488558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B85D1CD-75C2-4C45-83DF-6D2390BDD03A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12" name="Šipka: doprava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B53E5B-711F-4159-8D33-45C1FDD798CD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Šipka: doprava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90E9692-EC86-4D32-A611-32DFB9A58BFA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C978F8C-9A01-48EE-8C4F-1A46CDC02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7" t="21000" r="15275" b="58402"/>
          <a:stretch/>
        </p:blipFill>
        <p:spPr bwMode="auto">
          <a:xfrm>
            <a:off x="87799" y="179765"/>
            <a:ext cx="9000000" cy="148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B6BEB6F-2601-462D-89B7-A5FFCACD1AC6}"/>
              </a:ext>
            </a:extLst>
          </p:cNvPr>
          <p:cNvCxnSpPr>
            <a:cxnSpLocks/>
          </p:cNvCxnSpPr>
          <p:nvPr/>
        </p:nvCxnSpPr>
        <p:spPr>
          <a:xfrm>
            <a:off x="116958" y="1660644"/>
            <a:ext cx="8920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F2FFBDF8-35AD-4C57-98AC-8A025C469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8" t="19395" r="16252" b="22822"/>
          <a:stretch/>
        </p:blipFill>
        <p:spPr bwMode="auto">
          <a:xfrm>
            <a:off x="121920" y="1810501"/>
            <a:ext cx="8892000" cy="4189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E71990E-F04C-474D-B917-2A8CE86034FB}"/>
              </a:ext>
            </a:extLst>
          </p:cNvPr>
          <p:cNvSpPr txBox="1"/>
          <p:nvPr/>
        </p:nvSpPr>
        <p:spPr>
          <a:xfrm>
            <a:off x="3976577" y="2702634"/>
            <a:ext cx="248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dívky …. 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53B85D-CDF4-4529-90A7-DDEA1B6FEDF9}"/>
              </a:ext>
            </a:extLst>
          </p:cNvPr>
          <p:cNvSpPr txBox="1"/>
          <p:nvPr/>
        </p:nvSpPr>
        <p:spPr>
          <a:xfrm>
            <a:off x="3987209" y="3159834"/>
            <a:ext cx="248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chlapci …. d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C394574-5EF7-44CF-8490-5119BF27F2A1}"/>
                  </a:ext>
                </a:extLst>
              </p:cNvPr>
              <p:cNvSpPr txBox="1"/>
              <p:nvPr/>
            </p:nvSpPr>
            <p:spPr>
              <a:xfrm>
                <a:off x="4380615" y="3925379"/>
                <a:ext cx="574159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C394574-5EF7-44CF-8490-5119BF27F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15" y="3925379"/>
                <a:ext cx="574159" cy="815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A5EDBB9-6D07-4A21-BF0B-F2FDC2F552E4}"/>
                  </a:ext>
                </a:extLst>
              </p:cNvPr>
              <p:cNvSpPr txBox="1"/>
              <p:nvPr/>
            </p:nvSpPr>
            <p:spPr>
              <a:xfrm>
                <a:off x="5273748" y="3936012"/>
                <a:ext cx="1318437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A5EDBB9-6D07-4A21-BF0B-F2FDC2F55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748" y="3936012"/>
                <a:ext cx="1318437" cy="8156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D0709FD-522B-43A4-AE22-22DB3B31EC64}"/>
                  </a:ext>
                </a:extLst>
              </p:cNvPr>
              <p:cNvSpPr txBox="1"/>
              <p:nvPr/>
            </p:nvSpPr>
            <p:spPr>
              <a:xfrm>
                <a:off x="4784651" y="4138030"/>
                <a:ext cx="520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D0709FD-522B-43A4-AE22-22DB3B31E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51" y="4138030"/>
                <a:ext cx="520995" cy="461665"/>
              </a:xfrm>
              <a:prstGeom prst="rect">
                <a:avLst/>
              </a:prstGeom>
              <a:blipFill>
                <a:blip r:embed="rId6"/>
                <a:stretch>
                  <a:fillRect l="-1176" r="-14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ál 10">
            <a:extLst>
              <a:ext uri="{FF2B5EF4-FFF2-40B4-BE49-F238E27FC236}">
                <a16:creationId xmlns:a16="http://schemas.microsoft.com/office/drawing/2014/main" id="{A6F7ECDE-4883-4128-9F27-564D589B2DF5}"/>
              </a:ext>
            </a:extLst>
          </p:cNvPr>
          <p:cNvSpPr/>
          <p:nvPr/>
        </p:nvSpPr>
        <p:spPr>
          <a:xfrm>
            <a:off x="712381" y="4595232"/>
            <a:ext cx="2392325" cy="7336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04B36A5-7C78-4C9E-824D-1D9399FEACAF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949A35-C407-4966-BFD5-9B822F8B6AF8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5EE9CA-F9E6-48B5-9706-81FDC9C280CC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A1EA25-41D9-4816-85CD-B35E23DBD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7" t="28891" r="15426" b="34256"/>
          <a:stretch/>
        </p:blipFill>
        <p:spPr bwMode="auto">
          <a:xfrm>
            <a:off x="53164" y="117066"/>
            <a:ext cx="9036000" cy="2671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944A5A7-8B2F-4771-AEF6-18818BF1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7" t="73010" r="15426" b="5300"/>
          <a:stretch/>
        </p:blipFill>
        <p:spPr bwMode="auto">
          <a:xfrm>
            <a:off x="54482" y="2799254"/>
            <a:ext cx="9000000" cy="1565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A27B892-810B-49C7-BDC7-2269AD334793}"/>
              </a:ext>
            </a:extLst>
          </p:cNvPr>
          <p:cNvPicPr/>
          <p:nvPr/>
        </p:nvPicPr>
        <p:blipFill rotWithShape="1">
          <a:blip r:embed="rId3"/>
          <a:srcRect l="20091" t="35713" r="70203" b="29778"/>
          <a:stretch/>
        </p:blipFill>
        <p:spPr bwMode="auto">
          <a:xfrm>
            <a:off x="779838" y="4446417"/>
            <a:ext cx="1102124" cy="2411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C67522C-8586-4929-ACC1-422F69B125EF}"/>
              </a:ext>
            </a:extLst>
          </p:cNvPr>
          <p:cNvSpPr txBox="1"/>
          <p:nvPr/>
        </p:nvSpPr>
        <p:spPr>
          <a:xfrm>
            <a:off x="2817621" y="4816554"/>
            <a:ext cx="249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100 % …….. 20 m</a:t>
            </a:r>
          </a:p>
          <a:p>
            <a:r>
              <a:rPr lang="cs-CZ" sz="2400" dirty="0">
                <a:solidFill>
                  <a:srgbClr val="0070C0"/>
                </a:solidFill>
              </a:rPr>
              <a:t>120 % ……..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627599-EEC6-446C-84BE-920B2DE8F6C7}"/>
              </a:ext>
            </a:extLst>
          </p:cNvPr>
          <p:cNvSpPr txBox="1"/>
          <p:nvPr/>
        </p:nvSpPr>
        <p:spPr>
          <a:xfrm>
            <a:off x="4284914" y="5167429"/>
            <a:ext cx="89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24 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5E4A13-49EE-4131-A1E4-3D1FAB8581E5}"/>
              </a:ext>
            </a:extLst>
          </p:cNvPr>
          <p:cNvSpPr txBox="1"/>
          <p:nvPr/>
        </p:nvSpPr>
        <p:spPr>
          <a:xfrm>
            <a:off x="5167416" y="3072811"/>
            <a:ext cx="37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BDEA8E-B750-4B32-A2AB-90E519113AC9}"/>
              </a:ext>
            </a:extLst>
          </p:cNvPr>
          <p:cNvSpPr txBox="1"/>
          <p:nvPr/>
        </p:nvSpPr>
        <p:spPr>
          <a:xfrm>
            <a:off x="2817627" y="5964872"/>
            <a:ext cx="249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120 % …….. 36 m</a:t>
            </a:r>
          </a:p>
          <a:p>
            <a:r>
              <a:rPr lang="cs-CZ" sz="2400" dirty="0">
                <a:solidFill>
                  <a:srgbClr val="0070C0"/>
                </a:solidFill>
              </a:rPr>
              <a:t>100 % ……..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67408DF-3286-49CD-82E2-5CC5D08B2C9A}"/>
              </a:ext>
            </a:extLst>
          </p:cNvPr>
          <p:cNvSpPr txBox="1"/>
          <p:nvPr/>
        </p:nvSpPr>
        <p:spPr>
          <a:xfrm>
            <a:off x="4284920" y="6315747"/>
            <a:ext cx="89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30 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C1ACB33-9F04-4F9F-8032-3CDADDB55839}"/>
              </a:ext>
            </a:extLst>
          </p:cNvPr>
          <p:cNvSpPr txBox="1"/>
          <p:nvPr/>
        </p:nvSpPr>
        <p:spPr>
          <a:xfrm>
            <a:off x="5146151" y="3498114"/>
            <a:ext cx="37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010949-167C-4D71-B50C-A234F3E3F2E4}"/>
              </a:ext>
            </a:extLst>
          </p:cNvPr>
          <p:cNvSpPr txBox="1"/>
          <p:nvPr/>
        </p:nvSpPr>
        <p:spPr>
          <a:xfrm>
            <a:off x="6347631" y="4774025"/>
            <a:ext cx="249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100 % …….. 20 m</a:t>
            </a:r>
          </a:p>
          <a:p>
            <a:r>
              <a:rPr lang="cs-CZ" sz="2400" dirty="0">
                <a:solidFill>
                  <a:srgbClr val="0070C0"/>
                </a:solidFill>
              </a:rPr>
              <a:t>80 % ……..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7F54F88-B00D-4FB9-9143-7B099CD1BEE6}"/>
              </a:ext>
            </a:extLst>
          </p:cNvPr>
          <p:cNvSpPr txBox="1"/>
          <p:nvPr/>
        </p:nvSpPr>
        <p:spPr>
          <a:xfrm>
            <a:off x="7814924" y="5124900"/>
            <a:ext cx="89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16 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F085583-911C-4F95-815A-DBE9AECE35CD}"/>
              </a:ext>
            </a:extLst>
          </p:cNvPr>
          <p:cNvSpPr txBox="1"/>
          <p:nvPr/>
        </p:nvSpPr>
        <p:spPr>
          <a:xfrm>
            <a:off x="2530543" y="4444412"/>
            <a:ext cx="135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lano A-B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F5A42D0-9F5A-4441-9D6C-325BD4CE41F2}"/>
              </a:ext>
            </a:extLst>
          </p:cNvPr>
          <p:cNvSpPr txBox="1"/>
          <p:nvPr/>
        </p:nvSpPr>
        <p:spPr>
          <a:xfrm>
            <a:off x="2519910" y="5613994"/>
            <a:ext cx="231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vzdálenost A-C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A9A0CFB-A290-4255-8F02-D58F4351B951}"/>
              </a:ext>
            </a:extLst>
          </p:cNvPr>
          <p:cNvSpPr txBox="1"/>
          <p:nvPr/>
        </p:nvSpPr>
        <p:spPr>
          <a:xfrm>
            <a:off x="6188142" y="4391256"/>
            <a:ext cx="231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vzdálenost B-C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3EDC8A6-386D-4977-A4F2-F5981FC2E33F}"/>
              </a:ext>
            </a:extLst>
          </p:cNvPr>
          <p:cNvSpPr txBox="1"/>
          <p:nvPr/>
        </p:nvSpPr>
        <p:spPr>
          <a:xfrm>
            <a:off x="6368897" y="5943606"/>
            <a:ext cx="249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100 % …….. 16 m</a:t>
            </a:r>
          </a:p>
          <a:p>
            <a:r>
              <a:rPr lang="cs-CZ" sz="2400" dirty="0">
                <a:solidFill>
                  <a:srgbClr val="0070C0"/>
                </a:solidFill>
              </a:rPr>
              <a:t>120 % ……..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8E68890-6483-4425-B7C4-168B6F2BFDD7}"/>
              </a:ext>
            </a:extLst>
          </p:cNvPr>
          <p:cNvSpPr txBox="1"/>
          <p:nvPr/>
        </p:nvSpPr>
        <p:spPr>
          <a:xfrm>
            <a:off x="7836190" y="6294481"/>
            <a:ext cx="115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19,2 m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0EE782C-F372-47B3-B6A7-D5782B791B74}"/>
              </a:ext>
            </a:extLst>
          </p:cNvPr>
          <p:cNvSpPr txBox="1"/>
          <p:nvPr/>
        </p:nvSpPr>
        <p:spPr>
          <a:xfrm>
            <a:off x="6209408" y="5560837"/>
            <a:ext cx="231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lano B-C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E84DC5E-2722-4F24-AF21-76AD7F48B04C}"/>
              </a:ext>
            </a:extLst>
          </p:cNvPr>
          <p:cNvSpPr txBox="1"/>
          <p:nvPr/>
        </p:nvSpPr>
        <p:spPr>
          <a:xfrm>
            <a:off x="5135519" y="3891519"/>
            <a:ext cx="37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C3EC195-EEB8-463E-92D3-1AC68F4B6A20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8D05E7-0630-4600-A600-807F947ECA3A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8A19B56-C502-403C-9A2A-D50B81EFD917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2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D87AB4F-908E-47E3-AD10-87F4E04B5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7" t="22873" r="15200" b="8510"/>
          <a:stretch/>
        </p:blipFill>
        <p:spPr bwMode="auto">
          <a:xfrm>
            <a:off x="74431" y="185216"/>
            <a:ext cx="8750592" cy="4800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522319E-44AC-4EC1-80C3-60B4C12BF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0" t="26538" r="46047" b="67793"/>
          <a:stretch/>
        </p:blipFill>
        <p:spPr>
          <a:xfrm>
            <a:off x="55085" y="5039145"/>
            <a:ext cx="5305453" cy="3665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CFF407C-DBF5-4EAA-9A05-72A8E1739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0" t="44679" r="46047" b="48164"/>
          <a:stretch/>
        </p:blipFill>
        <p:spPr>
          <a:xfrm>
            <a:off x="55085" y="5581918"/>
            <a:ext cx="5305453" cy="4627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976279-1F99-4942-AB3A-AE2C6A702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0" t="63509" r="46047" b="28398"/>
          <a:stretch/>
        </p:blipFill>
        <p:spPr>
          <a:xfrm>
            <a:off x="42527" y="6094201"/>
            <a:ext cx="5305453" cy="523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A51CB6E-12F1-45C3-A380-FD78DEDCA788}"/>
                  </a:ext>
                </a:extLst>
              </p:cNvPr>
              <p:cNvSpPr txBox="1"/>
              <p:nvPr/>
            </p:nvSpPr>
            <p:spPr>
              <a:xfrm>
                <a:off x="6134970" y="2264942"/>
                <a:ext cx="2275376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</m:t>
                      </m:r>
                      <m:d>
                        <m:d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a:rPr lang="cs-CZ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A51CB6E-12F1-45C3-A380-FD78DEDC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970" y="2264942"/>
                <a:ext cx="2275376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5A8E03C-3B4C-4F29-BB80-1CD32091AB5E}"/>
                  </a:ext>
                </a:extLst>
              </p:cNvPr>
              <p:cNvSpPr txBox="1"/>
              <p:nvPr/>
            </p:nvSpPr>
            <p:spPr>
              <a:xfrm>
                <a:off x="6443314" y="2870998"/>
                <a:ext cx="180754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5A8E03C-3B4C-4F29-BB80-1CD32091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314" y="2870998"/>
                <a:ext cx="1807549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D77D999-1EB1-4394-8705-D218B4BB1A11}"/>
                  </a:ext>
                </a:extLst>
              </p:cNvPr>
              <p:cNvSpPr txBox="1"/>
              <p:nvPr/>
            </p:nvSpPr>
            <p:spPr>
              <a:xfrm>
                <a:off x="6379519" y="3594012"/>
                <a:ext cx="20946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D77D999-1EB1-4394-8705-D218B4BB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19" y="3594012"/>
                <a:ext cx="209462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C718A71-33B3-4333-B62D-831FB6BF215B}"/>
                  </a:ext>
                </a:extLst>
              </p:cNvPr>
              <p:cNvSpPr txBox="1"/>
              <p:nvPr/>
            </p:nvSpPr>
            <p:spPr>
              <a:xfrm>
                <a:off x="6677231" y="3998050"/>
                <a:ext cx="20946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C718A71-33B3-4333-B62D-831FB6BF2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231" y="3998050"/>
                <a:ext cx="20946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E4462EB-3859-41D1-AB30-694EDBE6CEDA}"/>
                  </a:ext>
                </a:extLst>
              </p:cNvPr>
              <p:cNvSpPr txBox="1"/>
              <p:nvPr/>
            </p:nvSpPr>
            <p:spPr>
              <a:xfrm>
                <a:off x="7219491" y="4412721"/>
                <a:ext cx="1499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solidFill>
                      <a:srgbClr val="0070C0"/>
                    </a:solidFill>
                  </a:rPr>
                  <a:t> 22,5 cm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E4462EB-3859-41D1-AB30-694EDBE6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91" y="4412721"/>
                <a:ext cx="1499204" cy="400110"/>
              </a:xfrm>
              <a:prstGeom prst="rect">
                <a:avLst/>
              </a:prstGeom>
              <a:blipFill>
                <a:blip r:embed="rId8"/>
                <a:stretch>
                  <a:fillRect t="-9091" r="-2033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B4101A7B-B59C-4918-B0AF-F8C5AA49D5B1}"/>
              </a:ext>
            </a:extLst>
          </p:cNvPr>
          <p:cNvSpPr txBox="1"/>
          <p:nvPr/>
        </p:nvSpPr>
        <p:spPr>
          <a:xfrm>
            <a:off x="5156775" y="4986879"/>
            <a:ext cx="105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22,5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E8E7F58-6B59-4FD6-974D-BCAD8F60ECDA}"/>
                  </a:ext>
                </a:extLst>
              </p:cNvPr>
              <p:cNvSpPr txBox="1"/>
              <p:nvPr/>
            </p:nvSpPr>
            <p:spPr>
              <a:xfrm>
                <a:off x="6145602" y="2264941"/>
                <a:ext cx="2275376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</m:t>
                      </m:r>
                      <m:d>
                        <m:d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a:rPr lang="cs-CZ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E8E7F58-6B59-4FD6-974D-BCAD8F60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602" y="2264941"/>
                <a:ext cx="2275376" cy="6365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01D323D8-19C3-4587-BF34-0E3A3EB509A9}"/>
                  </a:ext>
                </a:extLst>
              </p:cNvPr>
              <p:cNvSpPr txBox="1"/>
              <p:nvPr/>
            </p:nvSpPr>
            <p:spPr>
              <a:xfrm>
                <a:off x="6453946" y="2870997"/>
                <a:ext cx="180754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01D323D8-19C3-4587-BF34-0E3A3EB50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46" y="2870997"/>
                <a:ext cx="1807549" cy="670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B914ECB-7F42-4110-B9E2-A3C0AC263153}"/>
                  </a:ext>
                </a:extLst>
              </p:cNvPr>
              <p:cNvSpPr txBox="1"/>
              <p:nvPr/>
            </p:nvSpPr>
            <p:spPr>
              <a:xfrm>
                <a:off x="6390151" y="3594011"/>
                <a:ext cx="20946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=540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B914ECB-7F42-4110-B9E2-A3C0AC263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51" y="3594011"/>
                <a:ext cx="20946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310075E-BF84-4CBC-BD92-CA05A3BCEDC3}"/>
                  </a:ext>
                </a:extLst>
              </p:cNvPr>
              <p:cNvSpPr txBox="1"/>
              <p:nvPr/>
            </p:nvSpPr>
            <p:spPr>
              <a:xfrm>
                <a:off x="6847358" y="3998049"/>
                <a:ext cx="1711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=540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310075E-BF84-4CBC-BD92-CA05A3BCE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358" y="3998049"/>
                <a:ext cx="171185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251A5D0-A2A8-450D-8D3B-EEC0970DA847}"/>
                  </a:ext>
                </a:extLst>
              </p:cNvPr>
              <p:cNvSpPr txBox="1"/>
              <p:nvPr/>
            </p:nvSpPr>
            <p:spPr>
              <a:xfrm>
                <a:off x="7304551" y="4380823"/>
                <a:ext cx="14035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solidFill>
                      <a:srgbClr val="0070C0"/>
                    </a:solidFill>
                  </a:rPr>
                  <a:t> 27 cm</a:t>
                </a: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251A5D0-A2A8-450D-8D3B-EEC0970DA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51" y="4380823"/>
                <a:ext cx="1403514" cy="400110"/>
              </a:xfrm>
              <a:prstGeom prst="rect">
                <a:avLst/>
              </a:prstGeom>
              <a:blipFill>
                <a:blip r:embed="rId1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08D0C905-85AE-4E3B-B5CE-D29E0879EA63}"/>
              </a:ext>
            </a:extLst>
          </p:cNvPr>
          <p:cNvSpPr txBox="1"/>
          <p:nvPr/>
        </p:nvSpPr>
        <p:spPr>
          <a:xfrm>
            <a:off x="7506569" y="5348387"/>
            <a:ext cx="130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o = 4 . 27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42A93A6-E23F-41D0-B9A8-AD79A61D18BF}"/>
              </a:ext>
            </a:extLst>
          </p:cNvPr>
          <p:cNvSpPr txBox="1"/>
          <p:nvPr/>
        </p:nvSpPr>
        <p:spPr>
          <a:xfrm>
            <a:off x="7495937" y="5752425"/>
            <a:ext cx="15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o = 108 cm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B1380AA-8E81-44D0-8911-027B0E7F9004}"/>
              </a:ext>
            </a:extLst>
          </p:cNvPr>
          <p:cNvSpPr txBox="1"/>
          <p:nvPr/>
        </p:nvSpPr>
        <p:spPr>
          <a:xfrm>
            <a:off x="5103611" y="5582305"/>
            <a:ext cx="95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108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73CC0570-C947-4ED1-A608-48407F46C840}"/>
                  </a:ext>
                </a:extLst>
              </p:cNvPr>
              <p:cNvSpPr txBox="1"/>
              <p:nvPr/>
            </p:nvSpPr>
            <p:spPr>
              <a:xfrm>
                <a:off x="6156235" y="2084188"/>
                <a:ext cx="227537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</m:t>
                      </m:r>
                      <m:d>
                        <m:d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28+</m:t>
                          </m:r>
                          <m:f>
                            <m:fPr>
                              <m:ctrlPr>
                                <a:rPr lang="cs-CZ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den>
                          </m:f>
                        </m:e>
                      </m:d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73CC0570-C947-4ED1-A608-48407F46C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35" y="2084188"/>
                <a:ext cx="2275376" cy="7838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072066C3-DC1A-4DAB-8B85-075C91A89596}"/>
                  </a:ext>
                </a:extLst>
              </p:cNvPr>
              <p:cNvSpPr txBox="1"/>
              <p:nvPr/>
            </p:nvSpPr>
            <p:spPr>
              <a:xfrm>
                <a:off x="6422049" y="2860365"/>
                <a:ext cx="2275376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56+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072066C3-DC1A-4DAB-8B85-075C91A89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49" y="2860365"/>
                <a:ext cx="2275376" cy="6950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FE642F0-F29C-49D0-8688-F597AF5ECB87}"/>
                  </a:ext>
                </a:extLst>
              </p:cNvPr>
              <p:cNvSpPr txBox="1"/>
              <p:nvPr/>
            </p:nvSpPr>
            <p:spPr>
              <a:xfrm>
                <a:off x="6432682" y="3636542"/>
                <a:ext cx="2275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FE642F0-F29C-49D0-8688-F597AF5EC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82" y="3636542"/>
                <a:ext cx="227537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75D29AEF-D361-4525-80D0-804CA4997459}"/>
                  </a:ext>
                </a:extLst>
              </p:cNvPr>
              <p:cNvSpPr txBox="1"/>
              <p:nvPr/>
            </p:nvSpPr>
            <p:spPr>
              <a:xfrm>
                <a:off x="7134430" y="4104375"/>
                <a:ext cx="14354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=56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75D29AEF-D361-4525-80D0-804CA4997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30" y="4104375"/>
                <a:ext cx="1435411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3979A27B-0BEF-47EE-8876-8AB2AB8165B8}"/>
                  </a:ext>
                </a:extLst>
              </p:cNvPr>
              <p:cNvSpPr txBox="1"/>
              <p:nvPr/>
            </p:nvSpPr>
            <p:spPr>
              <a:xfrm>
                <a:off x="7208874" y="4540310"/>
                <a:ext cx="14354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3979A27B-0BEF-47EE-8876-8AB2AB81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874" y="4540310"/>
                <a:ext cx="1435411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DAD55CFA-0796-43AF-9D03-EAC4C169B8FD}"/>
              </a:ext>
            </a:extLst>
          </p:cNvPr>
          <p:cNvSpPr txBox="1"/>
          <p:nvPr/>
        </p:nvSpPr>
        <p:spPr>
          <a:xfrm>
            <a:off x="5326894" y="6198993"/>
            <a:ext cx="149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14. čtverec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C55ED69-CE67-46BC-9BC3-B2B2917D1840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1B12C2F-529A-44EF-9A9E-AA1FA5CB111D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9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E3489AE-163B-46A8-B56B-E79E7A2D3CC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14823" t="43070" r="25457" b="37937"/>
          <a:stretch/>
        </p:blipFill>
        <p:spPr bwMode="auto">
          <a:xfrm>
            <a:off x="70675" y="138931"/>
            <a:ext cx="9028423" cy="1615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64935899-BC27-4BD5-AD3D-191A44F98DE8}"/>
                  </a:ext>
                </a:extLst>
              </p:cNvPr>
              <p:cNvSpPr txBox="1"/>
              <p:nvPr/>
            </p:nvSpPr>
            <p:spPr>
              <a:xfrm>
                <a:off x="2307265" y="653903"/>
                <a:ext cx="1525546" cy="1000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160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rad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64935899-BC27-4BD5-AD3D-191A44F98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265" y="653903"/>
                <a:ext cx="1525546" cy="1000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09BA805-CE5A-4C0B-A491-683FAA87E96D}"/>
                  </a:ext>
                </a:extLst>
              </p:cNvPr>
              <p:cNvSpPr txBox="1"/>
              <p:nvPr/>
            </p:nvSpPr>
            <p:spPr>
              <a:xfrm>
                <a:off x="3880884" y="1004777"/>
                <a:ext cx="1631472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60+9</m:t>
                          </m:r>
                        </m:e>
                      </m:ra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09BA805-CE5A-4C0B-A491-683FAA87E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84" y="1004777"/>
                <a:ext cx="1631472" cy="412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78C79D42-4316-4B0D-B896-55120B8C42A9}"/>
                  </a:ext>
                </a:extLst>
              </p:cNvPr>
              <p:cNvSpPr txBox="1"/>
              <p:nvPr/>
            </p:nvSpPr>
            <p:spPr>
              <a:xfrm>
                <a:off x="5507665" y="1004777"/>
                <a:ext cx="1095493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e>
                      </m:ra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78C79D42-4316-4B0D-B896-55120B8C4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665" y="1004777"/>
                <a:ext cx="1095493" cy="412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B6E2556-CE1A-474D-8F6C-DA5B5CDB4669}"/>
                  </a:ext>
                </a:extLst>
              </p:cNvPr>
              <p:cNvSpPr txBox="1"/>
              <p:nvPr/>
            </p:nvSpPr>
            <p:spPr>
              <a:xfrm>
                <a:off x="6624083" y="1015410"/>
                <a:ext cx="5113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B6E2556-CE1A-474D-8F6C-DA5B5CDB4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83" y="1015410"/>
                <a:ext cx="51135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6B396DB1-D2C6-4A47-8EA9-ABF0D1BA983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/>
          <a:srcRect l="15048" t="29026" r="23573" b="50233"/>
          <a:stretch/>
        </p:blipFill>
        <p:spPr bwMode="auto">
          <a:xfrm>
            <a:off x="77967" y="1884764"/>
            <a:ext cx="8935217" cy="1698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8392DEF-6596-4381-8480-8A5AA62F9A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/>
          <a:srcRect l="15048" t="50352" r="16103" b="19211"/>
          <a:stretch/>
        </p:blipFill>
        <p:spPr bwMode="auto">
          <a:xfrm>
            <a:off x="46070" y="3763932"/>
            <a:ext cx="9064286" cy="2254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4464541-6E7D-49B7-89DF-31790BD5A5F5}"/>
                  </a:ext>
                </a:extLst>
              </p:cNvPr>
              <p:cNvSpPr txBox="1"/>
              <p:nvPr/>
            </p:nvSpPr>
            <p:spPr>
              <a:xfrm>
                <a:off x="967563" y="2929269"/>
                <a:ext cx="89338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240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4464541-6E7D-49B7-89DF-31790BD5A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2929269"/>
                <a:ext cx="893386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96353A7F-1D50-4EE9-966E-4CCF7B01416D}"/>
                  </a:ext>
                </a:extLst>
              </p:cNvPr>
              <p:cNvSpPr txBox="1"/>
              <p:nvPr/>
            </p:nvSpPr>
            <p:spPr>
              <a:xfrm>
                <a:off x="1903227" y="3099390"/>
                <a:ext cx="7017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96353A7F-1D50-4EE9-966E-4CCF7B014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27" y="3099390"/>
                <a:ext cx="70175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623DC29-8E89-40A9-9E0F-64B5C8985E09}"/>
                  </a:ext>
                </a:extLst>
              </p:cNvPr>
              <p:cNvSpPr txBox="1"/>
              <p:nvPr/>
            </p:nvSpPr>
            <p:spPr>
              <a:xfrm>
                <a:off x="2977117" y="2929269"/>
                <a:ext cx="105849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.60=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623DC29-8E89-40A9-9E0F-64B5C8985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7" y="2929269"/>
                <a:ext cx="1058495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201C7412-7402-424E-ABCD-6C1D1661CB02}"/>
                  </a:ext>
                </a:extLst>
              </p:cNvPr>
              <p:cNvSpPr txBox="1"/>
              <p:nvPr/>
            </p:nvSpPr>
            <p:spPr>
              <a:xfrm>
                <a:off x="3955313" y="3099390"/>
                <a:ext cx="7017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201C7412-7402-424E-ABCD-6C1D1661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13" y="3099390"/>
                <a:ext cx="70175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1F2F452-2233-453E-A6B0-1A300DE8B649}"/>
                  </a:ext>
                </a:extLst>
              </p:cNvPr>
              <p:cNvSpPr txBox="1"/>
              <p:nvPr/>
            </p:nvSpPr>
            <p:spPr>
              <a:xfrm>
                <a:off x="5380075" y="3120655"/>
                <a:ext cx="193512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120 :40=</m:t>
                      </m:r>
                    </m:oMath>
                  </m:oMathPara>
                </a14:m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1F2F452-2233-453E-A6B0-1A300DE8B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075" y="3120655"/>
                <a:ext cx="193512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FA60887-C7FE-478D-B320-12FDA4EA1719}"/>
                  </a:ext>
                </a:extLst>
              </p:cNvPr>
              <p:cNvSpPr txBox="1"/>
              <p:nvPr/>
            </p:nvSpPr>
            <p:spPr>
              <a:xfrm>
                <a:off x="7123816" y="3131288"/>
                <a:ext cx="7017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𝟑𝐱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FA60887-C7FE-478D-B320-12FDA4EA1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16" y="3131288"/>
                <a:ext cx="70175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0D71DB9A-9F1A-4791-80D4-7BDC212756EB}"/>
              </a:ext>
            </a:extLst>
          </p:cNvPr>
          <p:cNvSpPr txBox="1"/>
          <p:nvPr/>
        </p:nvSpPr>
        <p:spPr>
          <a:xfrm>
            <a:off x="744278" y="5215263"/>
            <a:ext cx="34236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1 200 cm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=        dm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            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BD87EB4-BCA2-446D-89D9-B42F7EE4B338}"/>
              </a:ext>
            </a:extLst>
          </p:cNvPr>
          <p:cNvSpPr txBox="1"/>
          <p:nvPr/>
        </p:nvSpPr>
        <p:spPr>
          <a:xfrm>
            <a:off x="2562446" y="5204631"/>
            <a:ext cx="4890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12    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72E69E3-0C14-4A6F-8EDD-FBDD37376B4D}"/>
              </a:ext>
            </a:extLst>
          </p:cNvPr>
          <p:cNvSpPr txBox="1"/>
          <p:nvPr/>
        </p:nvSpPr>
        <p:spPr>
          <a:xfrm>
            <a:off x="733646" y="5736258"/>
            <a:ext cx="34236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0,2 m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=        dm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            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6390977-ECC6-41A1-8F4B-EEAFD0B4BE37}"/>
              </a:ext>
            </a:extLst>
          </p:cNvPr>
          <p:cNvSpPr txBox="1"/>
          <p:nvPr/>
        </p:nvSpPr>
        <p:spPr>
          <a:xfrm>
            <a:off x="2062714" y="5736259"/>
            <a:ext cx="4890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20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BA8BEEC0-9E0B-4A5E-AE9A-0FD1435CF2EF}"/>
                  </a:ext>
                </a:extLst>
              </p:cNvPr>
              <p:cNvSpPr txBox="1"/>
              <p:nvPr/>
            </p:nvSpPr>
            <p:spPr>
              <a:xfrm>
                <a:off x="3710763" y="5980813"/>
                <a:ext cx="1531088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12+20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BA8BEEC0-9E0B-4A5E-AE9A-0FD1435C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3" y="5980813"/>
                <a:ext cx="1531088" cy="6914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B7878758-32F9-48A0-B45B-B174828353A1}"/>
                  </a:ext>
                </a:extLst>
              </p:cNvPr>
              <p:cNvSpPr txBox="1"/>
              <p:nvPr/>
            </p:nvSpPr>
            <p:spPr>
              <a:xfrm>
                <a:off x="5199321" y="5980813"/>
                <a:ext cx="87187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B7878758-32F9-48A0-B45B-B17482835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21" y="5980813"/>
                <a:ext cx="871870" cy="6914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0DEB4A2B-9C1C-4E82-B311-29B5B0D4ECF2}"/>
              </a:ext>
            </a:extLst>
          </p:cNvPr>
          <p:cNvSpPr txBox="1"/>
          <p:nvPr/>
        </p:nvSpPr>
        <p:spPr>
          <a:xfrm>
            <a:off x="6028661" y="6140296"/>
            <a:ext cx="115894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16 dm</a:t>
            </a:r>
            <a:r>
              <a:rPr lang="cs-CZ" sz="2800" b="1" baseline="30000" dirty="0">
                <a:solidFill>
                  <a:srgbClr val="0070C0"/>
                </a:solidFill>
              </a:rPr>
              <a:t>2</a:t>
            </a:r>
            <a:r>
              <a:rPr lang="cs-CZ" sz="2800" b="1" dirty="0">
                <a:solidFill>
                  <a:srgbClr val="0070C0"/>
                </a:solidFill>
              </a:rPr>
              <a:t>              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129BCCB1-A258-4484-8838-9B72A912F151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28" name="Šipka: doprava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F98528-634D-4DC3-A88E-B41FF58E6594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D0E219-59D1-4DFD-B3DF-A1F6D4B4BC57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2263713-ACF1-4C61-9D59-3D582520E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3" t="24263" r="31555" b="65965"/>
          <a:stretch/>
        </p:blipFill>
        <p:spPr>
          <a:xfrm>
            <a:off x="116955" y="617617"/>
            <a:ext cx="8839434" cy="90718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E47652-A12B-4BFA-8DA2-2C0118A51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3" t="74982" r="82000" b="19466"/>
          <a:stretch/>
        </p:blipFill>
        <p:spPr>
          <a:xfrm>
            <a:off x="77971" y="3382083"/>
            <a:ext cx="531340" cy="5323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A8EDC69-78FF-4EA1-9FEF-E1669324FEF1}"/>
                  </a:ext>
                </a:extLst>
              </p:cNvPr>
              <p:cNvSpPr txBox="1"/>
              <p:nvPr/>
            </p:nvSpPr>
            <p:spPr>
              <a:xfrm>
                <a:off x="2037422" y="1558598"/>
                <a:ext cx="1626781" cy="12296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14−4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63−13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A8EDC69-78FF-4EA1-9FEF-E1669324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22" y="1558598"/>
                <a:ext cx="1626781" cy="122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6436FC1-33C6-4724-B5B2-099A3B58B063}"/>
                  </a:ext>
                </a:extLst>
              </p:cNvPr>
              <p:cNvSpPr txBox="1"/>
              <p:nvPr/>
            </p:nvSpPr>
            <p:spPr>
              <a:xfrm>
                <a:off x="3706733" y="1558598"/>
                <a:ext cx="1275909" cy="12296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6436FC1-33C6-4724-B5B2-099A3B58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33" y="1558598"/>
                <a:ext cx="1275909" cy="1229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5F78F0B-15BA-4B16-9EA3-122823378380}"/>
                  </a:ext>
                </a:extLst>
              </p:cNvPr>
              <p:cNvSpPr txBox="1"/>
              <p:nvPr/>
            </p:nvSpPr>
            <p:spPr>
              <a:xfrm>
                <a:off x="4695561" y="1813780"/>
                <a:ext cx="935667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5F78F0B-15BA-4B16-9EA3-122823378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561" y="1813780"/>
                <a:ext cx="935667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5A5EA23-61B1-42C9-9B60-65089484C281}"/>
                  </a:ext>
                </a:extLst>
              </p:cNvPr>
              <p:cNvSpPr txBox="1"/>
              <p:nvPr/>
            </p:nvSpPr>
            <p:spPr>
              <a:xfrm>
                <a:off x="5205924" y="1813780"/>
                <a:ext cx="1275909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5A5EA23-61B1-42C9-9B60-65089484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24" y="1813780"/>
                <a:ext cx="1275909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AC80280-879E-42A2-8081-F5AA23125DFC}"/>
              </a:ext>
            </a:extLst>
          </p:cNvPr>
          <p:cNvCxnSpPr/>
          <p:nvPr/>
        </p:nvCxnSpPr>
        <p:spPr>
          <a:xfrm flipH="1">
            <a:off x="5015401" y="1838638"/>
            <a:ext cx="345990" cy="222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898A9B-8B37-462F-8250-997EAE5D5496}"/>
              </a:ext>
            </a:extLst>
          </p:cNvPr>
          <p:cNvCxnSpPr/>
          <p:nvPr/>
        </p:nvCxnSpPr>
        <p:spPr>
          <a:xfrm flipH="1">
            <a:off x="5571455" y="2271124"/>
            <a:ext cx="345990" cy="222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7E3F319-E5D8-4C16-8701-C82EA833AD08}"/>
              </a:ext>
            </a:extLst>
          </p:cNvPr>
          <p:cNvSpPr txBox="1"/>
          <p:nvPr/>
        </p:nvSpPr>
        <p:spPr>
          <a:xfrm>
            <a:off x="5027758" y="1430865"/>
            <a:ext cx="35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66D5B64-F679-4FDA-A704-05E5330A3736}"/>
              </a:ext>
            </a:extLst>
          </p:cNvPr>
          <p:cNvSpPr txBox="1"/>
          <p:nvPr/>
        </p:nvSpPr>
        <p:spPr>
          <a:xfrm>
            <a:off x="5633240" y="2456476"/>
            <a:ext cx="35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B086423-1EEB-4472-8657-1F1FBB74B281}"/>
              </a:ext>
            </a:extLst>
          </p:cNvPr>
          <p:cNvCxnSpPr/>
          <p:nvPr/>
        </p:nvCxnSpPr>
        <p:spPr>
          <a:xfrm flipH="1">
            <a:off x="5571456" y="1838637"/>
            <a:ext cx="345990" cy="2224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8DA78F1-2589-4D6F-A7E9-40CFF88CED27}"/>
              </a:ext>
            </a:extLst>
          </p:cNvPr>
          <p:cNvCxnSpPr/>
          <p:nvPr/>
        </p:nvCxnSpPr>
        <p:spPr>
          <a:xfrm flipH="1">
            <a:off x="5003045" y="2258767"/>
            <a:ext cx="252000" cy="2224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962D4C-FAFC-4044-9D41-E69B64C98750}"/>
              </a:ext>
            </a:extLst>
          </p:cNvPr>
          <p:cNvSpPr txBox="1"/>
          <p:nvPr/>
        </p:nvSpPr>
        <p:spPr>
          <a:xfrm>
            <a:off x="5645595" y="1430865"/>
            <a:ext cx="35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02175F-4722-4664-8224-1EA8139785C9}"/>
              </a:ext>
            </a:extLst>
          </p:cNvPr>
          <p:cNvSpPr txBox="1"/>
          <p:nvPr/>
        </p:nvSpPr>
        <p:spPr>
          <a:xfrm>
            <a:off x="5003044" y="2468833"/>
            <a:ext cx="35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B81643E6-20F8-4FD3-9C0B-0A9E6CB74FF9}"/>
                  </a:ext>
                </a:extLst>
              </p:cNvPr>
              <p:cNvSpPr txBox="1"/>
              <p:nvPr/>
            </p:nvSpPr>
            <p:spPr>
              <a:xfrm>
                <a:off x="6264869" y="1826137"/>
                <a:ext cx="431051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B81643E6-20F8-4FD3-9C0B-0A9E6CB7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869" y="1826137"/>
                <a:ext cx="431051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64D42092-36D4-4C06-A648-151EE2180EF1}"/>
                  </a:ext>
                </a:extLst>
              </p:cNvPr>
              <p:cNvSpPr txBox="1"/>
              <p:nvPr/>
            </p:nvSpPr>
            <p:spPr>
              <a:xfrm>
                <a:off x="2720209" y="3949941"/>
                <a:ext cx="1308382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5−16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64D42092-36D4-4C06-A648-151EE218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09" y="3949941"/>
                <a:ext cx="1308382" cy="701346"/>
              </a:xfrm>
              <a:prstGeom prst="rect">
                <a:avLst/>
              </a:prstGeom>
              <a:blipFill>
                <a:blip r:embed="rId8"/>
                <a:stretch>
                  <a:fillRect r="-51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9CB16784-AA8A-4BBC-9082-F2FCD76E57D3}"/>
                  </a:ext>
                </a:extLst>
              </p:cNvPr>
              <p:cNvSpPr txBox="1"/>
              <p:nvPr/>
            </p:nvSpPr>
            <p:spPr>
              <a:xfrm>
                <a:off x="3959671" y="3949942"/>
                <a:ext cx="554619" cy="69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9CB16784-AA8A-4BBC-9082-F2FCD76E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671" y="3949942"/>
                <a:ext cx="554619" cy="698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4083CEB-DE9A-44C6-B74A-C37F0EEFDCA9}"/>
                  </a:ext>
                </a:extLst>
              </p:cNvPr>
              <p:cNvSpPr txBox="1"/>
              <p:nvPr/>
            </p:nvSpPr>
            <p:spPr>
              <a:xfrm>
                <a:off x="4305661" y="3974654"/>
                <a:ext cx="1308382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4083CEB-DE9A-44C6-B74A-C37F0EEF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61" y="3974654"/>
                <a:ext cx="1308382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A8D16993-3C01-4D40-B868-60D8A68A1F81}"/>
              </a:ext>
            </a:extLst>
          </p:cNvPr>
          <p:cNvSpPr txBox="1"/>
          <p:nvPr/>
        </p:nvSpPr>
        <p:spPr>
          <a:xfrm>
            <a:off x="3266259" y="3579383"/>
            <a:ext cx="531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-1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A569DBF-79B6-4F91-A0BB-197A1C67B922}"/>
              </a:ext>
            </a:extLst>
          </p:cNvPr>
          <p:cNvCxnSpPr/>
          <p:nvPr/>
        </p:nvCxnSpPr>
        <p:spPr>
          <a:xfrm flipH="1">
            <a:off x="4168308" y="4011868"/>
            <a:ext cx="252000" cy="2224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C5EB4B5F-A78C-4C96-964B-DC4C31050089}"/>
              </a:ext>
            </a:extLst>
          </p:cNvPr>
          <p:cNvCxnSpPr/>
          <p:nvPr/>
        </p:nvCxnSpPr>
        <p:spPr>
          <a:xfrm flipH="1">
            <a:off x="3234986" y="4431998"/>
            <a:ext cx="345990" cy="2224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98C506F-5DDE-4FC9-AAEF-B0450EDBAB7E}"/>
              </a:ext>
            </a:extLst>
          </p:cNvPr>
          <p:cNvSpPr txBox="1"/>
          <p:nvPr/>
        </p:nvSpPr>
        <p:spPr>
          <a:xfrm>
            <a:off x="4155945" y="3567026"/>
            <a:ext cx="35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0BAA8AB-C433-438B-8C73-0F3090A19EFA}"/>
              </a:ext>
            </a:extLst>
          </p:cNvPr>
          <p:cNvSpPr txBox="1"/>
          <p:nvPr/>
        </p:nvSpPr>
        <p:spPr>
          <a:xfrm>
            <a:off x="3262725" y="4617350"/>
            <a:ext cx="35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1E63370E-B6EC-4883-ABF8-0FC167D0DD9E}"/>
                  </a:ext>
                </a:extLst>
              </p:cNvPr>
              <p:cNvSpPr txBox="1"/>
              <p:nvPr/>
            </p:nvSpPr>
            <p:spPr>
              <a:xfrm>
                <a:off x="5355984" y="3987011"/>
                <a:ext cx="149373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1E63370E-B6EC-4883-ABF8-0FC167D0D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84" y="3987011"/>
                <a:ext cx="1493733" cy="693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4AF11A1D-F54D-47F7-97A8-5D7E8DD6D9F3}"/>
                  </a:ext>
                </a:extLst>
              </p:cNvPr>
              <p:cNvSpPr txBox="1"/>
              <p:nvPr/>
            </p:nvSpPr>
            <p:spPr>
              <a:xfrm>
                <a:off x="6777012" y="3999367"/>
                <a:ext cx="149373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−1−6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4AF11A1D-F54D-47F7-97A8-5D7E8DD6D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012" y="3999367"/>
                <a:ext cx="1493733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6EC4E21D-30B6-46EC-9805-42B98FD64D3B}"/>
                  </a:ext>
                </a:extLst>
              </p:cNvPr>
              <p:cNvSpPr txBox="1"/>
              <p:nvPr/>
            </p:nvSpPr>
            <p:spPr>
              <a:xfrm>
                <a:off x="8222655" y="4014159"/>
                <a:ext cx="591688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6EC4E21D-30B6-46EC-9805-42B98FD64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655" y="4014159"/>
                <a:ext cx="591688" cy="6914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28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30" name="Šipka: doprava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: doprava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2069338E-CBB0-4D1F-8FDF-27AEA2F40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6" t="79720" r="64390" b="10827"/>
          <a:stretch/>
        </p:blipFill>
        <p:spPr>
          <a:xfrm>
            <a:off x="533794" y="3931624"/>
            <a:ext cx="2581542" cy="90645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A7A00D4-0E5E-41BD-8B80-FE318E612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9" t="34291" r="71945" b="50789"/>
          <a:stretch/>
        </p:blipFill>
        <p:spPr>
          <a:xfrm>
            <a:off x="678031" y="1620138"/>
            <a:ext cx="1291558" cy="1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DFAE479-2849-4FD4-BD52-6797E544D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3" t="18057" r="26199" b="64714"/>
          <a:stretch/>
        </p:blipFill>
        <p:spPr bwMode="auto">
          <a:xfrm>
            <a:off x="143673" y="446688"/>
            <a:ext cx="8640000" cy="1427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C1C098F-0E17-4EE6-AFE9-85978602A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3" t="42728" r="24076" b="41466"/>
          <a:stretch/>
        </p:blipFill>
        <p:spPr bwMode="auto">
          <a:xfrm>
            <a:off x="144624" y="2546164"/>
            <a:ext cx="8496000" cy="1242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05D3782-F254-4C63-94D0-1119AD4CA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3" t="65264" r="19994" b="21581"/>
          <a:stretch/>
        </p:blipFill>
        <p:spPr bwMode="auto">
          <a:xfrm>
            <a:off x="144621" y="4355981"/>
            <a:ext cx="8964000" cy="1022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F3A2F73-02AE-4B97-97CA-4C9AEF251469}"/>
              </a:ext>
            </a:extLst>
          </p:cNvPr>
          <p:cNvSpPr txBox="1"/>
          <p:nvPr/>
        </p:nvSpPr>
        <p:spPr>
          <a:xfrm>
            <a:off x="3157871" y="1338467"/>
            <a:ext cx="58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6x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D0514A-E18E-4B3D-9F30-FFDA39C8729C}"/>
              </a:ext>
            </a:extLst>
          </p:cNvPr>
          <p:cNvSpPr txBox="1"/>
          <p:nvPr/>
        </p:nvSpPr>
        <p:spPr>
          <a:xfrm>
            <a:off x="3540642" y="1338466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- 3x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B66E40-7EC8-4C20-8960-3F759C2E8A2F}"/>
              </a:ext>
            </a:extLst>
          </p:cNvPr>
          <p:cNvSpPr txBox="1"/>
          <p:nvPr/>
        </p:nvSpPr>
        <p:spPr>
          <a:xfrm>
            <a:off x="4199860" y="1349098"/>
            <a:ext cx="10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- 2x =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0DB3FF-E11D-4B34-A537-73BE7225AFA4}"/>
              </a:ext>
            </a:extLst>
          </p:cNvPr>
          <p:cNvSpPr txBox="1"/>
          <p:nvPr/>
        </p:nvSpPr>
        <p:spPr>
          <a:xfrm>
            <a:off x="4965405" y="1359731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- 3x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348-8749-4B2F-B47B-B6E58F66FF17}"/>
              </a:ext>
            </a:extLst>
          </p:cNvPr>
          <p:cNvSpPr txBox="1"/>
          <p:nvPr/>
        </p:nvSpPr>
        <p:spPr>
          <a:xfrm>
            <a:off x="5635255" y="1359730"/>
            <a:ext cx="78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+ 4x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D0516D-84CA-48F9-900A-9F676D7DD413}"/>
              </a:ext>
            </a:extLst>
          </p:cNvPr>
          <p:cNvSpPr txBox="1"/>
          <p:nvPr/>
        </p:nvSpPr>
        <p:spPr>
          <a:xfrm>
            <a:off x="2158410" y="3189769"/>
            <a:ext cx="48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y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C983D4-407A-4876-B955-1A14EF543AE4}"/>
              </a:ext>
            </a:extLst>
          </p:cNvPr>
          <p:cNvSpPr txBox="1"/>
          <p:nvPr/>
        </p:nvSpPr>
        <p:spPr>
          <a:xfrm>
            <a:off x="2477387" y="3200402"/>
            <a:ext cx="62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- y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32CFD91-CD0F-493E-BEB7-1D466E002E82}"/>
                  </a:ext>
                </a:extLst>
              </p:cNvPr>
              <p:cNvSpPr txBox="1"/>
              <p:nvPr/>
            </p:nvSpPr>
            <p:spPr>
              <a:xfrm>
                <a:off x="2913322" y="3072811"/>
                <a:ext cx="786809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cs-CZ" sz="28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32CFD91-CD0F-493E-BEB7-1D466E002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322" y="3072811"/>
                <a:ext cx="786809" cy="712631"/>
              </a:xfrm>
              <a:prstGeom prst="rect">
                <a:avLst/>
              </a:prstGeom>
              <a:blipFill>
                <a:blip r:embed="rId3"/>
                <a:stretch>
                  <a:fillRect l="-16279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B5651E14-D9A8-415E-9920-BFE6F6F8F866}"/>
              </a:ext>
            </a:extLst>
          </p:cNvPr>
          <p:cNvSpPr txBox="1"/>
          <p:nvPr/>
        </p:nvSpPr>
        <p:spPr>
          <a:xfrm>
            <a:off x="2860159" y="4880346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E0C37D-6D23-4645-AB50-3A4ECA6DAAB5}"/>
              </a:ext>
            </a:extLst>
          </p:cNvPr>
          <p:cNvSpPr txBox="1"/>
          <p:nvPr/>
        </p:nvSpPr>
        <p:spPr>
          <a:xfrm>
            <a:off x="3274828" y="4869714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a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110DFFF-1D85-4F9C-B186-46EB096E72A6}"/>
              </a:ext>
            </a:extLst>
          </p:cNvPr>
          <p:cNvSpPr txBox="1"/>
          <p:nvPr/>
        </p:nvSpPr>
        <p:spPr>
          <a:xfrm>
            <a:off x="3774558" y="4890979"/>
            <a:ext cx="10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- 16 =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05D47BE-5E98-4FD8-9033-A5E7832B92E5}"/>
              </a:ext>
            </a:extLst>
          </p:cNvPr>
          <p:cNvSpPr txBox="1"/>
          <p:nvPr/>
        </p:nvSpPr>
        <p:spPr>
          <a:xfrm>
            <a:off x="4593266" y="4890979"/>
            <a:ext cx="38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EA57313-230E-4F5F-B070-E470755604AE}"/>
              </a:ext>
            </a:extLst>
          </p:cNvPr>
          <p:cNvSpPr txBox="1"/>
          <p:nvPr/>
        </p:nvSpPr>
        <p:spPr>
          <a:xfrm>
            <a:off x="4827181" y="4890978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a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BF74A85-3E71-46DA-81BC-5F49F16A5526}"/>
              </a:ext>
            </a:extLst>
          </p:cNvPr>
          <p:cNvSpPr txBox="1"/>
          <p:nvPr/>
        </p:nvSpPr>
        <p:spPr>
          <a:xfrm>
            <a:off x="5550195" y="4890978"/>
            <a:ext cx="250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(3 – a) . (3 + a)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31F1414-D378-4821-A248-C56820E1EC64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BC058C-F45A-40DE-8EBF-BFE13588087D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D5DF514-5668-4A33-8936-140224AEBD02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1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AD11DDD-CC1D-4150-8F26-988791609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4" t="23136" r="49006" b="46868"/>
          <a:stretch/>
        </p:blipFill>
        <p:spPr bwMode="auto">
          <a:xfrm>
            <a:off x="134913" y="98700"/>
            <a:ext cx="5364000" cy="2548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56634D-AC52-458C-AF60-6665066CA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4" t="62016" r="49006" b="17992"/>
          <a:stretch/>
        </p:blipFill>
        <p:spPr bwMode="auto">
          <a:xfrm>
            <a:off x="124280" y="2902689"/>
            <a:ext cx="5364000" cy="169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6073545-C6BD-4591-86D5-53542572ED93}"/>
              </a:ext>
            </a:extLst>
          </p:cNvPr>
          <p:cNvSpPr txBox="1"/>
          <p:nvPr/>
        </p:nvSpPr>
        <p:spPr>
          <a:xfrm>
            <a:off x="1818168" y="595426"/>
            <a:ext cx="58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0,9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78FC5C-0C58-4909-A080-3197A878C18D}"/>
              </a:ext>
            </a:extLst>
          </p:cNvPr>
          <p:cNvSpPr txBox="1"/>
          <p:nvPr/>
        </p:nvSpPr>
        <p:spPr>
          <a:xfrm>
            <a:off x="3965945" y="616691"/>
            <a:ext cx="58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0,9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2010D2-9424-4AB3-A2F5-9ADC6176CE4A}"/>
              </a:ext>
            </a:extLst>
          </p:cNvPr>
          <p:cNvSpPr txBox="1"/>
          <p:nvPr/>
        </p:nvSpPr>
        <p:spPr>
          <a:xfrm>
            <a:off x="2073348" y="1392868"/>
            <a:ext cx="102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1,8x =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0AA775-5AF4-417C-9D52-0B8284EAD91B}"/>
              </a:ext>
            </a:extLst>
          </p:cNvPr>
          <p:cNvSpPr txBox="1"/>
          <p:nvPr/>
        </p:nvSpPr>
        <p:spPr>
          <a:xfrm>
            <a:off x="2892053" y="1392869"/>
            <a:ext cx="128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2x – 0,9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17A153-FC70-4D91-A6AB-B10DE544B2DE}"/>
              </a:ext>
            </a:extLst>
          </p:cNvPr>
          <p:cNvSpPr txBox="1"/>
          <p:nvPr/>
        </p:nvSpPr>
        <p:spPr>
          <a:xfrm>
            <a:off x="5220583" y="1424766"/>
            <a:ext cx="7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-2x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876B915-DB41-468F-B1C8-310DE4561DAB}"/>
              </a:ext>
            </a:extLst>
          </p:cNvPr>
          <p:cNvSpPr txBox="1"/>
          <p:nvPr/>
        </p:nvSpPr>
        <p:spPr>
          <a:xfrm>
            <a:off x="1839432" y="1903231"/>
            <a:ext cx="124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– 0,2x =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1E22DF-055A-4F8D-B4ED-C80BBE109E07}"/>
              </a:ext>
            </a:extLst>
          </p:cNvPr>
          <p:cNvSpPr txBox="1"/>
          <p:nvPr/>
        </p:nvSpPr>
        <p:spPr>
          <a:xfrm>
            <a:off x="2966483" y="1903233"/>
            <a:ext cx="89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– 0,9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C86086-6FE4-4F70-A6B5-18FD21B6202D}"/>
              </a:ext>
            </a:extLst>
          </p:cNvPr>
          <p:cNvSpPr txBox="1"/>
          <p:nvPr/>
        </p:nvSpPr>
        <p:spPr>
          <a:xfrm>
            <a:off x="5199317" y="1892600"/>
            <a:ext cx="118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.10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9CF76A-62D8-4B9E-9D69-7B2F597E7B34}"/>
              </a:ext>
            </a:extLst>
          </p:cNvPr>
          <p:cNvSpPr txBox="1"/>
          <p:nvPr/>
        </p:nvSpPr>
        <p:spPr>
          <a:xfrm>
            <a:off x="2052082" y="2413594"/>
            <a:ext cx="102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– 2x =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4D699E4-42C5-4599-ACC9-E5B9A51ED752}"/>
              </a:ext>
            </a:extLst>
          </p:cNvPr>
          <p:cNvSpPr txBox="1"/>
          <p:nvPr/>
        </p:nvSpPr>
        <p:spPr>
          <a:xfrm>
            <a:off x="2955851" y="2413596"/>
            <a:ext cx="89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– 9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DBA2FF5-98E9-44C0-82FF-B7A0B20F006B}"/>
              </a:ext>
            </a:extLst>
          </p:cNvPr>
          <p:cNvSpPr txBox="1"/>
          <p:nvPr/>
        </p:nvSpPr>
        <p:spPr>
          <a:xfrm>
            <a:off x="5178052" y="2381698"/>
            <a:ext cx="118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:(-2)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A40A32-ACC7-4109-B4C0-1C8955E488DF}"/>
              </a:ext>
            </a:extLst>
          </p:cNvPr>
          <p:cNvSpPr txBox="1"/>
          <p:nvPr/>
        </p:nvSpPr>
        <p:spPr>
          <a:xfrm>
            <a:off x="2413598" y="2902692"/>
            <a:ext cx="62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2C55576-F9B8-4CCA-92ED-00998784DA70}"/>
              </a:ext>
            </a:extLst>
          </p:cNvPr>
          <p:cNvSpPr txBox="1"/>
          <p:nvPr/>
        </p:nvSpPr>
        <p:spPr>
          <a:xfrm>
            <a:off x="2945219" y="2902693"/>
            <a:ext cx="63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4,5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6992880-F3FB-4016-B9A7-F468FD969F57}"/>
              </a:ext>
            </a:extLst>
          </p:cNvPr>
          <p:cNvSpPr txBox="1"/>
          <p:nvPr/>
        </p:nvSpPr>
        <p:spPr>
          <a:xfrm>
            <a:off x="5146155" y="3646972"/>
            <a:ext cx="7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.24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9DE9852-D720-4371-9309-0D30DA76F228}"/>
              </a:ext>
            </a:extLst>
          </p:cNvPr>
          <p:cNvSpPr txBox="1"/>
          <p:nvPr/>
        </p:nvSpPr>
        <p:spPr>
          <a:xfrm>
            <a:off x="1063257" y="4423149"/>
            <a:ext cx="12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8y + 24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6F885EE-4AEB-4E3F-9F68-95B4BC0957F5}"/>
              </a:ext>
            </a:extLst>
          </p:cNvPr>
          <p:cNvSpPr txBox="1"/>
          <p:nvPr/>
        </p:nvSpPr>
        <p:spPr>
          <a:xfrm>
            <a:off x="2062714" y="4412516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+ 9y + 9 =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8F2DA2-26D6-4124-8FA5-220D08CFA649}"/>
              </a:ext>
            </a:extLst>
          </p:cNvPr>
          <p:cNvSpPr txBox="1"/>
          <p:nvPr/>
        </p:nvSpPr>
        <p:spPr>
          <a:xfrm>
            <a:off x="3402416" y="4412516"/>
            <a:ext cx="110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12y - 6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7880D45-A9ED-48BB-8560-E92CC4EF451F}"/>
              </a:ext>
            </a:extLst>
          </p:cNvPr>
          <p:cNvSpPr txBox="1"/>
          <p:nvPr/>
        </p:nvSpPr>
        <p:spPr>
          <a:xfrm>
            <a:off x="4338082" y="4412516"/>
            <a:ext cx="110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+ 24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4CAD467-D3ED-44EE-9976-C072F198E442}"/>
              </a:ext>
            </a:extLst>
          </p:cNvPr>
          <p:cNvSpPr txBox="1"/>
          <p:nvPr/>
        </p:nvSpPr>
        <p:spPr>
          <a:xfrm>
            <a:off x="1956388" y="4976042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17y + 33 =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EB5A563-02A2-45B0-A247-07A7307B7F0A}"/>
              </a:ext>
            </a:extLst>
          </p:cNvPr>
          <p:cNvSpPr txBox="1"/>
          <p:nvPr/>
        </p:nvSpPr>
        <p:spPr>
          <a:xfrm>
            <a:off x="3349253" y="4976039"/>
            <a:ext cx="135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12y + 18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43BE76A-CFDF-437D-B693-F4C469BD7C11}"/>
              </a:ext>
            </a:extLst>
          </p:cNvPr>
          <p:cNvSpPr txBox="1"/>
          <p:nvPr/>
        </p:nvSpPr>
        <p:spPr>
          <a:xfrm>
            <a:off x="5114257" y="4965409"/>
            <a:ext cx="167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-12y - 33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2E9B7C4-4B0D-4A76-A54E-97E4AAE15A19}"/>
              </a:ext>
            </a:extLst>
          </p:cNvPr>
          <p:cNvSpPr txBox="1"/>
          <p:nvPr/>
        </p:nvSpPr>
        <p:spPr>
          <a:xfrm>
            <a:off x="2690034" y="5486405"/>
            <a:ext cx="75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5y =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63CB764-BB3A-4A1B-BDCF-C54FBCC66201}"/>
              </a:ext>
            </a:extLst>
          </p:cNvPr>
          <p:cNvSpPr txBox="1"/>
          <p:nvPr/>
        </p:nvSpPr>
        <p:spPr>
          <a:xfrm>
            <a:off x="3327988" y="5486402"/>
            <a:ext cx="70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- 15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637643A-A653-4007-BE40-28ADCDA229A0}"/>
              </a:ext>
            </a:extLst>
          </p:cNvPr>
          <p:cNvSpPr txBox="1"/>
          <p:nvPr/>
        </p:nvSpPr>
        <p:spPr>
          <a:xfrm>
            <a:off x="5061094" y="5443874"/>
            <a:ext cx="167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: 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EB48BE5-8A8D-417E-BEEC-98DBBE09CE8E}"/>
              </a:ext>
            </a:extLst>
          </p:cNvPr>
          <p:cNvSpPr txBox="1"/>
          <p:nvPr/>
        </p:nvSpPr>
        <p:spPr>
          <a:xfrm>
            <a:off x="2828257" y="5964870"/>
            <a:ext cx="113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y = - 3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96959B40-EE88-4433-9C41-DBE352EF63B9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30" name="Šipka: doprava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BFBF35-2E86-4F89-8B67-F00DE9A0E681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: doprava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C1BDEC-BC40-460E-B82D-4C1F3577EC47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118B9AB-EEC0-4923-A839-FD239CBC1CDF}"/>
              </a:ext>
            </a:extLst>
          </p:cNvPr>
          <p:cNvPicPr/>
          <p:nvPr/>
        </p:nvPicPr>
        <p:blipFill rotWithShape="1">
          <a:blip r:embed="rId2"/>
          <a:srcRect l="18210" t="15249" r="19187" b="11854"/>
          <a:stretch/>
        </p:blipFill>
        <p:spPr bwMode="auto">
          <a:xfrm>
            <a:off x="76376" y="56668"/>
            <a:ext cx="7334517" cy="5153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1E27F2F-FC71-4569-B942-996DB72BF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98" t="44921" r="15501" b="28841"/>
          <a:stretch/>
        </p:blipFill>
        <p:spPr bwMode="auto">
          <a:xfrm>
            <a:off x="124784" y="5205526"/>
            <a:ext cx="7740000" cy="1641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8D9E030-A117-422C-A2CF-A2FBF89EAB24}"/>
                  </a:ext>
                </a:extLst>
              </p:cNvPr>
              <p:cNvSpPr txBox="1"/>
              <p:nvPr/>
            </p:nvSpPr>
            <p:spPr>
              <a:xfrm>
                <a:off x="5305648" y="5241853"/>
                <a:ext cx="786809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aseline="300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8D9E030-A117-422C-A2CF-A2FBF89EA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48" y="5241853"/>
                <a:ext cx="786809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AB8A498-F780-4C09-891D-BF29A7862889}"/>
                  </a:ext>
                </a:extLst>
              </p:cNvPr>
              <p:cNvSpPr txBox="1"/>
              <p:nvPr/>
            </p:nvSpPr>
            <p:spPr>
              <a:xfrm>
                <a:off x="5975499" y="5369444"/>
                <a:ext cx="78680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𝟓𝐱</m:t>
                      </m:r>
                    </m:oMath>
                  </m:oMathPara>
                </a14:m>
                <a:endParaRPr lang="cs-CZ" sz="2400" b="1" baseline="300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AB8A498-F780-4C09-891D-BF29A7862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499" y="5369444"/>
                <a:ext cx="786809" cy="453137"/>
              </a:xfrm>
              <a:prstGeom prst="rect">
                <a:avLst/>
              </a:prstGeom>
              <a:blipFill>
                <a:blip r:embed="rId5"/>
                <a:stretch>
                  <a:fillRect l="-1550" r="-69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99477B82-BD49-417D-A38E-4BBC90CFEE2C}"/>
              </a:ext>
            </a:extLst>
          </p:cNvPr>
          <p:cNvSpPr txBox="1"/>
          <p:nvPr/>
        </p:nvSpPr>
        <p:spPr>
          <a:xfrm>
            <a:off x="4316816" y="4295563"/>
            <a:ext cx="1403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Barbora …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9D4E5B-4359-4B9D-B6E5-FCC6A7E8029E}"/>
              </a:ext>
            </a:extLst>
          </p:cNvPr>
          <p:cNvSpPr txBox="1"/>
          <p:nvPr/>
        </p:nvSpPr>
        <p:spPr>
          <a:xfrm>
            <a:off x="5612241" y="4295563"/>
            <a:ext cx="109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2 km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D803C8-86AF-43F3-9E53-ECDC2F9DCFE4}"/>
              </a:ext>
            </a:extLst>
          </p:cNvPr>
          <p:cNvSpPr txBox="1"/>
          <p:nvPr/>
        </p:nvSpPr>
        <p:spPr>
          <a:xfrm>
            <a:off x="4295550" y="4678336"/>
            <a:ext cx="109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Karel 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7E16DE9-7778-4747-86A9-2BA331F6E7D9}"/>
              </a:ext>
            </a:extLst>
          </p:cNvPr>
          <p:cNvSpPr txBox="1"/>
          <p:nvPr/>
        </p:nvSpPr>
        <p:spPr>
          <a:xfrm>
            <a:off x="5231214" y="4678336"/>
            <a:ext cx="1158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 . 2,5 =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0E1C0C-A6C5-4CB1-8FD5-4C586D499A1A}"/>
              </a:ext>
            </a:extLst>
          </p:cNvPr>
          <p:cNvSpPr txBox="1"/>
          <p:nvPr/>
        </p:nvSpPr>
        <p:spPr>
          <a:xfrm>
            <a:off x="6262574" y="4678335"/>
            <a:ext cx="818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5 km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578864E-3E8D-49C6-91CC-D618CF969AD3}"/>
              </a:ext>
            </a:extLst>
          </p:cNvPr>
          <p:cNvSpPr/>
          <p:nvPr/>
        </p:nvSpPr>
        <p:spPr>
          <a:xfrm>
            <a:off x="2604977" y="3572540"/>
            <a:ext cx="159488" cy="159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FA1D54C-52CF-461E-8968-EBFA992893D0}"/>
              </a:ext>
            </a:extLst>
          </p:cNvPr>
          <p:cNvCxnSpPr/>
          <p:nvPr/>
        </p:nvCxnSpPr>
        <p:spPr>
          <a:xfrm>
            <a:off x="499729" y="4040375"/>
            <a:ext cx="43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03B506E-DEA5-4648-A064-C238036AF76E}"/>
              </a:ext>
            </a:extLst>
          </p:cNvPr>
          <p:cNvCxnSpPr>
            <a:cxnSpLocks/>
          </p:cNvCxnSpPr>
          <p:nvPr/>
        </p:nvCxnSpPr>
        <p:spPr>
          <a:xfrm flipH="1">
            <a:off x="3785204" y="3657601"/>
            <a:ext cx="1044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>
            <a:extLst>
              <a:ext uri="{FF2B5EF4-FFF2-40B4-BE49-F238E27FC236}">
                <a16:creationId xmlns:a16="http://schemas.microsoft.com/office/drawing/2014/main" id="{81C45BF1-75C4-41EF-A602-FC5608B92749}"/>
              </a:ext>
            </a:extLst>
          </p:cNvPr>
          <p:cNvSpPr/>
          <p:nvPr/>
        </p:nvSpPr>
        <p:spPr>
          <a:xfrm>
            <a:off x="3689498" y="3572540"/>
            <a:ext cx="159488" cy="1594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4144986-3ED7-4B58-8B9E-2F5BD13C6420}"/>
              </a:ext>
            </a:extLst>
          </p:cNvPr>
          <p:cNvCxnSpPr>
            <a:cxnSpLocks/>
          </p:cNvCxnSpPr>
          <p:nvPr/>
        </p:nvCxnSpPr>
        <p:spPr>
          <a:xfrm>
            <a:off x="520995" y="3668232"/>
            <a:ext cx="3234307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A3A6441-5442-4FCA-AD8C-69C5121838CB}"/>
              </a:ext>
            </a:extLst>
          </p:cNvPr>
          <p:cNvSpPr txBox="1"/>
          <p:nvPr/>
        </p:nvSpPr>
        <p:spPr>
          <a:xfrm>
            <a:off x="1701208" y="3604439"/>
            <a:ext cx="818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C000"/>
                </a:solidFill>
              </a:rPr>
              <a:t>3 km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D7018B1-9043-4CBA-B71B-3D61B033EAEC}"/>
              </a:ext>
            </a:extLst>
          </p:cNvPr>
          <p:cNvSpPr txBox="1"/>
          <p:nvPr/>
        </p:nvSpPr>
        <p:spPr>
          <a:xfrm>
            <a:off x="7368361" y="5794747"/>
            <a:ext cx="8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3 km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093B3BD-835F-40FB-BD58-D012BC07419A}"/>
              </a:ext>
            </a:extLst>
          </p:cNvPr>
          <p:cNvSpPr txBox="1"/>
          <p:nvPr/>
        </p:nvSpPr>
        <p:spPr>
          <a:xfrm>
            <a:off x="2466751" y="4008477"/>
            <a:ext cx="81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4 km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616B1F7-6852-4195-A5AB-FFE086CACC80}"/>
              </a:ext>
            </a:extLst>
          </p:cNvPr>
          <p:cNvSpPr txBox="1"/>
          <p:nvPr/>
        </p:nvSpPr>
        <p:spPr>
          <a:xfrm>
            <a:off x="3965943" y="3615071"/>
            <a:ext cx="81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1 km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FB6F0024-4ABE-4613-AEF5-FC102F45DEBD}"/>
              </a:ext>
            </a:extLst>
          </p:cNvPr>
          <p:cNvSpPr/>
          <p:nvPr/>
        </p:nvSpPr>
        <p:spPr>
          <a:xfrm>
            <a:off x="7038747" y="2317894"/>
            <a:ext cx="425303" cy="2052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A8F000E-0856-44B9-8CEA-F823B824C61A}"/>
              </a:ext>
            </a:extLst>
          </p:cNvPr>
          <p:cNvSpPr txBox="1"/>
          <p:nvPr/>
        </p:nvSpPr>
        <p:spPr>
          <a:xfrm>
            <a:off x="5613969" y="2541179"/>
            <a:ext cx="109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Soňa …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0DCD394C-8C55-437F-8482-015B3F1F5079}"/>
              </a:ext>
            </a:extLst>
          </p:cNvPr>
          <p:cNvSpPr txBox="1"/>
          <p:nvPr/>
        </p:nvSpPr>
        <p:spPr>
          <a:xfrm>
            <a:off x="6539002" y="2541179"/>
            <a:ext cx="109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400  m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752F40E-7A4C-4C98-9AB9-E4899EABE1A4}"/>
              </a:ext>
            </a:extLst>
          </p:cNvPr>
          <p:cNvSpPr txBox="1"/>
          <p:nvPr/>
        </p:nvSpPr>
        <p:spPr>
          <a:xfrm>
            <a:off x="5592703" y="2934585"/>
            <a:ext cx="1414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Barbora …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960B429-D17B-41EF-8866-CE982417CE9E}"/>
              </a:ext>
            </a:extLst>
          </p:cNvPr>
          <p:cNvSpPr txBox="1"/>
          <p:nvPr/>
        </p:nvSpPr>
        <p:spPr>
          <a:xfrm>
            <a:off x="6804823" y="2934584"/>
            <a:ext cx="205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2 . 400 = 800 m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BAFD4BD-7255-4A09-9956-E7AC359AE61D}"/>
              </a:ext>
            </a:extLst>
          </p:cNvPr>
          <p:cNvSpPr txBox="1"/>
          <p:nvPr/>
        </p:nvSpPr>
        <p:spPr>
          <a:xfrm>
            <a:off x="5592703" y="3359887"/>
            <a:ext cx="109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Karel …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EBCB8D6-4533-4E57-9C64-645068232465}"/>
              </a:ext>
            </a:extLst>
          </p:cNvPr>
          <p:cNvSpPr txBox="1"/>
          <p:nvPr/>
        </p:nvSpPr>
        <p:spPr>
          <a:xfrm>
            <a:off x="6507112" y="3359886"/>
            <a:ext cx="247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2,5 . 800 = 2 000 m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FFF20DB-C3DD-4254-AA0A-597F128B8F50}"/>
              </a:ext>
            </a:extLst>
          </p:cNvPr>
          <p:cNvSpPr txBox="1"/>
          <p:nvPr/>
        </p:nvSpPr>
        <p:spPr>
          <a:xfrm>
            <a:off x="5613977" y="3817087"/>
            <a:ext cx="2179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2 000 – 800 =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A4E9755-1419-41DE-A0AF-F8DE1CEF9749}"/>
              </a:ext>
            </a:extLst>
          </p:cNvPr>
          <p:cNvSpPr txBox="1"/>
          <p:nvPr/>
        </p:nvSpPr>
        <p:spPr>
          <a:xfrm>
            <a:off x="7240762" y="3817087"/>
            <a:ext cx="1297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1 200 m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57F4C39-BB38-4216-91A8-BA09BDB2D86A}"/>
              </a:ext>
            </a:extLst>
          </p:cNvPr>
          <p:cNvSpPr txBox="1"/>
          <p:nvPr/>
        </p:nvSpPr>
        <p:spPr>
          <a:xfrm>
            <a:off x="7176977" y="6262579"/>
            <a:ext cx="129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1 200 m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535339A-3782-4880-98D3-212C4046D3D8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36" name="Šipka: doprava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74078C-51DE-4FCE-81C4-2560F6D2C971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Šipka: doprava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0F10EF0-36EF-4639-831C-B62825ED051C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6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6" grpId="0" animBg="1"/>
      <p:bldP spid="19" grpId="0"/>
      <p:bldP spid="20" grpId="0"/>
      <p:bldP spid="22" grpId="0"/>
      <p:bldP spid="23" grpId="0"/>
      <p:bldP spid="25" grpId="0" animBg="1"/>
      <p:bldP spid="30" grpId="0"/>
      <p:bldP spid="31" grpId="0"/>
      <p:bldP spid="32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E912898-BB9B-4954-A0ED-36F1D209D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6" t="31833" r="15350" b="24161"/>
          <a:stretch/>
        </p:blipFill>
        <p:spPr bwMode="auto">
          <a:xfrm>
            <a:off x="63798" y="63798"/>
            <a:ext cx="9004570" cy="316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B6A00C0-B6A5-4E2D-A51B-439671ABF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98" t="35178" r="15275" b="53911"/>
          <a:stretch/>
        </p:blipFill>
        <p:spPr bwMode="auto">
          <a:xfrm>
            <a:off x="123840" y="3300481"/>
            <a:ext cx="8856000" cy="778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5F575B4-4C93-496B-B147-A0CADCFC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98" t="58455" r="15275" b="26166"/>
          <a:stretch/>
        </p:blipFill>
        <p:spPr bwMode="auto">
          <a:xfrm>
            <a:off x="70676" y="4828999"/>
            <a:ext cx="8928000" cy="1105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3BC0386-9617-4784-A16D-64C0BB3704F7}"/>
              </a:ext>
            </a:extLst>
          </p:cNvPr>
          <p:cNvSpPr txBox="1"/>
          <p:nvPr/>
        </p:nvSpPr>
        <p:spPr>
          <a:xfrm>
            <a:off x="2381683" y="2190306"/>
            <a:ext cx="521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DC38596-2E6F-4C1C-8C55-31998160DE9E}"/>
                  </a:ext>
                </a:extLst>
              </p:cNvPr>
              <p:cNvSpPr txBox="1"/>
              <p:nvPr/>
            </p:nvSpPr>
            <p:spPr>
              <a:xfrm>
                <a:off x="1265264" y="4040371"/>
                <a:ext cx="3891527" cy="740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7.0+14.1+4.2+3.0+5.4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7+14+4+5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DC38596-2E6F-4C1C-8C55-31998160D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64" y="4040371"/>
                <a:ext cx="3891527" cy="740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8161DF38-A0A9-420F-8776-36D5F8406DDF}"/>
                  </a:ext>
                </a:extLst>
              </p:cNvPr>
              <p:cNvSpPr txBox="1"/>
              <p:nvPr/>
            </p:nvSpPr>
            <p:spPr>
              <a:xfrm>
                <a:off x="4997293" y="4051003"/>
                <a:ext cx="829350" cy="740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8161DF38-A0A9-420F-8776-36D5F8406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93" y="4051003"/>
                <a:ext cx="829350" cy="740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7104BF7-C519-4EFA-851E-E87B8F048677}"/>
                  </a:ext>
                </a:extLst>
              </p:cNvPr>
              <p:cNvSpPr txBox="1"/>
              <p:nvPr/>
            </p:nvSpPr>
            <p:spPr>
              <a:xfrm>
                <a:off x="5635244" y="4072269"/>
                <a:ext cx="829350" cy="740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7104BF7-C519-4EFA-851E-E87B8F048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44" y="4072269"/>
                <a:ext cx="829350" cy="7409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4207C694-E7CD-435C-9409-F40583B5DB8F}"/>
              </a:ext>
            </a:extLst>
          </p:cNvPr>
          <p:cNvSpPr txBox="1"/>
          <p:nvPr/>
        </p:nvSpPr>
        <p:spPr>
          <a:xfrm>
            <a:off x="6347627" y="4253022"/>
            <a:ext cx="765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1,4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A222A47-7ED6-415C-A18D-899BBB9394AC}"/>
              </a:ext>
            </a:extLst>
          </p:cNvPr>
          <p:cNvSpPr txBox="1"/>
          <p:nvPr/>
        </p:nvSpPr>
        <p:spPr>
          <a:xfrm>
            <a:off x="7538473" y="2200938"/>
            <a:ext cx="765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1,4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BDB755-3AB4-4627-9567-25104CD48FE3}"/>
              </a:ext>
            </a:extLst>
          </p:cNvPr>
          <p:cNvSpPr txBox="1"/>
          <p:nvPr/>
        </p:nvSpPr>
        <p:spPr>
          <a:xfrm>
            <a:off x="5869161" y="2190305"/>
            <a:ext cx="765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F29B627-B997-4BED-A608-B82C202C418B}"/>
              </a:ext>
            </a:extLst>
          </p:cNvPr>
          <p:cNvSpPr txBox="1"/>
          <p:nvPr/>
        </p:nvSpPr>
        <p:spPr>
          <a:xfrm>
            <a:off x="1010082" y="5943598"/>
            <a:ext cx="2934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5.2 + 4.3 + 2.4 = 30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1D0E991-42C2-429F-9EE9-9C67FCEB6CDD}"/>
              </a:ext>
            </a:extLst>
          </p:cNvPr>
          <p:cNvSpPr txBox="1"/>
          <p:nvPr/>
        </p:nvSpPr>
        <p:spPr>
          <a:xfrm>
            <a:off x="1010082" y="6337003"/>
            <a:ext cx="1148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zbývá …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8D64216-09B8-4BDD-B9C7-DC82B000ED54}"/>
              </a:ext>
            </a:extLst>
          </p:cNvPr>
          <p:cNvSpPr txBox="1"/>
          <p:nvPr/>
        </p:nvSpPr>
        <p:spPr>
          <a:xfrm>
            <a:off x="1988278" y="6337003"/>
            <a:ext cx="1594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36 – 30 = 6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2CF6C82-F817-4403-82D6-8B46F6C15984}"/>
              </a:ext>
            </a:extLst>
          </p:cNvPr>
          <p:cNvSpPr txBox="1"/>
          <p:nvPr/>
        </p:nvSpPr>
        <p:spPr>
          <a:xfrm>
            <a:off x="2445479" y="2615607"/>
            <a:ext cx="414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0D4AA9B-230F-4D69-9DE7-9A8ACB5B4991}"/>
              </a:ext>
            </a:extLst>
          </p:cNvPr>
          <p:cNvSpPr txBox="1"/>
          <p:nvPr/>
        </p:nvSpPr>
        <p:spPr>
          <a:xfrm>
            <a:off x="1594874" y="2604974"/>
            <a:ext cx="414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5528833-1368-4FA7-8A67-E03112740B3B}"/>
                  </a:ext>
                </a:extLst>
              </p:cNvPr>
              <p:cNvSpPr txBox="1"/>
              <p:nvPr/>
            </p:nvSpPr>
            <p:spPr>
              <a:xfrm>
                <a:off x="3859608" y="5954231"/>
                <a:ext cx="2785739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3+6+5+4+2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5528833-1368-4FA7-8A67-E03112740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08" y="5954231"/>
                <a:ext cx="2785739" cy="734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E02C7A72-BA56-4E0C-A28D-81427C3D4583}"/>
                  </a:ext>
                </a:extLst>
              </p:cNvPr>
              <p:cNvSpPr txBox="1"/>
              <p:nvPr/>
            </p:nvSpPr>
            <p:spPr>
              <a:xfrm>
                <a:off x="6422057" y="5975496"/>
                <a:ext cx="839982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E02C7A72-BA56-4E0C-A28D-81427C3D4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57" y="5975496"/>
                <a:ext cx="839982" cy="734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754D86E2-B6CA-46D4-ACC9-0B3EBF1B6B9E}"/>
                  </a:ext>
                </a:extLst>
              </p:cNvPr>
              <p:cNvSpPr txBox="1"/>
              <p:nvPr/>
            </p:nvSpPr>
            <p:spPr>
              <a:xfrm>
                <a:off x="7070641" y="5986128"/>
                <a:ext cx="839982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754D86E2-B6CA-46D4-ACC9-0B3EBF1B6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641" y="5986128"/>
                <a:ext cx="839982" cy="7340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B18DA506-3266-4D77-B8E4-C26A1378D706}"/>
              </a:ext>
            </a:extLst>
          </p:cNvPr>
          <p:cNvSpPr txBox="1"/>
          <p:nvPr/>
        </p:nvSpPr>
        <p:spPr>
          <a:xfrm>
            <a:off x="7804285" y="6177515"/>
            <a:ext cx="59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1,8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59AFB3B-1429-433F-83C7-A39F881F5831}"/>
              </a:ext>
            </a:extLst>
          </p:cNvPr>
          <p:cNvSpPr txBox="1"/>
          <p:nvPr/>
        </p:nvSpPr>
        <p:spPr>
          <a:xfrm>
            <a:off x="7538473" y="2615608"/>
            <a:ext cx="765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1,8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A30532A3-E252-4A39-9BD5-FE9327324C74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B1C6BA-5EB9-452A-AF3C-805C0D658F26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B0789-34FD-4F69-B8AE-8D30E96CCE70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2A1B7E9-B9B7-4083-B096-E5603DD35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6" t="16202" r="14767" b="38720"/>
          <a:stretch/>
        </p:blipFill>
        <p:spPr>
          <a:xfrm>
            <a:off x="10636" y="149068"/>
            <a:ext cx="9145896" cy="326419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23CE6B4-3D14-432A-95BE-37B250ED2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6" t="68573" r="14767" b="9793"/>
          <a:stretch/>
        </p:blipFill>
        <p:spPr>
          <a:xfrm>
            <a:off x="-1896" y="3423682"/>
            <a:ext cx="9071468" cy="1566531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78C2EF4-C0D7-427A-A7AC-3975398CEFFF}"/>
              </a:ext>
            </a:extLst>
          </p:cNvPr>
          <p:cNvCxnSpPr/>
          <p:nvPr/>
        </p:nvCxnSpPr>
        <p:spPr>
          <a:xfrm flipV="1">
            <a:off x="7113181" y="967773"/>
            <a:ext cx="1531089" cy="19670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8AADD4-13A1-47A9-9482-4A613D7A5C1C}"/>
              </a:ext>
            </a:extLst>
          </p:cNvPr>
          <p:cNvSpPr txBox="1"/>
          <p:nvPr/>
        </p:nvSpPr>
        <p:spPr>
          <a:xfrm rot="18521381">
            <a:off x="7325820" y="1499399"/>
            <a:ext cx="946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20 cm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97B0F3C-921C-41F5-A3BD-F976E7E9E1F2}"/>
              </a:ext>
            </a:extLst>
          </p:cNvPr>
          <p:cNvSpPr txBox="1"/>
          <p:nvPr/>
        </p:nvSpPr>
        <p:spPr>
          <a:xfrm>
            <a:off x="7357725" y="3583171"/>
            <a:ext cx="967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 : 3 =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745FE73-06A0-4C29-90D1-6B278D5B9861}"/>
              </a:ext>
            </a:extLst>
          </p:cNvPr>
          <p:cNvSpPr txBox="1"/>
          <p:nvPr/>
        </p:nvSpPr>
        <p:spPr>
          <a:xfrm>
            <a:off x="7272656" y="2562655"/>
            <a:ext cx="329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32E543-62C0-468A-AE7D-59FAB763AA5D}"/>
              </a:ext>
            </a:extLst>
          </p:cNvPr>
          <p:cNvSpPr txBox="1"/>
          <p:nvPr/>
        </p:nvSpPr>
        <p:spPr>
          <a:xfrm>
            <a:off x="7995671" y="1595092"/>
            <a:ext cx="499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37BCB11-5B7A-46CA-B981-17E14472FB8C}"/>
              </a:ext>
            </a:extLst>
          </p:cNvPr>
          <p:cNvCxnSpPr>
            <a:cxnSpLocks/>
          </p:cNvCxnSpPr>
          <p:nvPr/>
        </p:nvCxnSpPr>
        <p:spPr>
          <a:xfrm flipV="1">
            <a:off x="7102547" y="2371269"/>
            <a:ext cx="467834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A6DA05B-54BA-4C42-9F61-C18E04842077}"/>
              </a:ext>
            </a:extLst>
          </p:cNvPr>
          <p:cNvSpPr txBox="1"/>
          <p:nvPr/>
        </p:nvSpPr>
        <p:spPr>
          <a:xfrm>
            <a:off x="7219492" y="1988497"/>
            <a:ext cx="329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99C1D1-CF18-4B96-83FF-B21064965B9D}"/>
              </a:ext>
            </a:extLst>
          </p:cNvPr>
          <p:cNvSpPr txBox="1"/>
          <p:nvPr/>
        </p:nvSpPr>
        <p:spPr>
          <a:xfrm>
            <a:off x="8144534" y="3572538"/>
            <a:ext cx="967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5</a:t>
            </a:r>
            <a:r>
              <a:rPr lang="cs-CZ" sz="2200" dirty="0">
                <a:solidFill>
                  <a:srgbClr val="0070C0"/>
                </a:solidFill>
              </a:rPr>
              <a:t> : 15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307F3C-504A-42E8-B5D4-606A5882E2DA}"/>
              </a:ext>
            </a:extLst>
          </p:cNvPr>
          <p:cNvSpPr txBox="1"/>
          <p:nvPr/>
        </p:nvSpPr>
        <p:spPr>
          <a:xfrm>
            <a:off x="7378990" y="4242389"/>
            <a:ext cx="1371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= 5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- 4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747D6CB-43EB-4A87-BF50-A56E8E5DFA0C}"/>
              </a:ext>
            </a:extLst>
          </p:cNvPr>
          <p:cNvSpPr txBox="1"/>
          <p:nvPr/>
        </p:nvSpPr>
        <p:spPr>
          <a:xfrm>
            <a:off x="7453417" y="4657059"/>
            <a:ext cx="1371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x = 3 cm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B47CA2-EB30-4804-B278-0393BCEB1FC5}"/>
              </a:ext>
            </a:extLst>
          </p:cNvPr>
          <p:cNvSpPr txBox="1"/>
          <p:nvPr/>
        </p:nvSpPr>
        <p:spPr>
          <a:xfrm>
            <a:off x="7963773" y="2296842"/>
            <a:ext cx="329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6B9334D-8C0A-45D7-AE65-989F247DEAB5}"/>
              </a:ext>
            </a:extLst>
          </p:cNvPr>
          <p:cNvCxnSpPr>
            <a:cxnSpLocks/>
          </p:cNvCxnSpPr>
          <p:nvPr/>
        </p:nvCxnSpPr>
        <p:spPr>
          <a:xfrm flipV="1">
            <a:off x="7570379" y="2360638"/>
            <a:ext cx="1052626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4C5CDC-2F37-486A-AC05-5D48DEF6F855}"/>
              </a:ext>
            </a:extLst>
          </p:cNvPr>
          <p:cNvSpPr txBox="1"/>
          <p:nvPr/>
        </p:nvSpPr>
        <p:spPr>
          <a:xfrm>
            <a:off x="7432152" y="5241851"/>
            <a:ext cx="1371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y = 3 . x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CF790F8-8723-46A2-BD8B-13F99636BDDE}"/>
              </a:ext>
            </a:extLst>
          </p:cNvPr>
          <p:cNvSpPr txBox="1"/>
          <p:nvPr/>
        </p:nvSpPr>
        <p:spPr>
          <a:xfrm>
            <a:off x="7432152" y="5624623"/>
            <a:ext cx="1371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y = 3 . 3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C83F704-25B1-4E5A-B2C8-B08A09471E61}"/>
              </a:ext>
            </a:extLst>
          </p:cNvPr>
          <p:cNvSpPr txBox="1"/>
          <p:nvPr/>
        </p:nvSpPr>
        <p:spPr>
          <a:xfrm>
            <a:off x="7410886" y="6007395"/>
            <a:ext cx="1371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y = 9 cm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B470163-47E2-4AD6-AEF0-6A7B0DA8B3D1}"/>
              </a:ext>
            </a:extLst>
          </p:cNvPr>
          <p:cNvSpPr txBox="1"/>
          <p:nvPr/>
        </p:nvSpPr>
        <p:spPr>
          <a:xfrm>
            <a:off x="5528921" y="3774557"/>
            <a:ext cx="967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5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b="1" dirty="0">
                <a:solidFill>
                  <a:srgbClr val="0070C0"/>
                </a:solidFill>
              </a:rPr>
              <a:t>cm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EB66B76-EC44-407D-92AC-294E1EE75D1C}"/>
              </a:ext>
            </a:extLst>
          </p:cNvPr>
          <p:cNvSpPr txBox="1"/>
          <p:nvPr/>
        </p:nvSpPr>
        <p:spPr>
          <a:xfrm>
            <a:off x="1095145" y="5188688"/>
            <a:ext cx="198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3 + 4 + 5 =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19035B87-04B5-4F27-BA56-501CF89EBE6E}"/>
              </a:ext>
            </a:extLst>
          </p:cNvPr>
          <p:cNvCxnSpPr>
            <a:cxnSpLocks/>
          </p:cNvCxnSpPr>
          <p:nvPr/>
        </p:nvCxnSpPr>
        <p:spPr>
          <a:xfrm flipV="1">
            <a:off x="8633635" y="967774"/>
            <a:ext cx="0" cy="139286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018EB46-118F-4DF2-9E33-6398CF267836}"/>
              </a:ext>
            </a:extLst>
          </p:cNvPr>
          <p:cNvSpPr txBox="1"/>
          <p:nvPr/>
        </p:nvSpPr>
        <p:spPr>
          <a:xfrm>
            <a:off x="8612357" y="1531296"/>
            <a:ext cx="499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C000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B773B0FB-48E2-4DD0-BE05-A90406A1BC77}"/>
                  </a:ext>
                </a:extLst>
              </p:cNvPr>
              <p:cNvSpPr txBox="1"/>
              <p:nvPr/>
            </p:nvSpPr>
            <p:spPr>
              <a:xfrm>
                <a:off x="988829" y="5975500"/>
                <a:ext cx="177563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12.9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B773B0FB-48E2-4DD0-BE05-A90406A1B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29" y="5975500"/>
                <a:ext cx="1775636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>
            <a:extLst>
              <a:ext uri="{FF2B5EF4-FFF2-40B4-BE49-F238E27FC236}">
                <a16:creationId xmlns:a16="http://schemas.microsoft.com/office/drawing/2014/main" id="{F6761BF9-A2B9-491C-A3EC-648232633158}"/>
              </a:ext>
            </a:extLst>
          </p:cNvPr>
          <p:cNvSpPr txBox="1"/>
          <p:nvPr/>
        </p:nvSpPr>
        <p:spPr>
          <a:xfrm>
            <a:off x="2658130" y="6177516"/>
            <a:ext cx="113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54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DEC9234-7A03-4B2D-9E63-A7CBD53DE1D8}"/>
              </a:ext>
            </a:extLst>
          </p:cNvPr>
          <p:cNvSpPr txBox="1"/>
          <p:nvPr/>
        </p:nvSpPr>
        <p:spPr>
          <a:xfrm>
            <a:off x="5061088" y="4603898"/>
            <a:ext cx="113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54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0144CA6-8E69-4488-9462-23B315DC04B1}"/>
              </a:ext>
            </a:extLst>
          </p:cNvPr>
          <p:cNvSpPr txBox="1"/>
          <p:nvPr/>
        </p:nvSpPr>
        <p:spPr>
          <a:xfrm>
            <a:off x="2902679" y="5188688"/>
            <a:ext cx="104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cm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9A2B9B5-076B-4FEA-869B-8F36E54C37A1}"/>
              </a:ext>
            </a:extLst>
          </p:cNvPr>
          <p:cNvSpPr txBox="1"/>
          <p:nvPr/>
        </p:nvSpPr>
        <p:spPr>
          <a:xfrm>
            <a:off x="5050456" y="4210493"/>
            <a:ext cx="104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cm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C004447-67B3-48CF-B84E-7561BC9D7571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29" name="Šipka: doprava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8D472A-FF07-46A2-80C8-C2CE9B4165E3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: doprava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B867C-34D7-40DF-BD37-A540711B6887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2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7" grpId="0"/>
      <p:bldP spid="30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500A875-8127-45BA-B507-D092178B7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0" t="18592" r="19112" b="8644"/>
          <a:stretch/>
        </p:blipFill>
        <p:spPr bwMode="auto">
          <a:xfrm>
            <a:off x="42532" y="21225"/>
            <a:ext cx="7931887" cy="5179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81115E9-045A-47D1-9CF3-3A7C4CCF2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1" t="33974" r="19714" b="44366"/>
          <a:stretch/>
        </p:blipFill>
        <p:spPr bwMode="auto">
          <a:xfrm>
            <a:off x="75587" y="5245749"/>
            <a:ext cx="7920000" cy="1569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DEE89F2-FF5B-425C-940D-A103AB017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40" t="61746" r="54129" b="34469"/>
          <a:stretch/>
        </p:blipFill>
        <p:spPr bwMode="auto">
          <a:xfrm>
            <a:off x="2668772" y="6496494"/>
            <a:ext cx="2902688" cy="274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40921A-79CE-421F-946B-C2B7C8E0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1" t="56318" r="73029" b="39281"/>
          <a:stretch/>
        </p:blipFill>
        <p:spPr bwMode="auto">
          <a:xfrm>
            <a:off x="1489815" y="6485857"/>
            <a:ext cx="1051368" cy="318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ACE10CC-CF8B-4234-AEF2-918608A64BBD}"/>
              </a:ext>
            </a:extLst>
          </p:cNvPr>
          <p:cNvCxnSpPr>
            <a:cxnSpLocks/>
          </p:cNvCxnSpPr>
          <p:nvPr/>
        </p:nvCxnSpPr>
        <p:spPr>
          <a:xfrm>
            <a:off x="1584252" y="1616149"/>
            <a:ext cx="0" cy="2828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ouk 8">
            <a:extLst>
              <a:ext uri="{FF2B5EF4-FFF2-40B4-BE49-F238E27FC236}">
                <a16:creationId xmlns:a16="http://schemas.microsoft.com/office/drawing/2014/main" id="{ABE32E1E-DDE9-459A-9FA0-657D67F3415E}"/>
              </a:ext>
            </a:extLst>
          </p:cNvPr>
          <p:cNvSpPr/>
          <p:nvPr/>
        </p:nvSpPr>
        <p:spPr>
          <a:xfrm>
            <a:off x="-212660" y="2626242"/>
            <a:ext cx="3636000" cy="3636000"/>
          </a:xfrm>
          <a:prstGeom prst="arc">
            <a:avLst>
              <a:gd name="adj1" fmla="val 15283315"/>
              <a:gd name="adj2" fmla="val 6911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56CBB93-5D1F-43C7-A4CC-E1A8FCA353CA}"/>
              </a:ext>
            </a:extLst>
          </p:cNvPr>
          <p:cNvSpPr/>
          <p:nvPr/>
        </p:nvSpPr>
        <p:spPr>
          <a:xfrm>
            <a:off x="1807534" y="4199861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3AA0DE-8A13-49F7-AAE5-CEBA40580FD5}"/>
              </a:ext>
            </a:extLst>
          </p:cNvPr>
          <p:cNvSpPr txBox="1"/>
          <p:nvPr/>
        </p:nvSpPr>
        <p:spPr>
          <a:xfrm>
            <a:off x="1116420" y="2222205"/>
            <a:ext cx="5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</a:t>
            </a:r>
            <a:r>
              <a:rPr lang="cs-CZ" sz="2400" baseline="-25000" dirty="0"/>
              <a:t>1</a:t>
            </a:r>
          </a:p>
        </p:txBody>
      </p:sp>
      <p:sp>
        <p:nvSpPr>
          <p:cNvPr id="12" name="Oblouk 11">
            <a:extLst>
              <a:ext uri="{FF2B5EF4-FFF2-40B4-BE49-F238E27FC236}">
                <a16:creationId xmlns:a16="http://schemas.microsoft.com/office/drawing/2014/main" id="{55177FC2-C222-44C2-B2AD-F044193C68EE}"/>
              </a:ext>
            </a:extLst>
          </p:cNvPr>
          <p:cNvSpPr/>
          <p:nvPr/>
        </p:nvSpPr>
        <p:spPr>
          <a:xfrm>
            <a:off x="1063255" y="3902153"/>
            <a:ext cx="1080000" cy="1080000"/>
          </a:xfrm>
          <a:prstGeom prst="arc">
            <a:avLst>
              <a:gd name="adj1" fmla="val 16032941"/>
              <a:gd name="adj2" fmla="val 679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0ECD14E-1813-40A8-A6F0-86E1C3B04C47}"/>
              </a:ext>
            </a:extLst>
          </p:cNvPr>
          <p:cNvSpPr txBox="1"/>
          <p:nvPr/>
        </p:nvSpPr>
        <p:spPr>
          <a:xfrm>
            <a:off x="3423686" y="4433776"/>
            <a:ext cx="5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</a:t>
            </a:r>
            <a:r>
              <a:rPr lang="cs-CZ" sz="2400" baseline="-25000" dirty="0"/>
              <a:t>1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7F3D87B-48E1-4E37-9918-C1CD62E6DF0C}"/>
              </a:ext>
            </a:extLst>
          </p:cNvPr>
          <p:cNvCxnSpPr>
            <a:cxnSpLocks/>
          </p:cNvCxnSpPr>
          <p:nvPr/>
        </p:nvCxnSpPr>
        <p:spPr>
          <a:xfrm>
            <a:off x="1594884" y="2626242"/>
            <a:ext cx="1839433" cy="1850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1FD8843-BAEE-47C8-BF25-70B99E3567A5}"/>
              </a:ext>
            </a:extLst>
          </p:cNvPr>
          <p:cNvCxnSpPr>
            <a:cxnSpLocks/>
          </p:cNvCxnSpPr>
          <p:nvPr/>
        </p:nvCxnSpPr>
        <p:spPr>
          <a:xfrm flipV="1">
            <a:off x="1584251" y="882502"/>
            <a:ext cx="3827721" cy="3561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louk 18">
            <a:extLst>
              <a:ext uri="{FF2B5EF4-FFF2-40B4-BE49-F238E27FC236}">
                <a16:creationId xmlns:a16="http://schemas.microsoft.com/office/drawing/2014/main" id="{5BE514B6-AA35-4F6B-B183-E0080261C6A3}"/>
              </a:ext>
            </a:extLst>
          </p:cNvPr>
          <p:cNvSpPr/>
          <p:nvPr/>
        </p:nvSpPr>
        <p:spPr>
          <a:xfrm>
            <a:off x="818697" y="3646974"/>
            <a:ext cx="1573627" cy="1594884"/>
          </a:xfrm>
          <a:prstGeom prst="arc">
            <a:avLst>
              <a:gd name="adj1" fmla="val 18883360"/>
              <a:gd name="adj2" fmla="val 215900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885BCAC-8C69-4BF7-879A-AB722C790884}"/>
              </a:ext>
            </a:extLst>
          </p:cNvPr>
          <p:cNvSpPr txBox="1"/>
          <p:nvPr/>
        </p:nvSpPr>
        <p:spPr>
          <a:xfrm>
            <a:off x="1871331" y="4072269"/>
            <a:ext cx="57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45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E75C093B-B7E2-455B-B5D8-672277B6DEA7}"/>
              </a:ext>
            </a:extLst>
          </p:cNvPr>
          <p:cNvCxnSpPr>
            <a:cxnSpLocks/>
          </p:cNvCxnSpPr>
          <p:nvPr/>
        </p:nvCxnSpPr>
        <p:spPr>
          <a:xfrm flipV="1">
            <a:off x="4720856" y="1031359"/>
            <a:ext cx="0" cy="3955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7ABB37F-47C9-4B25-8D05-C7C3594CB498}"/>
              </a:ext>
            </a:extLst>
          </p:cNvPr>
          <p:cNvSpPr txBox="1"/>
          <p:nvPr/>
        </p:nvSpPr>
        <p:spPr>
          <a:xfrm>
            <a:off x="4242392" y="1084521"/>
            <a:ext cx="5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</a:t>
            </a:r>
            <a:r>
              <a:rPr lang="cs-CZ" sz="2400" baseline="-25000" dirty="0"/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B3B92BF-839A-4D2C-9FD7-45F2236631DA}"/>
              </a:ext>
            </a:extLst>
          </p:cNvPr>
          <p:cNvSpPr txBox="1"/>
          <p:nvPr/>
        </p:nvSpPr>
        <p:spPr>
          <a:xfrm>
            <a:off x="4710225" y="4412511"/>
            <a:ext cx="5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</a:t>
            </a:r>
            <a:r>
              <a:rPr lang="cs-CZ" sz="2400" baseline="-25000" dirty="0"/>
              <a:t>2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EEEB4140-674A-49BD-A166-8D22434219D6}"/>
              </a:ext>
            </a:extLst>
          </p:cNvPr>
          <p:cNvCxnSpPr>
            <a:cxnSpLocks/>
          </p:cNvCxnSpPr>
          <p:nvPr/>
        </p:nvCxnSpPr>
        <p:spPr>
          <a:xfrm>
            <a:off x="1584251" y="2626242"/>
            <a:ext cx="1850066" cy="1846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2EB6D83C-3B19-41B9-B9CD-17DD57EED784}"/>
              </a:ext>
            </a:extLst>
          </p:cNvPr>
          <p:cNvCxnSpPr>
            <a:cxnSpLocks/>
          </p:cNvCxnSpPr>
          <p:nvPr/>
        </p:nvCxnSpPr>
        <p:spPr>
          <a:xfrm>
            <a:off x="1584251" y="2626242"/>
            <a:ext cx="0" cy="1818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89103FA1-03AB-4ACF-B8E4-6648AAFF9864}"/>
              </a:ext>
            </a:extLst>
          </p:cNvPr>
          <p:cNvCxnSpPr>
            <a:cxnSpLocks/>
          </p:cNvCxnSpPr>
          <p:nvPr/>
        </p:nvCxnSpPr>
        <p:spPr>
          <a:xfrm flipH="1">
            <a:off x="4720856" y="1520456"/>
            <a:ext cx="10633" cy="2951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C2DBBF27-14BB-492C-A91F-C99A937170AE}"/>
              </a:ext>
            </a:extLst>
          </p:cNvPr>
          <p:cNvCxnSpPr>
            <a:cxnSpLocks/>
          </p:cNvCxnSpPr>
          <p:nvPr/>
        </p:nvCxnSpPr>
        <p:spPr>
          <a:xfrm flipH="1">
            <a:off x="1594884" y="1520456"/>
            <a:ext cx="3136606" cy="29239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>
            <a:extLst>
              <a:ext uri="{FF2B5EF4-FFF2-40B4-BE49-F238E27FC236}">
                <a16:creationId xmlns:a16="http://schemas.microsoft.com/office/drawing/2014/main" id="{F7E31976-5123-479D-B04A-F10B35D0612B}"/>
              </a:ext>
            </a:extLst>
          </p:cNvPr>
          <p:cNvSpPr/>
          <p:nvPr/>
        </p:nvSpPr>
        <p:spPr>
          <a:xfrm>
            <a:off x="5808577" y="97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9-2021-2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19EA3A-E025-4675-A230-A38412402C19}"/>
              </a:ext>
            </a:extLst>
          </p:cNvPr>
          <p:cNvSpPr/>
          <p:nvPr/>
        </p:nvSpPr>
        <p:spPr>
          <a:xfrm>
            <a:off x="8222655" y="177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AF1E967-CB34-4275-9539-9D5B1653D82B}"/>
              </a:ext>
            </a:extLst>
          </p:cNvPr>
          <p:cNvSpPr/>
          <p:nvPr/>
        </p:nvSpPr>
        <p:spPr>
          <a:xfrm flipH="1">
            <a:off x="5866833" y="950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7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9" grpId="0" animBg="1"/>
      <p:bldP spid="20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597</Words>
  <Application>Microsoft Office PowerPoint</Application>
  <PresentationFormat>Předvádění na obrazovce (4:3)</PresentationFormat>
  <Paragraphs>225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88</cp:revision>
  <dcterms:created xsi:type="dcterms:W3CDTF">2021-05-04T19:22:53Z</dcterms:created>
  <dcterms:modified xsi:type="dcterms:W3CDTF">2023-01-23T07:20:26Z</dcterms:modified>
</cp:coreProperties>
</file>