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1" r:id="rId3"/>
    <p:sldId id="282" r:id="rId4"/>
    <p:sldId id="294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3" r:id="rId14"/>
    <p:sldId id="291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9-2019-3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86DA233-939B-4582-9F5C-BD517ACAC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5" t="54031" r="39302" b="28605"/>
          <a:stretch/>
        </p:blipFill>
        <p:spPr>
          <a:xfrm>
            <a:off x="116953" y="5417295"/>
            <a:ext cx="6209416" cy="139836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9F142CC-71CE-467E-8571-59FBACD79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7" t="21370" r="24884" b="7312"/>
          <a:stretch/>
        </p:blipFill>
        <p:spPr>
          <a:xfrm>
            <a:off x="53166" y="85065"/>
            <a:ext cx="7783030" cy="5370290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34290819-7F67-4066-A7FA-163EFD6C7364}"/>
              </a:ext>
            </a:extLst>
          </p:cNvPr>
          <p:cNvSpPr/>
          <p:nvPr/>
        </p:nvSpPr>
        <p:spPr>
          <a:xfrm>
            <a:off x="1514474" y="800100"/>
            <a:ext cx="4608000" cy="4608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BD5F78A-EA60-4320-B97C-72EE5DA40937}"/>
              </a:ext>
            </a:extLst>
          </p:cNvPr>
          <p:cNvCxnSpPr>
            <a:cxnSpLocks/>
          </p:cNvCxnSpPr>
          <p:nvPr/>
        </p:nvCxnSpPr>
        <p:spPr>
          <a:xfrm rot="5400000">
            <a:off x="1612551" y="2920820"/>
            <a:ext cx="4411844" cy="638175"/>
          </a:xfrm>
          <a:prstGeom prst="line">
            <a:avLst/>
          </a:prstGeom>
          <a:ln>
            <a:solidFill>
              <a:schemeClr val="accent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8BBD722-8111-4D79-AC81-3C78E318711F}"/>
              </a:ext>
            </a:extLst>
          </p:cNvPr>
          <p:cNvCxnSpPr>
            <a:cxnSpLocks/>
          </p:cNvCxnSpPr>
          <p:nvPr/>
        </p:nvCxnSpPr>
        <p:spPr>
          <a:xfrm rot="5400000">
            <a:off x="3174484" y="1300347"/>
            <a:ext cx="0" cy="3740856"/>
          </a:xfrm>
          <a:prstGeom prst="line">
            <a:avLst/>
          </a:prstGeom>
          <a:ln>
            <a:solidFill>
              <a:schemeClr val="accent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7023060-89DE-41EF-A667-2EA3280B10FE}"/>
              </a:ext>
            </a:extLst>
          </p:cNvPr>
          <p:cNvSpPr txBox="1"/>
          <p:nvPr/>
        </p:nvSpPr>
        <p:spPr>
          <a:xfrm flipH="1">
            <a:off x="3818473" y="3123150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S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1FD39D9-D4E6-4111-9EB6-BB62349F4AC1}"/>
              </a:ext>
            </a:extLst>
          </p:cNvPr>
          <p:cNvCxnSpPr>
            <a:cxnSpLocks/>
          </p:cNvCxnSpPr>
          <p:nvPr/>
        </p:nvCxnSpPr>
        <p:spPr>
          <a:xfrm>
            <a:off x="1666875" y="1876425"/>
            <a:ext cx="4572000" cy="27527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BF9CC2-E540-4F0D-89B1-3F85467F52D6}"/>
              </a:ext>
            </a:extLst>
          </p:cNvPr>
          <p:cNvSpPr txBox="1"/>
          <p:nvPr/>
        </p:nvSpPr>
        <p:spPr>
          <a:xfrm flipH="1">
            <a:off x="5906639" y="3999836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E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2A3844E-B22B-4D9B-80D5-598C0BE89458}"/>
              </a:ext>
            </a:extLst>
          </p:cNvPr>
          <p:cNvSpPr txBox="1"/>
          <p:nvPr/>
        </p:nvSpPr>
        <p:spPr>
          <a:xfrm flipH="1">
            <a:off x="1496321" y="4279960"/>
            <a:ext cx="34110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F6C76F4-E110-405F-83DA-98757A25D7D0}"/>
              </a:ext>
            </a:extLst>
          </p:cNvPr>
          <p:cNvSpPr txBox="1"/>
          <p:nvPr/>
        </p:nvSpPr>
        <p:spPr>
          <a:xfrm flipH="1">
            <a:off x="5350075" y="4842218"/>
            <a:ext cx="48754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38A1E50-D652-41E1-8677-DADBFFB01081}"/>
              </a:ext>
            </a:extLst>
          </p:cNvPr>
          <p:cNvSpPr txBox="1"/>
          <p:nvPr/>
        </p:nvSpPr>
        <p:spPr>
          <a:xfrm flipH="1">
            <a:off x="1446352" y="1449900"/>
            <a:ext cx="34110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C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0C9269FE-4BEA-426C-8972-E9D570E2BB59}"/>
              </a:ext>
            </a:extLst>
          </p:cNvPr>
          <p:cNvCxnSpPr>
            <a:cxnSpLocks/>
          </p:cNvCxnSpPr>
          <p:nvPr/>
        </p:nvCxnSpPr>
        <p:spPr>
          <a:xfrm rot="5400000">
            <a:off x="1666875" y="1602961"/>
            <a:ext cx="4572000" cy="27527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224268E-F62E-48F9-8966-0925CB674A22}"/>
              </a:ext>
            </a:extLst>
          </p:cNvPr>
          <p:cNvSpPr txBox="1"/>
          <p:nvPr/>
        </p:nvSpPr>
        <p:spPr>
          <a:xfrm flipH="1">
            <a:off x="2186075" y="4953790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D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369BBB3-BCD1-4EAC-934E-3C874FDB6DE5}"/>
              </a:ext>
            </a:extLst>
          </p:cNvPr>
          <p:cNvSpPr txBox="1"/>
          <p:nvPr/>
        </p:nvSpPr>
        <p:spPr>
          <a:xfrm flipH="1">
            <a:off x="5215025" y="753265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F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FC0C05AB-4A20-4A81-B31D-A40A7160CB25}"/>
              </a:ext>
            </a:extLst>
          </p:cNvPr>
          <p:cNvCxnSpPr>
            <a:cxnSpLocks/>
          </p:cNvCxnSpPr>
          <p:nvPr/>
        </p:nvCxnSpPr>
        <p:spPr>
          <a:xfrm>
            <a:off x="1823535" y="1960196"/>
            <a:ext cx="843465" cy="31261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18106172-CA15-40F0-BD58-D1CA9F9CA498}"/>
              </a:ext>
            </a:extLst>
          </p:cNvPr>
          <p:cNvCxnSpPr>
            <a:cxnSpLocks/>
          </p:cNvCxnSpPr>
          <p:nvPr/>
        </p:nvCxnSpPr>
        <p:spPr>
          <a:xfrm flipV="1">
            <a:off x="2669174" y="4348080"/>
            <a:ext cx="3093923" cy="7382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240DBA5-E89C-4BB7-A510-9118F6523263}"/>
              </a:ext>
            </a:extLst>
          </p:cNvPr>
          <p:cNvCxnSpPr>
            <a:cxnSpLocks/>
          </p:cNvCxnSpPr>
          <p:nvPr/>
        </p:nvCxnSpPr>
        <p:spPr>
          <a:xfrm flipH="1" flipV="1">
            <a:off x="5034998" y="1136768"/>
            <a:ext cx="728099" cy="31916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85AB4AAF-6D3C-49D0-A53A-7A2BF09EF971}"/>
              </a:ext>
            </a:extLst>
          </p:cNvPr>
          <p:cNvCxnSpPr>
            <a:cxnSpLocks/>
          </p:cNvCxnSpPr>
          <p:nvPr/>
        </p:nvCxnSpPr>
        <p:spPr>
          <a:xfrm flipV="1">
            <a:off x="1828222" y="1155340"/>
            <a:ext cx="3216691" cy="8048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>
            <a:extLst>
              <a:ext uri="{FF2B5EF4-FFF2-40B4-BE49-F238E27FC236}">
                <a16:creationId xmlns:a16="http://schemas.microsoft.com/office/drawing/2014/main" id="{FA5406CF-EC2F-4FF0-BF5A-3FF12BABDE4B}"/>
              </a:ext>
            </a:extLst>
          </p:cNvPr>
          <p:cNvSpPr/>
          <p:nvPr/>
        </p:nvSpPr>
        <p:spPr>
          <a:xfrm>
            <a:off x="5805997" y="-3342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9-2019-3</a:t>
            </a:r>
          </a:p>
        </p:txBody>
      </p:sp>
      <p:sp>
        <p:nvSpPr>
          <p:cNvPr id="24" name="Šipka: doprava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CC2E341-05C5-4436-93A2-947970665265}"/>
              </a:ext>
            </a:extLst>
          </p:cNvPr>
          <p:cNvSpPr/>
          <p:nvPr/>
        </p:nvSpPr>
        <p:spPr>
          <a:xfrm>
            <a:off x="8220075" y="13419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Šipka: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D4DB95-1511-4334-B4B3-E59EB5F6CD01}"/>
              </a:ext>
            </a:extLst>
          </p:cNvPr>
          <p:cNvSpPr/>
          <p:nvPr/>
        </p:nvSpPr>
        <p:spPr>
          <a:xfrm flipH="1">
            <a:off x="5864253" y="519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27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5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01E7538-8075-4BB1-8891-3CC94A7C3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0" t="21370" r="26163" b="11861"/>
          <a:stretch/>
        </p:blipFill>
        <p:spPr>
          <a:xfrm>
            <a:off x="74430" y="106326"/>
            <a:ext cx="8495412" cy="5825942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309E0F8-3A22-43E1-A5A0-066FD0800796}"/>
              </a:ext>
            </a:extLst>
          </p:cNvPr>
          <p:cNvCxnSpPr/>
          <p:nvPr/>
        </p:nvCxnSpPr>
        <p:spPr>
          <a:xfrm>
            <a:off x="520995" y="2817628"/>
            <a:ext cx="0" cy="382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01CA8D-4F97-4A27-BB4D-0053BCC33B69}"/>
              </a:ext>
            </a:extLst>
          </p:cNvPr>
          <p:cNvSpPr txBox="1"/>
          <p:nvPr/>
        </p:nvSpPr>
        <p:spPr>
          <a:xfrm>
            <a:off x="244551" y="2809730"/>
            <a:ext cx="37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8</a:t>
            </a:r>
            <a:endParaRPr lang="cs-CZ" sz="2000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B8F0DC-E3C0-4F1B-884D-EEAA55F3CBB1}"/>
              </a:ext>
            </a:extLst>
          </p:cNvPr>
          <p:cNvCxnSpPr>
            <a:cxnSpLocks/>
          </p:cNvCxnSpPr>
          <p:nvPr/>
        </p:nvCxnSpPr>
        <p:spPr>
          <a:xfrm>
            <a:off x="854146" y="3186331"/>
            <a:ext cx="67694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1CD66D-DD99-4C64-804B-B146D892DEDE}"/>
              </a:ext>
            </a:extLst>
          </p:cNvPr>
          <p:cNvSpPr txBox="1"/>
          <p:nvPr/>
        </p:nvSpPr>
        <p:spPr>
          <a:xfrm>
            <a:off x="767322" y="3215226"/>
            <a:ext cx="914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2.8=16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A9C997E-E0F3-4F2F-9CDF-068ED1D7138C}"/>
              </a:ext>
            </a:extLst>
          </p:cNvPr>
          <p:cNvSpPr txBox="1"/>
          <p:nvPr/>
        </p:nvSpPr>
        <p:spPr>
          <a:xfrm>
            <a:off x="4851101" y="4744393"/>
            <a:ext cx="2538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o = 4 . 16 = </a:t>
            </a:r>
            <a:r>
              <a:rPr lang="cs-CZ" sz="2200" b="1" dirty="0">
                <a:solidFill>
                  <a:srgbClr val="0070C0"/>
                </a:solidFill>
              </a:rPr>
              <a:t>64 cm</a:t>
            </a:r>
          </a:p>
        </p:txBody>
      </p:sp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A0EADD77-1642-4A2C-AEA1-A69EC2384E44}"/>
              </a:ext>
            </a:extLst>
          </p:cNvPr>
          <p:cNvSpPr/>
          <p:nvPr/>
        </p:nvSpPr>
        <p:spPr>
          <a:xfrm>
            <a:off x="8015476" y="4804647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nak násobení 10">
            <a:extLst>
              <a:ext uri="{FF2B5EF4-FFF2-40B4-BE49-F238E27FC236}">
                <a16:creationId xmlns:a16="http://schemas.microsoft.com/office/drawing/2014/main" id="{3D942882-9BAA-4D1C-B7D3-1983312B16A9}"/>
              </a:ext>
            </a:extLst>
          </p:cNvPr>
          <p:cNvSpPr/>
          <p:nvPr/>
        </p:nvSpPr>
        <p:spPr>
          <a:xfrm>
            <a:off x="8004124" y="5154588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258C709-7303-4D03-8615-10039B7A6768}"/>
              </a:ext>
            </a:extLst>
          </p:cNvPr>
          <p:cNvSpPr txBox="1"/>
          <p:nvPr/>
        </p:nvSpPr>
        <p:spPr>
          <a:xfrm>
            <a:off x="2651050" y="3165065"/>
            <a:ext cx="37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12A6CBF-839F-4AF3-828E-878878131722}"/>
              </a:ext>
            </a:extLst>
          </p:cNvPr>
          <p:cNvSpPr txBox="1"/>
          <p:nvPr/>
        </p:nvSpPr>
        <p:spPr>
          <a:xfrm>
            <a:off x="2651050" y="2823079"/>
            <a:ext cx="37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4419C2A-C542-49B3-AFBA-70BCFE17B783}"/>
              </a:ext>
            </a:extLst>
          </p:cNvPr>
          <p:cNvSpPr txBox="1"/>
          <p:nvPr/>
        </p:nvSpPr>
        <p:spPr>
          <a:xfrm>
            <a:off x="2858387" y="2567184"/>
            <a:ext cx="37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BC0C78E-DE75-4726-9932-0A9EE4E88421}"/>
              </a:ext>
            </a:extLst>
          </p:cNvPr>
          <p:cNvSpPr txBox="1"/>
          <p:nvPr/>
        </p:nvSpPr>
        <p:spPr>
          <a:xfrm>
            <a:off x="2863701" y="3486173"/>
            <a:ext cx="483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331F631-7936-41EE-AD53-524A01813959}"/>
              </a:ext>
            </a:extLst>
          </p:cNvPr>
          <p:cNvSpPr txBox="1"/>
          <p:nvPr/>
        </p:nvSpPr>
        <p:spPr>
          <a:xfrm>
            <a:off x="4848609" y="5119253"/>
            <a:ext cx="2538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o</a:t>
            </a:r>
            <a:r>
              <a:rPr lang="cs-CZ" sz="2200" baseline="-25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= 16 . 8 = </a:t>
            </a:r>
            <a:r>
              <a:rPr lang="cs-CZ" sz="2200" b="1" dirty="0">
                <a:solidFill>
                  <a:srgbClr val="0070C0"/>
                </a:solidFill>
              </a:rPr>
              <a:t>128 cm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7CB2C5A-E529-4DE4-B866-87653313F143}"/>
              </a:ext>
            </a:extLst>
          </p:cNvPr>
          <p:cNvSpPr txBox="1"/>
          <p:nvPr/>
        </p:nvSpPr>
        <p:spPr>
          <a:xfrm>
            <a:off x="4936165" y="2848896"/>
            <a:ext cx="37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E686D5D-C245-4D14-B4CD-E71FBD18FD71}"/>
              </a:ext>
            </a:extLst>
          </p:cNvPr>
          <p:cNvSpPr txBox="1"/>
          <p:nvPr/>
        </p:nvSpPr>
        <p:spPr>
          <a:xfrm>
            <a:off x="5202866" y="2567184"/>
            <a:ext cx="37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AED7CA8-853D-44F3-A972-504B99347BE2}"/>
              </a:ext>
            </a:extLst>
          </p:cNvPr>
          <p:cNvSpPr txBox="1"/>
          <p:nvPr/>
        </p:nvSpPr>
        <p:spPr>
          <a:xfrm>
            <a:off x="5131981" y="3142792"/>
            <a:ext cx="483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58657A7-9D8C-42B8-9C39-3A26BCADF73D}"/>
              </a:ext>
            </a:extLst>
          </p:cNvPr>
          <p:cNvSpPr txBox="1"/>
          <p:nvPr/>
        </p:nvSpPr>
        <p:spPr>
          <a:xfrm>
            <a:off x="5743358" y="3312069"/>
            <a:ext cx="2538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o</a:t>
            </a:r>
            <a:r>
              <a:rPr lang="cs-CZ" sz="2200" baseline="-25000" dirty="0">
                <a:solidFill>
                  <a:srgbClr val="0070C0"/>
                </a:solidFill>
              </a:rPr>
              <a:t>3</a:t>
            </a:r>
            <a:r>
              <a:rPr lang="cs-CZ" sz="2200" dirty="0">
                <a:solidFill>
                  <a:srgbClr val="0070C0"/>
                </a:solidFill>
              </a:rPr>
              <a:t> = 22 . 8 = </a:t>
            </a:r>
            <a:r>
              <a:rPr lang="cs-CZ" sz="2200" b="1" dirty="0">
                <a:solidFill>
                  <a:srgbClr val="0070C0"/>
                </a:solidFill>
              </a:rPr>
              <a:t>176 cm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754BA24-8151-4144-B1F4-F8D16C283BE2}"/>
              </a:ext>
            </a:extLst>
          </p:cNvPr>
          <p:cNvSpPr txBox="1"/>
          <p:nvPr/>
        </p:nvSpPr>
        <p:spPr>
          <a:xfrm>
            <a:off x="3457357" y="5873426"/>
            <a:ext cx="365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o</a:t>
            </a:r>
            <a:r>
              <a:rPr lang="cs-CZ" sz="2200" baseline="-25000" dirty="0">
                <a:solidFill>
                  <a:srgbClr val="0070C0"/>
                </a:solidFill>
              </a:rPr>
              <a:t>3</a:t>
            </a:r>
            <a:r>
              <a:rPr lang="cs-CZ" sz="2200" dirty="0">
                <a:solidFill>
                  <a:srgbClr val="0070C0"/>
                </a:solidFill>
              </a:rPr>
              <a:t> - o</a:t>
            </a:r>
            <a:r>
              <a:rPr lang="cs-CZ" sz="2200" baseline="-25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 = 176 - 128 = </a:t>
            </a:r>
            <a:r>
              <a:rPr lang="cs-CZ" sz="2200" b="1" dirty="0">
                <a:solidFill>
                  <a:srgbClr val="0070C0"/>
                </a:solidFill>
              </a:rPr>
              <a:t>48 cm</a:t>
            </a:r>
          </a:p>
        </p:txBody>
      </p:sp>
      <p:sp>
        <p:nvSpPr>
          <p:cNvPr id="22" name="Znak násobení 21">
            <a:extLst>
              <a:ext uri="{FF2B5EF4-FFF2-40B4-BE49-F238E27FC236}">
                <a16:creationId xmlns:a16="http://schemas.microsoft.com/office/drawing/2014/main" id="{6AD7D9E0-F207-4A6E-B0E4-C25C4261FF6F}"/>
              </a:ext>
            </a:extLst>
          </p:cNvPr>
          <p:cNvSpPr/>
          <p:nvPr/>
        </p:nvSpPr>
        <p:spPr>
          <a:xfrm>
            <a:off x="7654757" y="5529038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56D9B58-2AE0-4949-91B4-4BAB01116A19}"/>
              </a:ext>
            </a:extLst>
          </p:cNvPr>
          <p:cNvSpPr txBox="1"/>
          <p:nvPr/>
        </p:nvSpPr>
        <p:spPr>
          <a:xfrm>
            <a:off x="2972687" y="2405108"/>
            <a:ext cx="37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3FB16F8-5C87-4FD7-AE9F-A2F07CFE665B}"/>
              </a:ext>
            </a:extLst>
          </p:cNvPr>
          <p:cNvSpPr txBox="1"/>
          <p:nvPr/>
        </p:nvSpPr>
        <p:spPr>
          <a:xfrm>
            <a:off x="3260653" y="2188313"/>
            <a:ext cx="37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149B3D7-7CDA-4C7D-93A6-6CC05B445C40}"/>
              </a:ext>
            </a:extLst>
          </p:cNvPr>
          <p:cNvSpPr txBox="1"/>
          <p:nvPr/>
        </p:nvSpPr>
        <p:spPr>
          <a:xfrm>
            <a:off x="3601784" y="2183938"/>
            <a:ext cx="37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37EF921F-AA1D-4EC9-92A1-CDCAF2AA310E}"/>
              </a:ext>
            </a:extLst>
          </p:cNvPr>
          <p:cNvSpPr/>
          <p:nvPr/>
        </p:nvSpPr>
        <p:spPr>
          <a:xfrm>
            <a:off x="5805997" y="-3342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9-2019-3</a:t>
            </a:r>
          </a:p>
        </p:txBody>
      </p:sp>
      <p:sp>
        <p:nvSpPr>
          <p:cNvPr id="27" name="Šipka: doprava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7D1335-92BC-470B-9454-D21D2B54F7E1}"/>
              </a:ext>
            </a:extLst>
          </p:cNvPr>
          <p:cNvSpPr/>
          <p:nvPr/>
        </p:nvSpPr>
        <p:spPr>
          <a:xfrm>
            <a:off x="8220075" y="13419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8" name="Šipka: doprava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CA650A7-A43D-4DDF-B148-7D6240550C48}"/>
              </a:ext>
            </a:extLst>
          </p:cNvPr>
          <p:cNvSpPr/>
          <p:nvPr/>
        </p:nvSpPr>
        <p:spPr>
          <a:xfrm flipH="1">
            <a:off x="5864253" y="519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A4FC74C-F69E-475B-8B33-7F5847081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1" t="21783" r="26046" b="42792"/>
          <a:stretch/>
        </p:blipFill>
        <p:spPr>
          <a:xfrm>
            <a:off x="63798" y="85060"/>
            <a:ext cx="8902504" cy="32322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C37DC5B-D862-4B83-A782-9F5E66453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1" t="62298" r="26046" b="6899"/>
          <a:stretch/>
        </p:blipFill>
        <p:spPr>
          <a:xfrm>
            <a:off x="63798" y="3429000"/>
            <a:ext cx="8902504" cy="281053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FA7B232-7247-49CC-86A9-B4165E1333E0}"/>
              </a:ext>
            </a:extLst>
          </p:cNvPr>
          <p:cNvSpPr txBox="1"/>
          <p:nvPr/>
        </p:nvSpPr>
        <p:spPr>
          <a:xfrm flipH="1">
            <a:off x="4694371" y="3429000"/>
            <a:ext cx="290790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α </a:t>
            </a:r>
            <a:r>
              <a:rPr lang="cs-CZ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 </a:t>
            </a:r>
            <a:r>
              <a:rPr lang="cs-CZ" sz="2600" dirty="0">
                <a:solidFill>
                  <a:srgbClr val="0070C0"/>
                </a:solidFill>
              </a:rPr>
              <a:t>15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+ 2</a:t>
            </a:r>
            <a:r>
              <a:rPr lang="el-GR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α</a:t>
            </a:r>
            <a:r>
              <a:rPr lang="cs-CZ" sz="2600" baseline="30000" dirty="0">
                <a:solidFill>
                  <a:srgbClr val="0070C0"/>
                </a:solidFill>
              </a:rPr>
              <a:t> </a:t>
            </a:r>
            <a:r>
              <a:rPr lang="cs-CZ" sz="2600" dirty="0">
                <a:solidFill>
                  <a:srgbClr val="0070C0"/>
                </a:solidFill>
              </a:rPr>
              <a:t>= 180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8196E7E-D56D-40C2-8645-07EAA2186032}"/>
              </a:ext>
            </a:extLst>
          </p:cNvPr>
          <p:cNvSpPr txBox="1"/>
          <p:nvPr/>
        </p:nvSpPr>
        <p:spPr>
          <a:xfrm flipH="1">
            <a:off x="4694373" y="5143983"/>
            <a:ext cx="390010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β</a:t>
            </a:r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600" dirty="0">
                <a:solidFill>
                  <a:srgbClr val="0070C0"/>
                </a:solidFill>
              </a:rPr>
              <a:t>180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– (55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</a:rPr>
              <a:t> + 55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</a:rPr>
              <a:t>) = </a:t>
            </a:r>
            <a:r>
              <a:rPr lang="cs-CZ" sz="2600" b="1" dirty="0">
                <a:solidFill>
                  <a:srgbClr val="0070C0"/>
                </a:solidFill>
              </a:rPr>
              <a:t>70</a:t>
            </a:r>
            <a:r>
              <a:rPr lang="cs-CZ" sz="26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1A9B537-0165-4F25-857D-EFD9C18868CD}"/>
              </a:ext>
            </a:extLst>
          </p:cNvPr>
          <p:cNvSpPr txBox="1"/>
          <p:nvPr/>
        </p:nvSpPr>
        <p:spPr>
          <a:xfrm flipH="1">
            <a:off x="1717256" y="1851841"/>
            <a:ext cx="33482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α</a:t>
            </a:r>
            <a:endParaRPr lang="cs-CZ" sz="2600" b="1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A4ACF5A-9C65-4C45-AE7A-D02AFDDEE41B}"/>
              </a:ext>
            </a:extLst>
          </p:cNvPr>
          <p:cNvSpPr txBox="1"/>
          <p:nvPr/>
        </p:nvSpPr>
        <p:spPr>
          <a:xfrm flipH="1">
            <a:off x="5949012" y="3938380"/>
            <a:ext cx="173832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l-GR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α</a:t>
            </a:r>
            <a:r>
              <a:rPr lang="cs-CZ" sz="2600" baseline="30000" dirty="0">
                <a:solidFill>
                  <a:srgbClr val="0070C0"/>
                </a:solidFill>
              </a:rPr>
              <a:t> </a:t>
            </a:r>
            <a:r>
              <a:rPr lang="cs-CZ" sz="2600" dirty="0">
                <a:solidFill>
                  <a:srgbClr val="0070C0"/>
                </a:solidFill>
              </a:rPr>
              <a:t>= 165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6C4BEAD-D2E2-4E85-8405-335D9396B677}"/>
              </a:ext>
            </a:extLst>
          </p:cNvPr>
          <p:cNvSpPr txBox="1"/>
          <p:nvPr/>
        </p:nvSpPr>
        <p:spPr>
          <a:xfrm flipH="1">
            <a:off x="6129773" y="4412893"/>
            <a:ext cx="131301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α</a:t>
            </a:r>
            <a:r>
              <a:rPr lang="cs-CZ" sz="2600" baseline="30000" dirty="0">
                <a:solidFill>
                  <a:srgbClr val="0070C0"/>
                </a:solidFill>
              </a:rPr>
              <a:t> </a:t>
            </a:r>
            <a:r>
              <a:rPr lang="cs-CZ" sz="2600" dirty="0">
                <a:solidFill>
                  <a:srgbClr val="0070C0"/>
                </a:solidFill>
              </a:rPr>
              <a:t>= </a:t>
            </a:r>
            <a:r>
              <a:rPr lang="cs-CZ" sz="2600" b="1" dirty="0">
                <a:solidFill>
                  <a:srgbClr val="0070C0"/>
                </a:solidFill>
              </a:rPr>
              <a:t>55</a:t>
            </a:r>
            <a:r>
              <a:rPr lang="cs-CZ" sz="26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FAD8E12-A6E7-4D31-856D-C7C7FB5F735E}"/>
              </a:ext>
            </a:extLst>
          </p:cNvPr>
          <p:cNvSpPr/>
          <p:nvPr/>
        </p:nvSpPr>
        <p:spPr>
          <a:xfrm>
            <a:off x="639359" y="5386570"/>
            <a:ext cx="1287842" cy="493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DFA9211-7BC6-4D74-9933-E489640393C3}"/>
              </a:ext>
            </a:extLst>
          </p:cNvPr>
          <p:cNvSpPr/>
          <p:nvPr/>
        </p:nvSpPr>
        <p:spPr>
          <a:xfrm>
            <a:off x="5805997" y="-3342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9-2019-3</a:t>
            </a:r>
          </a:p>
        </p:txBody>
      </p:sp>
      <p:sp>
        <p:nvSpPr>
          <p:cNvPr id="13" name="Šipka: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2F0E34-274D-46FB-AF06-228E951D2214}"/>
              </a:ext>
            </a:extLst>
          </p:cNvPr>
          <p:cNvSpPr/>
          <p:nvPr/>
        </p:nvSpPr>
        <p:spPr>
          <a:xfrm>
            <a:off x="8220075" y="13419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49E02D4-67A4-475F-A01B-6B7F30C0BEDE}"/>
              </a:ext>
            </a:extLst>
          </p:cNvPr>
          <p:cNvSpPr/>
          <p:nvPr/>
        </p:nvSpPr>
        <p:spPr>
          <a:xfrm flipH="1">
            <a:off x="5864253" y="519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2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>
            <a:extLst>
              <a:ext uri="{FF2B5EF4-FFF2-40B4-BE49-F238E27FC236}">
                <a16:creationId xmlns:a16="http://schemas.microsoft.com/office/drawing/2014/main" id="{AFAD8E12-A6E7-4D31-856D-C7C7FB5F735E}"/>
              </a:ext>
            </a:extLst>
          </p:cNvPr>
          <p:cNvSpPr/>
          <p:nvPr/>
        </p:nvSpPr>
        <p:spPr>
          <a:xfrm>
            <a:off x="639359" y="5386570"/>
            <a:ext cx="1287842" cy="493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FDD121B-E806-4B83-8C7F-01FA0D816548}"/>
              </a:ext>
            </a:extLst>
          </p:cNvPr>
          <p:cNvPicPr/>
          <p:nvPr/>
        </p:nvPicPr>
        <p:blipFill rotWithShape="1">
          <a:blip r:embed="rId2"/>
          <a:srcRect l="8494" t="22141" r="57390" b="14473"/>
          <a:stretch/>
        </p:blipFill>
        <p:spPr bwMode="auto">
          <a:xfrm>
            <a:off x="26127" y="17418"/>
            <a:ext cx="9109164" cy="5369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01F5867-7D4A-49CC-A373-7C09C2C63A3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8982" t="37771" r="57806" b="44202"/>
          <a:stretch/>
        </p:blipFill>
        <p:spPr bwMode="auto">
          <a:xfrm>
            <a:off x="78377" y="5386570"/>
            <a:ext cx="7928071" cy="1379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77189D5-1543-4FAC-AB06-F0E1F78F661C}"/>
              </a:ext>
            </a:extLst>
          </p:cNvPr>
          <p:cNvPicPr/>
          <p:nvPr/>
        </p:nvPicPr>
        <p:blipFill rotWithShape="1">
          <a:blip r:embed="rId3"/>
          <a:srcRect l="11019" t="55799" r="85263" b="33898"/>
          <a:stretch/>
        </p:blipFill>
        <p:spPr bwMode="auto">
          <a:xfrm>
            <a:off x="2208172" y="6028670"/>
            <a:ext cx="909496" cy="785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4B6EBB4-D682-48C3-ACC5-F44747629D54}"/>
              </a:ext>
            </a:extLst>
          </p:cNvPr>
          <p:cNvPicPr/>
          <p:nvPr/>
        </p:nvPicPr>
        <p:blipFill rotWithShape="1">
          <a:blip r:embed="rId3"/>
          <a:srcRect l="11019" t="66102" r="80843" b="29015"/>
          <a:stretch/>
        </p:blipFill>
        <p:spPr bwMode="auto">
          <a:xfrm>
            <a:off x="3117668" y="6028670"/>
            <a:ext cx="1679118" cy="411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Krychle 7">
            <a:extLst>
              <a:ext uri="{FF2B5EF4-FFF2-40B4-BE49-F238E27FC236}">
                <a16:creationId xmlns:a16="http://schemas.microsoft.com/office/drawing/2014/main" id="{33BC1298-7A28-43E1-B336-2E6C0430CF9A}"/>
              </a:ext>
            </a:extLst>
          </p:cNvPr>
          <p:cNvSpPr/>
          <p:nvPr/>
        </p:nvSpPr>
        <p:spPr>
          <a:xfrm>
            <a:off x="6069872" y="2307771"/>
            <a:ext cx="2412274" cy="1813721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C927760F-5837-4137-88D5-736FCAFD5978}"/>
              </a:ext>
            </a:extLst>
          </p:cNvPr>
          <p:cNvCxnSpPr/>
          <p:nvPr/>
        </p:nvCxnSpPr>
        <p:spPr>
          <a:xfrm flipH="1">
            <a:off x="6496592" y="3675015"/>
            <a:ext cx="1985554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7A58FBD2-5A2D-4AA6-BD3D-ED2F7773DB6F}"/>
              </a:ext>
            </a:extLst>
          </p:cNvPr>
          <p:cNvCxnSpPr>
            <a:cxnSpLocks/>
          </p:cNvCxnSpPr>
          <p:nvPr/>
        </p:nvCxnSpPr>
        <p:spPr>
          <a:xfrm flipH="1">
            <a:off x="6069872" y="3683724"/>
            <a:ext cx="426720" cy="43309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CC1578F3-A674-4C28-8596-A067436B4FA2}"/>
              </a:ext>
            </a:extLst>
          </p:cNvPr>
          <p:cNvCxnSpPr>
            <a:cxnSpLocks/>
          </p:cNvCxnSpPr>
          <p:nvPr/>
        </p:nvCxnSpPr>
        <p:spPr>
          <a:xfrm>
            <a:off x="6514010" y="2307771"/>
            <a:ext cx="0" cy="13680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909104B-578B-4EDA-A8F4-C2FA664729A3}"/>
              </a:ext>
            </a:extLst>
          </p:cNvPr>
          <p:cNvSpPr txBox="1"/>
          <p:nvPr/>
        </p:nvSpPr>
        <p:spPr>
          <a:xfrm flipH="1">
            <a:off x="6928195" y="4116819"/>
            <a:ext cx="5611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8 cm</a:t>
            </a:r>
            <a:endParaRPr lang="cs-CZ" baseline="30000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C171734-E1B7-46AC-994B-C241248490D2}"/>
              </a:ext>
            </a:extLst>
          </p:cNvPr>
          <p:cNvSpPr txBox="1"/>
          <p:nvPr/>
        </p:nvSpPr>
        <p:spPr>
          <a:xfrm flipH="1">
            <a:off x="8335165" y="3839820"/>
            <a:ext cx="6221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 cm</a:t>
            </a:r>
            <a:endParaRPr lang="cs-CZ" baseline="30000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E0A03A1-DEA8-4EB9-8F2D-477FA57641BB}"/>
              </a:ext>
            </a:extLst>
          </p:cNvPr>
          <p:cNvSpPr txBox="1"/>
          <p:nvPr/>
        </p:nvSpPr>
        <p:spPr>
          <a:xfrm flipH="1">
            <a:off x="8513159" y="3036497"/>
            <a:ext cx="6221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6 cm</a:t>
            </a:r>
            <a:endParaRPr lang="cs-CZ" baseline="30000" dirty="0">
              <a:solidFill>
                <a:srgbClr val="0070C0"/>
              </a:solidFill>
            </a:endParaRPr>
          </a:p>
        </p:txBody>
      </p:sp>
      <p:sp>
        <p:nvSpPr>
          <p:cNvPr id="26" name="Krychle 25">
            <a:extLst>
              <a:ext uri="{FF2B5EF4-FFF2-40B4-BE49-F238E27FC236}">
                <a16:creationId xmlns:a16="http://schemas.microsoft.com/office/drawing/2014/main" id="{EC2AE33C-5BFB-4C9E-868F-EC273183AAEA}"/>
              </a:ext>
            </a:extLst>
          </p:cNvPr>
          <p:cNvSpPr/>
          <p:nvPr/>
        </p:nvSpPr>
        <p:spPr>
          <a:xfrm>
            <a:off x="6291379" y="2945237"/>
            <a:ext cx="945446" cy="928669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Krychle 28">
            <a:extLst>
              <a:ext uri="{FF2B5EF4-FFF2-40B4-BE49-F238E27FC236}">
                <a16:creationId xmlns:a16="http://schemas.microsoft.com/office/drawing/2014/main" id="{CAB1AAB6-3550-4CD8-8771-3E97DD3479E4}"/>
              </a:ext>
            </a:extLst>
          </p:cNvPr>
          <p:cNvSpPr/>
          <p:nvPr/>
        </p:nvSpPr>
        <p:spPr>
          <a:xfrm>
            <a:off x="7010677" y="2945237"/>
            <a:ext cx="945447" cy="928667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306D8B2-C0DE-4C12-A61F-0C550D0895CE}"/>
              </a:ext>
            </a:extLst>
          </p:cNvPr>
          <p:cNvSpPr txBox="1"/>
          <p:nvPr/>
        </p:nvSpPr>
        <p:spPr>
          <a:xfrm flipH="1">
            <a:off x="6964943" y="4712770"/>
            <a:ext cx="3023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/>
              <a:t>2</a:t>
            </a:r>
            <a:endParaRPr lang="cs-CZ" sz="2800" baseline="30000" dirty="0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13F0E0AD-EDA3-4C5D-BD81-A63630F3B5DA}"/>
              </a:ext>
            </a:extLst>
          </p:cNvPr>
          <p:cNvSpPr/>
          <p:nvPr/>
        </p:nvSpPr>
        <p:spPr>
          <a:xfrm>
            <a:off x="586196" y="5911112"/>
            <a:ext cx="1621976" cy="5288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C2B39FC1-80F7-4CD9-AF23-C8CCA2B9435B}"/>
              </a:ext>
            </a:extLst>
          </p:cNvPr>
          <p:cNvSpPr txBox="1"/>
          <p:nvPr/>
        </p:nvSpPr>
        <p:spPr>
          <a:xfrm flipH="1">
            <a:off x="2624258" y="2105139"/>
            <a:ext cx="5611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8 cm</a:t>
            </a:r>
            <a:endParaRPr lang="cs-CZ" baseline="30000" dirty="0">
              <a:solidFill>
                <a:srgbClr val="0070C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5512AA1D-BD7B-42C6-B602-7AEF12A0495F}"/>
              </a:ext>
            </a:extLst>
          </p:cNvPr>
          <p:cNvSpPr txBox="1"/>
          <p:nvPr/>
        </p:nvSpPr>
        <p:spPr>
          <a:xfrm flipH="1">
            <a:off x="2208172" y="2499696"/>
            <a:ext cx="6221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6 cm</a:t>
            </a:r>
            <a:endParaRPr lang="cs-CZ" baseline="30000" dirty="0">
              <a:solidFill>
                <a:srgbClr val="0070C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01FDC289-0631-42F0-80C0-B4B73D94946E}"/>
              </a:ext>
            </a:extLst>
          </p:cNvPr>
          <p:cNvSpPr txBox="1"/>
          <p:nvPr/>
        </p:nvSpPr>
        <p:spPr>
          <a:xfrm flipH="1">
            <a:off x="2208172" y="3290500"/>
            <a:ext cx="6221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 cm</a:t>
            </a:r>
            <a:endParaRPr lang="cs-CZ" baseline="30000" dirty="0">
              <a:solidFill>
                <a:srgbClr val="0070C0"/>
              </a:solidFill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C4269519-D6A7-45B6-A543-C35B32DEF811}"/>
              </a:ext>
            </a:extLst>
          </p:cNvPr>
          <p:cNvSpPr txBox="1"/>
          <p:nvPr/>
        </p:nvSpPr>
        <p:spPr>
          <a:xfrm flipH="1">
            <a:off x="6336007" y="3829742"/>
            <a:ext cx="6221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3,9 cm</a:t>
            </a:r>
            <a:endParaRPr lang="cs-CZ" baseline="30000" dirty="0">
              <a:solidFill>
                <a:srgbClr val="0070C0"/>
              </a:solidFill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B86FEB8-05E2-4806-BBA4-E5383FBEEC14}"/>
              </a:ext>
            </a:extLst>
          </p:cNvPr>
          <p:cNvSpPr/>
          <p:nvPr/>
        </p:nvSpPr>
        <p:spPr>
          <a:xfrm>
            <a:off x="5805997" y="-3342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9-2019-3</a:t>
            </a:r>
          </a:p>
        </p:txBody>
      </p:sp>
      <p:sp>
        <p:nvSpPr>
          <p:cNvPr id="27" name="Šipka: doprava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F3859C-98F1-4361-85FE-5CF2CB854500}"/>
              </a:ext>
            </a:extLst>
          </p:cNvPr>
          <p:cNvSpPr/>
          <p:nvPr/>
        </p:nvSpPr>
        <p:spPr>
          <a:xfrm>
            <a:off x="8220075" y="13419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8" name="Šipka: doprava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B1B151A-33C7-4F28-92D7-DEB37B8719A8}"/>
              </a:ext>
            </a:extLst>
          </p:cNvPr>
          <p:cNvSpPr/>
          <p:nvPr/>
        </p:nvSpPr>
        <p:spPr>
          <a:xfrm flipH="1">
            <a:off x="5864253" y="519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64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23" grpId="0"/>
      <p:bldP spid="24" grpId="0"/>
      <p:bldP spid="25" grpId="0"/>
      <p:bldP spid="26" grpId="0" animBg="1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C05930E-405E-458C-B875-7E509C903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0" t="24262" r="26279" b="10414"/>
          <a:stretch/>
        </p:blipFill>
        <p:spPr>
          <a:xfrm>
            <a:off x="63798" y="90377"/>
            <a:ext cx="9037840" cy="607650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FF1621A-542B-4005-8C5B-24F05A94C311}"/>
              </a:ext>
            </a:extLst>
          </p:cNvPr>
          <p:cNvSpPr/>
          <p:nvPr/>
        </p:nvSpPr>
        <p:spPr>
          <a:xfrm>
            <a:off x="3753293" y="2296633"/>
            <a:ext cx="340242" cy="1132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13AF039-10BE-4B66-8779-A44275C99A5A}"/>
              </a:ext>
            </a:extLst>
          </p:cNvPr>
          <p:cNvSpPr/>
          <p:nvPr/>
        </p:nvSpPr>
        <p:spPr>
          <a:xfrm>
            <a:off x="586196" y="5758710"/>
            <a:ext cx="1625376" cy="493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C95DD0B-489E-433F-90F5-1C0CCB38B3D1}"/>
              </a:ext>
            </a:extLst>
          </p:cNvPr>
          <p:cNvSpPr/>
          <p:nvPr/>
        </p:nvSpPr>
        <p:spPr>
          <a:xfrm>
            <a:off x="5805997" y="-3342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9-2019-3</a:t>
            </a:r>
          </a:p>
        </p:txBody>
      </p:sp>
      <p:sp>
        <p:nvSpPr>
          <p:cNvPr id="6" name="Šipka: doprava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A63B0E-7C0C-469F-B8A9-90397281C623}"/>
              </a:ext>
            </a:extLst>
          </p:cNvPr>
          <p:cNvSpPr/>
          <p:nvPr/>
        </p:nvSpPr>
        <p:spPr>
          <a:xfrm>
            <a:off x="8220075" y="13419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" name="Šipka: doprava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2734ACB-8E0F-44AD-A984-F9BF2A15D271}"/>
              </a:ext>
            </a:extLst>
          </p:cNvPr>
          <p:cNvSpPr/>
          <p:nvPr/>
        </p:nvSpPr>
        <p:spPr>
          <a:xfrm flipH="1">
            <a:off x="5864253" y="519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BC91478-338C-4CEE-A4DD-AA27C496E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05" t="22195" r="27907" b="7933"/>
          <a:stretch/>
        </p:blipFill>
        <p:spPr>
          <a:xfrm>
            <a:off x="53164" y="85058"/>
            <a:ext cx="7770577" cy="570968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FD62494-CAD4-417D-AD91-07959831E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23" t="64780" r="47326" b="21888"/>
          <a:stretch/>
        </p:blipFill>
        <p:spPr>
          <a:xfrm>
            <a:off x="98425" y="5724853"/>
            <a:ext cx="4143962" cy="104808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96891F3-90FA-4BE3-ADD3-16FB1277D5BE}"/>
              </a:ext>
            </a:extLst>
          </p:cNvPr>
          <p:cNvSpPr txBox="1"/>
          <p:nvPr/>
        </p:nvSpPr>
        <p:spPr>
          <a:xfrm>
            <a:off x="7008370" y="85058"/>
            <a:ext cx="1763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120 = 100%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0BB5D53-A3B1-49E9-9441-2013900C8F20}"/>
              </a:ext>
            </a:extLst>
          </p:cNvPr>
          <p:cNvSpPr txBox="1"/>
          <p:nvPr/>
        </p:nvSpPr>
        <p:spPr>
          <a:xfrm>
            <a:off x="7008370" y="472292"/>
            <a:ext cx="1763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60 =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50%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AF3336F-C62F-46CD-9175-92D92E832FBF}"/>
              </a:ext>
            </a:extLst>
          </p:cNvPr>
          <p:cNvSpPr txBox="1"/>
          <p:nvPr/>
        </p:nvSpPr>
        <p:spPr>
          <a:xfrm>
            <a:off x="6870145" y="1440430"/>
            <a:ext cx="2401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100% = 1 000 Kč 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C40D6CA-EEE6-4EBA-9507-27A8D84A9D01}"/>
              </a:ext>
            </a:extLst>
          </p:cNvPr>
          <p:cNvSpPr txBox="1"/>
          <p:nvPr/>
        </p:nvSpPr>
        <p:spPr>
          <a:xfrm>
            <a:off x="6880771" y="1816314"/>
            <a:ext cx="209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80% =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800 Kč 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A5C9070-50BC-4BC1-B039-25F7BBEF0A3D}"/>
              </a:ext>
            </a:extLst>
          </p:cNvPr>
          <p:cNvSpPr txBox="1"/>
          <p:nvPr/>
        </p:nvSpPr>
        <p:spPr>
          <a:xfrm>
            <a:off x="6880771" y="2795802"/>
            <a:ext cx="2178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800 Kč = 100%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DD5D2F-4AD5-4357-8752-25F68EACFE04}"/>
              </a:ext>
            </a:extLst>
          </p:cNvPr>
          <p:cNvSpPr txBox="1"/>
          <p:nvPr/>
        </p:nvSpPr>
        <p:spPr>
          <a:xfrm>
            <a:off x="6880764" y="3150420"/>
            <a:ext cx="2167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320 Kč =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40%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C68FCB2-9A90-4A66-AF1F-BB0139ADF47F}"/>
              </a:ext>
            </a:extLst>
          </p:cNvPr>
          <p:cNvSpPr txBox="1"/>
          <p:nvPr/>
        </p:nvSpPr>
        <p:spPr>
          <a:xfrm flipH="1">
            <a:off x="7236807" y="956344"/>
            <a:ext cx="4475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E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12279DC-009E-41C0-A9D7-80C567C642D1}"/>
              </a:ext>
            </a:extLst>
          </p:cNvPr>
          <p:cNvSpPr txBox="1"/>
          <p:nvPr/>
        </p:nvSpPr>
        <p:spPr>
          <a:xfrm flipH="1">
            <a:off x="7236806" y="2295067"/>
            <a:ext cx="4475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B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FC6EC8-FC80-4EED-8E80-A0347485AE85}"/>
              </a:ext>
            </a:extLst>
          </p:cNvPr>
          <p:cNvSpPr txBox="1"/>
          <p:nvPr/>
        </p:nvSpPr>
        <p:spPr>
          <a:xfrm>
            <a:off x="4374824" y="5885855"/>
            <a:ext cx="2495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40% = 60 (15 + 45)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807CE3A-4E9C-4842-ADF1-015C0046DBDA}"/>
              </a:ext>
            </a:extLst>
          </p:cNvPr>
          <p:cNvSpPr txBox="1"/>
          <p:nvPr/>
        </p:nvSpPr>
        <p:spPr>
          <a:xfrm>
            <a:off x="4374824" y="6290428"/>
            <a:ext cx="151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60% =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90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E5393E4-BD3B-49C4-9289-F2CE10D9B2C4}"/>
              </a:ext>
            </a:extLst>
          </p:cNvPr>
          <p:cNvSpPr txBox="1"/>
          <p:nvPr/>
        </p:nvSpPr>
        <p:spPr>
          <a:xfrm flipH="1">
            <a:off x="2255469" y="4750684"/>
            <a:ext cx="36014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90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0806D55-C88E-4B1C-A416-63D0A6535F93}"/>
              </a:ext>
            </a:extLst>
          </p:cNvPr>
          <p:cNvSpPr txBox="1"/>
          <p:nvPr/>
        </p:nvSpPr>
        <p:spPr>
          <a:xfrm flipH="1">
            <a:off x="3769013" y="5037195"/>
            <a:ext cx="7179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30 %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9386B1F-D518-4B46-BDDE-F3299EE8D582}"/>
              </a:ext>
            </a:extLst>
          </p:cNvPr>
          <p:cNvSpPr txBox="1"/>
          <p:nvPr/>
        </p:nvSpPr>
        <p:spPr>
          <a:xfrm flipH="1">
            <a:off x="3758380" y="4482159"/>
            <a:ext cx="7179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10 %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A3614C4-67CC-4BD8-9D16-73AAA3597D8F}"/>
              </a:ext>
            </a:extLst>
          </p:cNvPr>
          <p:cNvSpPr txBox="1"/>
          <p:nvPr/>
        </p:nvSpPr>
        <p:spPr>
          <a:xfrm flipH="1">
            <a:off x="5713985" y="4811202"/>
            <a:ext cx="133691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celkem 150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F056291-972E-4086-8839-A4DA53FDD2A8}"/>
              </a:ext>
            </a:extLst>
          </p:cNvPr>
          <p:cNvSpPr txBox="1"/>
          <p:nvPr/>
        </p:nvSpPr>
        <p:spPr>
          <a:xfrm flipH="1">
            <a:off x="6545177" y="4482158"/>
            <a:ext cx="36014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66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9077A6B-1644-4AA3-95E3-969475A40569}"/>
              </a:ext>
            </a:extLst>
          </p:cNvPr>
          <p:cNvSpPr txBox="1"/>
          <p:nvPr/>
        </p:nvSpPr>
        <p:spPr>
          <a:xfrm>
            <a:off x="7361396" y="4025453"/>
            <a:ext cx="187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150 = 100%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183EA2D-293F-4A98-A492-0BD5A24FDD92}"/>
              </a:ext>
            </a:extLst>
          </p:cNvPr>
          <p:cNvSpPr txBox="1"/>
          <p:nvPr/>
        </p:nvSpPr>
        <p:spPr>
          <a:xfrm>
            <a:off x="7367816" y="4395675"/>
            <a:ext cx="1404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66 =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44%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FE0C25A-3B45-47D5-B0AF-5E02D6CD38B2}"/>
              </a:ext>
            </a:extLst>
          </p:cNvPr>
          <p:cNvSpPr txBox="1"/>
          <p:nvPr/>
        </p:nvSpPr>
        <p:spPr>
          <a:xfrm flipH="1">
            <a:off x="7311237" y="5305582"/>
            <a:ext cx="4475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C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2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AD93E40-5EE9-40CB-B2BE-B8D907976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63" t="28191" r="39651" b="53675"/>
          <a:stretch/>
        </p:blipFill>
        <p:spPr>
          <a:xfrm>
            <a:off x="74427" y="589126"/>
            <a:ext cx="7485321" cy="155235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04CC52E-75E0-44E5-AA37-AA695538E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63" t="43924" r="39651" b="21783"/>
          <a:stretch/>
        </p:blipFill>
        <p:spPr>
          <a:xfrm>
            <a:off x="74427" y="2296628"/>
            <a:ext cx="8621445" cy="338115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DFD5275-84B0-4765-AB86-B4D05A7B04C7}"/>
              </a:ext>
            </a:extLst>
          </p:cNvPr>
          <p:cNvSpPr txBox="1"/>
          <p:nvPr/>
        </p:nvSpPr>
        <p:spPr>
          <a:xfrm>
            <a:off x="910412" y="1741864"/>
            <a:ext cx="137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2,5 : 2 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A806618-C4EC-4C02-8144-2956F044A6D0}"/>
                  </a:ext>
                </a:extLst>
              </p:cNvPr>
              <p:cNvSpPr txBox="1"/>
              <p:nvPr/>
            </p:nvSpPr>
            <p:spPr>
              <a:xfrm>
                <a:off x="3583174" y="1646247"/>
                <a:ext cx="648584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=</a:t>
                </a:r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A806618-C4EC-4C02-8144-2956F044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74" y="1646247"/>
                <a:ext cx="648584" cy="700705"/>
              </a:xfrm>
              <a:prstGeom prst="rect">
                <a:avLst/>
              </a:prstGeom>
              <a:blipFill>
                <a:blip r:embed="rId3"/>
                <a:stretch>
                  <a:fillRect r="-10377" b="-1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F0D21DE6-2EAE-4C1D-A73C-13CE81275D34}"/>
              </a:ext>
            </a:extLst>
          </p:cNvPr>
          <p:cNvSpPr txBox="1"/>
          <p:nvPr/>
        </p:nvSpPr>
        <p:spPr>
          <a:xfrm>
            <a:off x="5672472" y="1731310"/>
            <a:ext cx="185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1,25 - 0,5 =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E52A455-1F9E-4A12-B696-27775CC22E4C}"/>
              </a:ext>
            </a:extLst>
          </p:cNvPr>
          <p:cNvSpPr txBox="1"/>
          <p:nvPr/>
        </p:nvSpPr>
        <p:spPr>
          <a:xfrm>
            <a:off x="4013791" y="3505396"/>
            <a:ext cx="11536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256 : 2 </a:t>
            </a:r>
            <a:endParaRPr lang="cs-CZ" sz="26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4D4CFF6-16F7-4099-955B-035C3B6F485F}"/>
                  </a:ext>
                </a:extLst>
              </p:cNvPr>
              <p:cNvSpPr txBox="1"/>
              <p:nvPr/>
            </p:nvSpPr>
            <p:spPr>
              <a:xfrm>
                <a:off x="632918" y="5768564"/>
                <a:ext cx="744190" cy="736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num>
                      <m:den>
                        <m:r>
                          <a:rPr lang="cs-CZ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0,01</m:t>
                        </m:r>
                      </m:den>
                    </m:f>
                  </m:oMath>
                </a14:m>
                <a:r>
                  <a:rPr lang="cs-CZ" sz="28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4D4CFF6-16F7-4099-955B-035C3B6F4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18" y="5768564"/>
                <a:ext cx="744190" cy="7369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F220AEF3-5E39-42C4-A597-80802BA5CEDB}"/>
              </a:ext>
            </a:extLst>
          </p:cNvPr>
          <p:cNvSpPr txBox="1"/>
          <p:nvPr/>
        </p:nvSpPr>
        <p:spPr>
          <a:xfrm>
            <a:off x="4428461" y="3983862"/>
            <a:ext cx="1674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128 - 2,9 =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79D782F-F214-4466-9083-74F58B3FFAA9}"/>
              </a:ext>
            </a:extLst>
          </p:cNvPr>
          <p:cNvSpPr txBox="1"/>
          <p:nvPr/>
        </p:nvSpPr>
        <p:spPr>
          <a:xfrm>
            <a:off x="5023883" y="3494764"/>
            <a:ext cx="2238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- 100 . 0,029 = 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45A6D27-A9C8-4BD7-820F-C428641CFAB6}"/>
              </a:ext>
            </a:extLst>
          </p:cNvPr>
          <p:cNvSpPr txBox="1"/>
          <p:nvPr/>
        </p:nvSpPr>
        <p:spPr>
          <a:xfrm>
            <a:off x="5970182" y="3994494"/>
            <a:ext cx="1068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125,1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3AB68D5-2AD6-43F4-83A2-EA45C84FB5E2}"/>
                  </a:ext>
                </a:extLst>
              </p:cNvPr>
              <p:cNvSpPr txBox="1"/>
              <p:nvPr/>
            </p:nvSpPr>
            <p:spPr>
              <a:xfrm>
                <a:off x="1249347" y="5783899"/>
                <a:ext cx="115424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0,01</m:t>
                        </m:r>
                      </m:num>
                      <m:den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sz="28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3AB68D5-2AD6-43F4-83A2-EA45C84FB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47" y="5783899"/>
                <a:ext cx="1154249" cy="7042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5B9E47BA-A9A4-4850-910F-7F165471552B}"/>
                  </a:ext>
                </a:extLst>
              </p:cNvPr>
              <p:cNvSpPr txBox="1"/>
              <p:nvPr/>
            </p:nvSpPr>
            <p:spPr>
              <a:xfrm>
                <a:off x="2196798" y="5794916"/>
                <a:ext cx="1297468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3600</m:t>
                        </m:r>
                      </m:num>
                      <m:den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cs-CZ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5B9E47BA-A9A4-4850-910F-7F1654715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798" y="5794916"/>
                <a:ext cx="1297468" cy="701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5A37913A-6661-410E-8578-CADF0250FEB1}"/>
                  </a:ext>
                </a:extLst>
              </p:cNvPr>
              <p:cNvSpPr txBox="1"/>
              <p:nvPr/>
            </p:nvSpPr>
            <p:spPr>
              <a:xfrm>
                <a:off x="3461818" y="5816950"/>
                <a:ext cx="73560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cs-CZ" sz="28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5A37913A-6661-410E-8578-CADF0250F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818" y="5816950"/>
                <a:ext cx="735609" cy="704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E68793C4-0DF9-4641-B1F9-ABFB461D552A}"/>
              </a:ext>
            </a:extLst>
          </p:cNvPr>
          <p:cNvCxnSpPr/>
          <p:nvPr/>
        </p:nvCxnSpPr>
        <p:spPr>
          <a:xfrm flipV="1">
            <a:off x="2877322" y="5860973"/>
            <a:ext cx="121185" cy="209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AF9D460-87F8-4367-837F-493CC9C80C4D}"/>
              </a:ext>
            </a:extLst>
          </p:cNvPr>
          <p:cNvCxnSpPr/>
          <p:nvPr/>
        </p:nvCxnSpPr>
        <p:spPr>
          <a:xfrm flipV="1">
            <a:off x="1925255" y="6235547"/>
            <a:ext cx="121185" cy="209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8747640E-3C04-4850-86DD-746ED18BB079}"/>
                  </a:ext>
                </a:extLst>
              </p:cNvPr>
              <p:cNvSpPr txBox="1"/>
              <p:nvPr/>
            </p:nvSpPr>
            <p:spPr>
              <a:xfrm>
                <a:off x="4048398" y="5816950"/>
                <a:ext cx="2101701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0,01</m:t>
                        </m:r>
                      </m:num>
                      <m:den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cs-CZ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cs-CZ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8747640E-3C04-4850-86DD-746ED18BB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398" y="5816950"/>
                <a:ext cx="2101701" cy="7016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ABDB4C45-2CDD-46EE-9DB1-A0C3202228C8}"/>
                  </a:ext>
                </a:extLst>
              </p:cNvPr>
              <p:cNvSpPr txBox="1"/>
              <p:nvPr/>
            </p:nvSpPr>
            <p:spPr>
              <a:xfrm>
                <a:off x="5964566" y="5916101"/>
                <a:ext cx="21567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120−3,6=</m:t>
                      </m:r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ABDB4C45-2CDD-46EE-9DB1-A0C320222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566" y="5916101"/>
                <a:ext cx="215678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BB34A463-9ABF-4623-9221-6719E5002120}"/>
                  </a:ext>
                </a:extLst>
              </p:cNvPr>
              <p:cNvSpPr txBox="1"/>
              <p:nvPr/>
            </p:nvSpPr>
            <p:spPr>
              <a:xfrm>
                <a:off x="7889262" y="5916102"/>
                <a:ext cx="1253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𝟏𝟏𝟔</m:t>
                    </m:r>
                    <m:r>
                      <a:rPr lang="cs-CZ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cs-CZ" sz="28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BB34A463-9ABF-4623-9221-6719E5002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262" y="5916102"/>
                <a:ext cx="125340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>
            <a:extLst>
              <a:ext uri="{FF2B5EF4-FFF2-40B4-BE49-F238E27FC236}">
                <a16:creationId xmlns:a16="http://schemas.microsoft.com/office/drawing/2014/main" id="{DAE74636-24D7-4CB3-939F-B5CDD19295F1}"/>
              </a:ext>
            </a:extLst>
          </p:cNvPr>
          <p:cNvSpPr txBox="1"/>
          <p:nvPr/>
        </p:nvSpPr>
        <p:spPr>
          <a:xfrm>
            <a:off x="2143789" y="1741863"/>
            <a:ext cx="897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1,25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A9BE7BD-B723-4530-9383-F2E3F97B06D3}"/>
              </a:ext>
            </a:extLst>
          </p:cNvPr>
          <p:cNvSpPr txBox="1"/>
          <p:nvPr/>
        </p:nvSpPr>
        <p:spPr>
          <a:xfrm>
            <a:off x="4114809" y="1741940"/>
            <a:ext cx="68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0,5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EA15B3F-0733-4282-9972-DE9C2B33E622}"/>
              </a:ext>
            </a:extLst>
          </p:cNvPr>
          <p:cNvSpPr txBox="1"/>
          <p:nvPr/>
        </p:nvSpPr>
        <p:spPr>
          <a:xfrm>
            <a:off x="7405579" y="1731310"/>
            <a:ext cx="89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0,75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A504BD98-33E8-4F3F-B8C9-911D88B22901}"/>
              </a:ext>
            </a:extLst>
          </p:cNvPr>
          <p:cNvSpPr/>
          <p:nvPr/>
        </p:nvSpPr>
        <p:spPr>
          <a:xfrm>
            <a:off x="5805997" y="-3342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9-2019-3</a:t>
            </a:r>
          </a:p>
        </p:txBody>
      </p:sp>
      <p:sp>
        <p:nvSpPr>
          <p:cNvPr id="27" name="Šipka: doprava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DB1513-597E-4EED-8B7C-567367160CAE}"/>
              </a:ext>
            </a:extLst>
          </p:cNvPr>
          <p:cNvSpPr/>
          <p:nvPr/>
        </p:nvSpPr>
        <p:spPr>
          <a:xfrm>
            <a:off x="8220075" y="13419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8" name="Šipka: doprava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317562C-12E4-42BB-AA57-6D18D87BE3C7}"/>
              </a:ext>
            </a:extLst>
          </p:cNvPr>
          <p:cNvSpPr/>
          <p:nvPr/>
        </p:nvSpPr>
        <p:spPr>
          <a:xfrm flipH="1">
            <a:off x="5864253" y="519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21" grpId="0"/>
      <p:bldP spid="22" grpId="0"/>
      <p:bldP spid="23" grpId="0"/>
      <p:bldP spid="20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5D5AD86-BF9E-407F-9668-6339C768C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4" t="60389" r="65225" b="24056"/>
          <a:stretch/>
        </p:blipFill>
        <p:spPr>
          <a:xfrm>
            <a:off x="77974" y="2802763"/>
            <a:ext cx="3638635" cy="138223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8D249F4-B05E-4313-8A91-0E7DD81DA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4" t="28398" r="36047" b="46504"/>
          <a:stretch/>
        </p:blipFill>
        <p:spPr>
          <a:xfrm>
            <a:off x="42531" y="686881"/>
            <a:ext cx="8623004" cy="23315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4AA1DFD-7625-412B-9879-19A25570A3AD}"/>
                  </a:ext>
                </a:extLst>
              </p:cNvPr>
              <p:cNvSpPr txBox="1"/>
              <p:nvPr/>
            </p:nvSpPr>
            <p:spPr>
              <a:xfrm>
                <a:off x="2655507" y="1869599"/>
                <a:ext cx="1820799" cy="755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</m:t>
                          </m:r>
                        </m:den>
                      </m:f>
                      <m:r>
                        <a:rPr lang="cs-CZ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4AA1DFD-7625-412B-9879-19A25570A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507" y="1869599"/>
                <a:ext cx="1820799" cy="755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4D811F05-B2F5-41C7-8E9F-96C9447F4F0F}"/>
                  </a:ext>
                </a:extLst>
              </p:cNvPr>
              <p:cNvSpPr txBox="1"/>
              <p:nvPr/>
            </p:nvSpPr>
            <p:spPr>
              <a:xfrm>
                <a:off x="3374342" y="3253154"/>
                <a:ext cx="1726468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4D811F05-B2F5-41C7-8E9F-96C9447F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342" y="3253154"/>
                <a:ext cx="1726468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498025C6-274F-45BD-996A-4A1C295AE972}"/>
                  </a:ext>
                </a:extLst>
              </p:cNvPr>
              <p:cNvSpPr txBox="1"/>
              <p:nvPr/>
            </p:nvSpPr>
            <p:spPr>
              <a:xfrm>
                <a:off x="5434065" y="1919939"/>
                <a:ext cx="1187072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498025C6-274F-45BD-996A-4A1C295AE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065" y="1919939"/>
                <a:ext cx="1187072" cy="726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DF2AF0F8-E6F8-4D15-9C03-841ACC48A9F6}"/>
                  </a:ext>
                </a:extLst>
              </p:cNvPr>
              <p:cNvSpPr/>
              <p:nvPr/>
            </p:nvSpPr>
            <p:spPr>
              <a:xfrm>
                <a:off x="2921843" y="1630678"/>
                <a:ext cx="834074" cy="668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3+8</m:t>
                          </m:r>
                        </m:num>
                        <m:den>
                          <m:r>
                            <a:rPr lang="cs-CZ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12 </m:t>
                          </m:r>
                        </m:den>
                      </m:f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DF2AF0F8-E6F8-4D15-9C03-841ACC48A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843" y="1630678"/>
                <a:ext cx="834074" cy="6686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36EDC08-29E1-4BDF-AFF3-8E1B47CA7A5F}"/>
              </a:ext>
            </a:extLst>
          </p:cNvPr>
          <p:cNvCxnSpPr/>
          <p:nvPr/>
        </p:nvCxnSpPr>
        <p:spPr>
          <a:xfrm>
            <a:off x="1169580" y="2771634"/>
            <a:ext cx="21265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F248E2B-9325-41CF-A5C2-5B93FB2BCD9F}"/>
              </a:ext>
            </a:extLst>
          </p:cNvPr>
          <p:cNvSpPr txBox="1"/>
          <p:nvPr/>
        </p:nvSpPr>
        <p:spPr>
          <a:xfrm>
            <a:off x="1122216" y="2690426"/>
            <a:ext cx="451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51A89999-8082-4CE3-B81C-6F4A4E133050}"/>
                  </a:ext>
                </a:extLst>
              </p:cNvPr>
              <p:cNvSpPr/>
              <p:nvPr/>
            </p:nvSpPr>
            <p:spPr>
              <a:xfrm>
                <a:off x="2719825" y="2311161"/>
                <a:ext cx="1257844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12−</m:t>
                          </m:r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51A89999-8082-4CE3-B81C-6F4A4E133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825" y="2311161"/>
                <a:ext cx="125784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7BBC9EC6-EBCC-4F55-B43F-E30BF47679EC}"/>
                  </a:ext>
                </a:extLst>
              </p:cNvPr>
              <p:cNvSpPr txBox="1"/>
              <p:nvPr/>
            </p:nvSpPr>
            <p:spPr>
              <a:xfrm>
                <a:off x="4282289" y="1880232"/>
                <a:ext cx="1820799" cy="755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den>
                      </m:f>
                      <m:r>
                        <a:rPr lang="cs-CZ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7BBC9EC6-EBCC-4F55-B43F-E30BF4767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89" y="1880232"/>
                <a:ext cx="1820799" cy="7553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7B403421-8952-4113-A724-B502D6DF9D55}"/>
                  </a:ext>
                </a:extLst>
              </p:cNvPr>
              <p:cNvSpPr/>
              <p:nvPr/>
            </p:nvSpPr>
            <p:spPr>
              <a:xfrm>
                <a:off x="4537609" y="2311160"/>
                <a:ext cx="385042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7B403421-8952-4113-A724-B502D6DF9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609" y="2311160"/>
                <a:ext cx="385042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BAA7D53E-37E3-487C-BE37-0878B196CA37}"/>
                  </a:ext>
                </a:extLst>
              </p:cNvPr>
              <p:cNvSpPr/>
              <p:nvPr/>
            </p:nvSpPr>
            <p:spPr>
              <a:xfrm>
                <a:off x="4460491" y="1639131"/>
                <a:ext cx="527709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BAA7D53E-37E3-487C-BE37-0878B196C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91" y="1639131"/>
                <a:ext cx="527709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EB94C31E-D5F2-4670-AFB1-297B8E805D4F}"/>
                  </a:ext>
                </a:extLst>
              </p:cNvPr>
              <p:cNvSpPr txBox="1"/>
              <p:nvPr/>
            </p:nvSpPr>
            <p:spPr>
              <a:xfrm>
                <a:off x="6436600" y="1930955"/>
                <a:ext cx="1120971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EB94C31E-D5F2-4670-AFB1-297B8E805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600" y="1930955"/>
                <a:ext cx="1120971" cy="7261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D4DAA1F1-1FEA-4F01-843F-0209C44829B6}"/>
                  </a:ext>
                </a:extLst>
              </p:cNvPr>
              <p:cNvSpPr txBox="1"/>
              <p:nvPr/>
            </p:nvSpPr>
            <p:spPr>
              <a:xfrm>
                <a:off x="7472186" y="1941971"/>
                <a:ext cx="658262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cs-CZ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D4DAA1F1-1FEA-4F01-843F-0209C4482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186" y="1941971"/>
                <a:ext cx="658262" cy="7261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C26C7304-551B-4A32-92FD-CF4C900ECBA3}"/>
                  </a:ext>
                </a:extLst>
              </p:cNvPr>
              <p:cNvSpPr txBox="1"/>
              <p:nvPr/>
            </p:nvSpPr>
            <p:spPr>
              <a:xfrm>
                <a:off x="5015856" y="3253154"/>
                <a:ext cx="3544250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C26C7304-551B-4A32-92FD-CF4C900EC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56" y="3253154"/>
                <a:ext cx="3544250" cy="7936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30ADD594-A7C1-46EE-BF92-CC3230825A56}"/>
                  </a:ext>
                </a:extLst>
              </p:cNvPr>
              <p:cNvSpPr txBox="1"/>
              <p:nvPr/>
            </p:nvSpPr>
            <p:spPr>
              <a:xfrm>
                <a:off x="6624319" y="3275187"/>
                <a:ext cx="2034939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30ADD594-A7C1-46EE-BF92-CC3230825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319" y="3275187"/>
                <a:ext cx="2034939" cy="7936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E8AA68E6-A599-43AD-9458-A8340A4FC066}"/>
                  </a:ext>
                </a:extLst>
              </p:cNvPr>
              <p:cNvSpPr txBox="1"/>
              <p:nvPr/>
            </p:nvSpPr>
            <p:spPr>
              <a:xfrm>
                <a:off x="7714990" y="3275186"/>
                <a:ext cx="790032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E8AA68E6-A599-43AD-9458-A8340A4FC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990" y="3275186"/>
                <a:ext cx="790032" cy="7936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DA9F4175-02F4-46A9-AB29-6453E2BDDDB4}"/>
              </a:ext>
            </a:extLst>
          </p:cNvPr>
          <p:cNvCxnSpPr/>
          <p:nvPr/>
        </p:nvCxnSpPr>
        <p:spPr>
          <a:xfrm flipV="1">
            <a:off x="3717294" y="2379894"/>
            <a:ext cx="121185" cy="209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3EF9B500-B602-4F10-A21D-85B55F9ADEA5}"/>
              </a:ext>
            </a:extLst>
          </p:cNvPr>
          <p:cNvCxnSpPr/>
          <p:nvPr/>
        </p:nvCxnSpPr>
        <p:spPr>
          <a:xfrm flipV="1">
            <a:off x="3105469" y="2754468"/>
            <a:ext cx="121185" cy="209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E84C4C6-E323-436E-8459-289FC4716F0C}"/>
              </a:ext>
            </a:extLst>
          </p:cNvPr>
          <p:cNvSpPr txBox="1"/>
          <p:nvPr/>
        </p:nvSpPr>
        <p:spPr>
          <a:xfrm>
            <a:off x="3035187" y="2886377"/>
            <a:ext cx="31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E8486CA-C7B3-4EF6-BE45-27E6ACBB9CE6}"/>
              </a:ext>
            </a:extLst>
          </p:cNvPr>
          <p:cNvSpPr txBox="1"/>
          <p:nvPr/>
        </p:nvSpPr>
        <p:spPr>
          <a:xfrm>
            <a:off x="3811364" y="2248423"/>
            <a:ext cx="31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5F6E5CF1-38DA-43ED-BF3C-5B3FE78F598F}"/>
              </a:ext>
            </a:extLst>
          </p:cNvPr>
          <p:cNvCxnSpPr>
            <a:cxnSpLocks/>
          </p:cNvCxnSpPr>
          <p:nvPr/>
        </p:nvCxnSpPr>
        <p:spPr>
          <a:xfrm flipV="1">
            <a:off x="5078263" y="3302493"/>
            <a:ext cx="206118" cy="254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D7CD28C1-A9FF-4DE2-BC3E-598F130313E5}"/>
              </a:ext>
            </a:extLst>
          </p:cNvPr>
          <p:cNvCxnSpPr>
            <a:cxnSpLocks/>
          </p:cNvCxnSpPr>
          <p:nvPr/>
        </p:nvCxnSpPr>
        <p:spPr>
          <a:xfrm flipV="1">
            <a:off x="5487163" y="3770326"/>
            <a:ext cx="286316" cy="26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A9DC68E-F26D-4844-AB7B-689C7DE4D1E5}"/>
              </a:ext>
            </a:extLst>
          </p:cNvPr>
          <p:cNvSpPr txBox="1"/>
          <p:nvPr/>
        </p:nvSpPr>
        <p:spPr>
          <a:xfrm>
            <a:off x="5491309" y="3960265"/>
            <a:ext cx="31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FBDD080-BA78-4002-8E6E-F6F2671278D1}"/>
              </a:ext>
            </a:extLst>
          </p:cNvPr>
          <p:cNvSpPr txBox="1"/>
          <p:nvPr/>
        </p:nvSpPr>
        <p:spPr>
          <a:xfrm>
            <a:off x="5034109" y="3003335"/>
            <a:ext cx="31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74F66696-8184-4C63-88F8-2CE0CC53CD34}"/>
              </a:ext>
            </a:extLst>
          </p:cNvPr>
          <p:cNvSpPr/>
          <p:nvPr/>
        </p:nvSpPr>
        <p:spPr>
          <a:xfrm>
            <a:off x="5805997" y="-3342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9-2019-3</a:t>
            </a:r>
          </a:p>
        </p:txBody>
      </p:sp>
      <p:sp>
        <p:nvSpPr>
          <p:cNvPr id="38" name="Šipka: doprava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6B4A71-CA4D-4B97-BFEB-49CE90D7545A}"/>
              </a:ext>
            </a:extLst>
          </p:cNvPr>
          <p:cNvSpPr/>
          <p:nvPr/>
        </p:nvSpPr>
        <p:spPr>
          <a:xfrm>
            <a:off x="8220075" y="13419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Šipka: doprava 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C5E6223-83C8-44FD-BD05-F0C366AA07C2}"/>
              </a:ext>
            </a:extLst>
          </p:cNvPr>
          <p:cNvSpPr/>
          <p:nvPr/>
        </p:nvSpPr>
        <p:spPr>
          <a:xfrm flipH="1">
            <a:off x="5864253" y="519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83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1" grpId="0"/>
      <p:bldP spid="32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46B619C-7274-4FB6-9F0F-68C352471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4" t="31085" r="31745" b="34806"/>
          <a:stretch/>
        </p:blipFill>
        <p:spPr>
          <a:xfrm>
            <a:off x="70582" y="664837"/>
            <a:ext cx="8448624" cy="286836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530B002-D61E-4E0B-82DC-776CA6383B3E}"/>
              </a:ext>
            </a:extLst>
          </p:cNvPr>
          <p:cNvSpPr txBox="1"/>
          <p:nvPr/>
        </p:nvSpPr>
        <p:spPr>
          <a:xfrm>
            <a:off x="897274" y="1844380"/>
            <a:ext cx="2297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- 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+ 2 – 2 .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FC49BA78-9490-4E92-A1D0-6E755212BAC7}"/>
                  </a:ext>
                </a:extLst>
              </p:cNvPr>
              <p:cNvSpPr txBox="1"/>
              <p:nvPr/>
            </p:nvSpPr>
            <p:spPr>
              <a:xfrm>
                <a:off x="3776382" y="2712194"/>
                <a:ext cx="905787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cs-CZ" sz="28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FC49BA78-9490-4E92-A1D0-6E755212B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382" y="2712194"/>
                <a:ext cx="905787" cy="707758"/>
              </a:xfrm>
              <a:prstGeom prst="rect">
                <a:avLst/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977AD156-B71D-49C8-BB83-45416BA1CD25}"/>
              </a:ext>
            </a:extLst>
          </p:cNvPr>
          <p:cNvSpPr txBox="1"/>
          <p:nvPr/>
        </p:nvSpPr>
        <p:spPr>
          <a:xfrm>
            <a:off x="2748108" y="1128283"/>
            <a:ext cx="103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 + a)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C88EC2C-71CE-4138-AB53-766E579BF892}"/>
              </a:ext>
            </a:extLst>
          </p:cNvPr>
          <p:cNvSpPr txBox="1"/>
          <p:nvPr/>
        </p:nvSpPr>
        <p:spPr>
          <a:xfrm>
            <a:off x="2715054" y="1833363"/>
            <a:ext cx="169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(1 - 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=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F6DEA00-8FE6-4348-8EF9-EEE8472DE94B}"/>
              </a:ext>
            </a:extLst>
          </p:cNvPr>
          <p:cNvSpPr txBox="1"/>
          <p:nvPr/>
        </p:nvSpPr>
        <p:spPr>
          <a:xfrm>
            <a:off x="4092164" y="1822345"/>
            <a:ext cx="454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- 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+ 2 – 2 + 2a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1A2C4C8-C776-474E-AD96-070519F0185F}"/>
              </a:ext>
            </a:extLst>
          </p:cNvPr>
          <p:cNvSpPr txBox="1"/>
          <p:nvPr/>
        </p:nvSpPr>
        <p:spPr>
          <a:xfrm>
            <a:off x="6835365" y="1800311"/>
            <a:ext cx="122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+ a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6DA52D8B-B11F-4BBE-83B5-446D70A96BD6}"/>
                  </a:ext>
                </a:extLst>
              </p:cNvPr>
              <p:cNvSpPr txBox="1"/>
              <p:nvPr/>
            </p:nvSpPr>
            <p:spPr>
              <a:xfrm>
                <a:off x="4503495" y="2723211"/>
                <a:ext cx="2470182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n + n</a:t>
                </a:r>
                <a:r>
                  <a:rPr lang="cs-CZ" sz="2800" baseline="30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endParaRPr lang="cs-CZ" sz="28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6DA52D8B-B11F-4BBE-83B5-446D70A96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495" y="2723211"/>
                <a:ext cx="2470182" cy="707758"/>
              </a:xfrm>
              <a:prstGeom prst="rect">
                <a:avLst/>
              </a:prstGeom>
              <a:blipFill>
                <a:blip r:embed="rId4"/>
                <a:stretch>
                  <a:fillRect l="-5185" b="-86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F85792D6-710B-4B36-B12A-71BE71A5E91D}"/>
                  </a:ext>
                </a:extLst>
              </p:cNvPr>
              <p:cNvSpPr txBox="1"/>
              <p:nvPr/>
            </p:nvSpPr>
            <p:spPr>
              <a:xfrm>
                <a:off x="6673817" y="2745245"/>
                <a:ext cx="1533749" cy="664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cs-CZ" sz="2800" b="1" baseline="30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num>
                      <m:den>
                        <m:r>
                          <a:rPr lang="cs-CZ" sz="28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- 1  </a:t>
                </a:r>
              </a:p>
            </p:txBody>
          </p:sp>
        </mc:Choice>
        <mc:Fallback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F85792D6-710B-4B36-B12A-71BE71A5E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17" y="2745245"/>
                <a:ext cx="1533749" cy="664862"/>
              </a:xfrm>
              <a:prstGeom prst="rect">
                <a:avLst/>
              </a:prstGeom>
              <a:blipFill>
                <a:blip r:embed="rId5"/>
                <a:stretch>
                  <a:fillRect l="-8367" t="-2752" r="-9562" b="-100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bdélník 36">
            <a:extLst>
              <a:ext uri="{FF2B5EF4-FFF2-40B4-BE49-F238E27FC236}">
                <a16:creationId xmlns:a16="http://schemas.microsoft.com/office/drawing/2014/main" id="{129BCCB1-A258-4484-8838-9B72A912F151}"/>
              </a:ext>
            </a:extLst>
          </p:cNvPr>
          <p:cNvSpPr/>
          <p:nvPr/>
        </p:nvSpPr>
        <p:spPr>
          <a:xfrm>
            <a:off x="5805997" y="-3342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9-2019-3</a:t>
            </a:r>
          </a:p>
        </p:txBody>
      </p:sp>
      <p:sp>
        <p:nvSpPr>
          <p:cNvPr id="38" name="Šipka: doprava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F98528-634D-4DC3-A88E-B41FF58E6594}"/>
              </a:ext>
            </a:extLst>
          </p:cNvPr>
          <p:cNvSpPr/>
          <p:nvPr/>
        </p:nvSpPr>
        <p:spPr>
          <a:xfrm>
            <a:off x="8220075" y="13419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Šipka: doprava 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6D0E219-59D1-4DFD-B3DF-A1F6D4B4BC57}"/>
              </a:ext>
            </a:extLst>
          </p:cNvPr>
          <p:cNvSpPr/>
          <p:nvPr/>
        </p:nvSpPr>
        <p:spPr>
          <a:xfrm flipH="1">
            <a:off x="5864253" y="519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73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5D63E98-6998-4DCD-99C7-CA5EFBEB4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0" t="39148" r="54302" b="50162"/>
          <a:stretch/>
        </p:blipFill>
        <p:spPr>
          <a:xfrm>
            <a:off x="106324" y="95694"/>
            <a:ext cx="5565953" cy="99946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3DB1273-FCE2-40F9-8295-9F569EA29319}"/>
              </a:ext>
            </a:extLst>
          </p:cNvPr>
          <p:cNvSpPr txBox="1"/>
          <p:nvPr/>
        </p:nvSpPr>
        <p:spPr>
          <a:xfrm>
            <a:off x="970457" y="1299602"/>
            <a:ext cx="10259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+ 8x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4F686B2-6DD3-49DD-98D7-3B6640DE94F0}"/>
              </a:ext>
            </a:extLst>
          </p:cNvPr>
          <p:cNvSpPr txBox="1"/>
          <p:nvPr/>
        </p:nvSpPr>
        <p:spPr>
          <a:xfrm>
            <a:off x="4870613" y="744854"/>
            <a:ext cx="15435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/ . 10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FD83448-D37A-4348-B0FA-1912CB4983D7}"/>
              </a:ext>
            </a:extLst>
          </p:cNvPr>
          <p:cNvSpPr txBox="1"/>
          <p:nvPr/>
        </p:nvSpPr>
        <p:spPr>
          <a:xfrm>
            <a:off x="1525566" y="1780081"/>
            <a:ext cx="2751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8x - 6 =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03309A-791F-4794-9B5D-962193E70D93}"/>
              </a:ext>
            </a:extLst>
          </p:cNvPr>
          <p:cNvSpPr txBox="1"/>
          <p:nvPr/>
        </p:nvSpPr>
        <p:spPr>
          <a:xfrm>
            <a:off x="4832558" y="1781299"/>
            <a:ext cx="16799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-2x + 6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371EA36-CD68-4533-B260-C75587870926}"/>
                  </a:ext>
                </a:extLst>
              </p:cNvPr>
              <p:cNvSpPr txBox="1"/>
              <p:nvPr/>
            </p:nvSpPr>
            <p:spPr>
              <a:xfrm>
                <a:off x="1993653" y="2628964"/>
                <a:ext cx="1405308" cy="804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cs-CZ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371EA36-CD68-4533-B260-C75587870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653" y="2628964"/>
                <a:ext cx="1405308" cy="804387"/>
              </a:xfrm>
              <a:prstGeom prst="rect">
                <a:avLst/>
              </a:prstGeom>
              <a:blipFill>
                <a:blip r:embed="rId3"/>
                <a:stretch>
                  <a:fillRect l="-8658" b="-30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6EA933EA-9684-4BC0-9065-F3E87FFD7A30}"/>
              </a:ext>
            </a:extLst>
          </p:cNvPr>
          <p:cNvSpPr txBox="1"/>
          <p:nvPr/>
        </p:nvSpPr>
        <p:spPr>
          <a:xfrm>
            <a:off x="1965948" y="2239294"/>
            <a:ext cx="16936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6x = -9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1BDF473-AC97-4DA5-A421-0F0F924AC057}"/>
              </a:ext>
            </a:extLst>
          </p:cNvPr>
          <p:cNvSpPr txBox="1"/>
          <p:nvPr/>
        </p:nvSpPr>
        <p:spPr>
          <a:xfrm>
            <a:off x="4782081" y="2220464"/>
            <a:ext cx="9285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:6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906E22F-D716-466B-BB95-4EA444BF405E}"/>
              </a:ext>
            </a:extLst>
          </p:cNvPr>
          <p:cNvSpPr txBox="1"/>
          <p:nvPr/>
        </p:nvSpPr>
        <p:spPr>
          <a:xfrm>
            <a:off x="695032" y="1288585"/>
            <a:ext cx="4640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89DF1AD-6CFF-430B-AB87-9DF3946FB8D9}"/>
              </a:ext>
            </a:extLst>
          </p:cNvPr>
          <p:cNvSpPr txBox="1"/>
          <p:nvPr/>
        </p:nvSpPr>
        <p:spPr>
          <a:xfrm>
            <a:off x="1774689" y="1299603"/>
            <a:ext cx="1356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- 10 =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DAC042E-D30A-473A-8D82-E8875B7F9465}"/>
              </a:ext>
            </a:extLst>
          </p:cNvPr>
          <p:cNvSpPr txBox="1"/>
          <p:nvPr/>
        </p:nvSpPr>
        <p:spPr>
          <a:xfrm>
            <a:off x="2854342" y="1299604"/>
            <a:ext cx="662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2x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B5DB948-B360-41AA-A5E1-5F464CFA614A}"/>
              </a:ext>
            </a:extLst>
          </p:cNvPr>
          <p:cNvSpPr txBox="1"/>
          <p:nvPr/>
        </p:nvSpPr>
        <p:spPr>
          <a:xfrm>
            <a:off x="3295016" y="1310619"/>
            <a:ext cx="915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- 15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A880F49-F92F-41A5-89B4-9584DFAA8BE5}"/>
              </a:ext>
            </a:extLst>
          </p:cNvPr>
          <p:cNvSpPr txBox="1"/>
          <p:nvPr/>
        </p:nvSpPr>
        <p:spPr>
          <a:xfrm>
            <a:off x="2869625" y="1780081"/>
            <a:ext cx="1483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2x - 15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3685BC1-679D-402B-A156-C64FEC31F19A}"/>
                  </a:ext>
                </a:extLst>
              </p:cNvPr>
              <p:cNvSpPr txBox="1"/>
              <p:nvPr/>
            </p:nvSpPr>
            <p:spPr>
              <a:xfrm>
                <a:off x="3161441" y="2617948"/>
                <a:ext cx="12731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32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32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cs-CZ" sz="28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3685BC1-679D-402B-A156-C64FEC31F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441" y="2617948"/>
                <a:ext cx="1273106" cy="801310"/>
              </a:xfrm>
              <a:prstGeom prst="rect">
                <a:avLst/>
              </a:prstGeom>
              <a:blipFill>
                <a:blip r:embed="rId4"/>
                <a:stretch>
                  <a:fillRect l="-10096" b="-121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Obrázek 16">
            <a:extLst>
              <a:ext uri="{FF2B5EF4-FFF2-40B4-BE49-F238E27FC236}">
                <a16:creationId xmlns:a16="http://schemas.microsoft.com/office/drawing/2014/main" id="{A9106AE1-B12B-4792-BDA7-7B0122AA9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4" t="49156" r="63033" b="41405"/>
          <a:stretch/>
        </p:blipFill>
        <p:spPr>
          <a:xfrm>
            <a:off x="765550" y="510362"/>
            <a:ext cx="3327991" cy="88250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9B5EA4E-B022-4FD7-A0CC-CF237F2DB21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52682" r="84792" b="42481"/>
          <a:stretch/>
        </p:blipFill>
        <p:spPr bwMode="auto">
          <a:xfrm>
            <a:off x="95272" y="3484397"/>
            <a:ext cx="585212" cy="534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02578C0-EAF3-4B43-BD84-4C824A85216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t="57807" r="64649" b="34114"/>
          <a:stretch/>
        </p:blipFill>
        <p:spPr bwMode="auto">
          <a:xfrm>
            <a:off x="914404" y="3529999"/>
            <a:ext cx="3147236" cy="893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A2BE045A-CD04-4E1E-AD69-FFEED3F14C05}"/>
              </a:ext>
            </a:extLst>
          </p:cNvPr>
          <p:cNvSpPr txBox="1"/>
          <p:nvPr/>
        </p:nvSpPr>
        <p:spPr>
          <a:xfrm>
            <a:off x="4859985" y="3690063"/>
            <a:ext cx="108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/ . 12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83732AE-7557-409F-B69F-2E46F07A48A8}"/>
              </a:ext>
            </a:extLst>
          </p:cNvPr>
          <p:cNvSpPr txBox="1"/>
          <p:nvPr/>
        </p:nvSpPr>
        <p:spPr>
          <a:xfrm>
            <a:off x="949193" y="4383034"/>
            <a:ext cx="6456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- 4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7FD7D99-DDEE-4A53-B646-8297949137DD}"/>
              </a:ext>
            </a:extLst>
          </p:cNvPr>
          <p:cNvSpPr txBox="1"/>
          <p:nvPr/>
        </p:nvSpPr>
        <p:spPr>
          <a:xfrm>
            <a:off x="265816" y="4372017"/>
            <a:ext cx="7550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C1BE02F-D693-43FB-84E2-D9C806C5A1CA}"/>
              </a:ext>
            </a:extLst>
          </p:cNvPr>
          <p:cNvSpPr txBox="1"/>
          <p:nvPr/>
        </p:nvSpPr>
        <p:spPr>
          <a:xfrm>
            <a:off x="2189360" y="4383035"/>
            <a:ext cx="1356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+ 4 =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696C060-6665-4049-B240-19B8085111B4}"/>
              </a:ext>
            </a:extLst>
          </p:cNvPr>
          <p:cNvSpPr txBox="1"/>
          <p:nvPr/>
        </p:nvSpPr>
        <p:spPr>
          <a:xfrm>
            <a:off x="3130795" y="4383036"/>
            <a:ext cx="662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9y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5B31DBF-4E6F-4FD6-83FA-8C65667A4FF1}"/>
              </a:ext>
            </a:extLst>
          </p:cNvPr>
          <p:cNvSpPr txBox="1"/>
          <p:nvPr/>
        </p:nvSpPr>
        <p:spPr>
          <a:xfrm>
            <a:off x="3571469" y="4394051"/>
            <a:ext cx="915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+ 24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C764828-711A-4782-8706-6C5EDB99BE09}"/>
              </a:ext>
            </a:extLst>
          </p:cNvPr>
          <p:cNvSpPr txBox="1"/>
          <p:nvPr/>
        </p:nvSpPr>
        <p:spPr>
          <a:xfrm>
            <a:off x="1406393" y="4383035"/>
            <a:ext cx="964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- 10y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E1BDAFA-4D13-4DEE-AE3B-5E3994A48F2A}"/>
              </a:ext>
            </a:extLst>
          </p:cNvPr>
          <p:cNvSpPr txBox="1"/>
          <p:nvPr/>
        </p:nvSpPr>
        <p:spPr>
          <a:xfrm>
            <a:off x="2317904" y="4914277"/>
            <a:ext cx="9462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2y =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40B13841-C5C6-474F-A2B9-D8F757473728}"/>
              </a:ext>
            </a:extLst>
          </p:cNvPr>
          <p:cNvSpPr txBox="1"/>
          <p:nvPr/>
        </p:nvSpPr>
        <p:spPr>
          <a:xfrm>
            <a:off x="3152059" y="4904031"/>
            <a:ext cx="662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9y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DD5A607-503A-4CCF-A3D3-9A2014625ABB}"/>
              </a:ext>
            </a:extLst>
          </p:cNvPr>
          <p:cNvSpPr txBox="1"/>
          <p:nvPr/>
        </p:nvSpPr>
        <p:spPr>
          <a:xfrm>
            <a:off x="3592733" y="4915046"/>
            <a:ext cx="915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+ 24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C86F89D-E2D5-40DC-BFEF-DA10E0A01F52}"/>
              </a:ext>
            </a:extLst>
          </p:cNvPr>
          <p:cNvSpPr txBox="1"/>
          <p:nvPr/>
        </p:nvSpPr>
        <p:spPr>
          <a:xfrm>
            <a:off x="4753659" y="4902175"/>
            <a:ext cx="108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/ -9y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5E6CC6A-E381-411A-8092-D866F6BD6834}"/>
              </a:ext>
            </a:extLst>
          </p:cNvPr>
          <p:cNvSpPr txBox="1"/>
          <p:nvPr/>
        </p:nvSpPr>
        <p:spPr>
          <a:xfrm>
            <a:off x="2147778" y="5414007"/>
            <a:ext cx="1105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-7y =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4B87A3D-BAC2-4BED-B40F-F9FFECC8008A}"/>
              </a:ext>
            </a:extLst>
          </p:cNvPr>
          <p:cNvSpPr txBox="1"/>
          <p:nvPr/>
        </p:nvSpPr>
        <p:spPr>
          <a:xfrm>
            <a:off x="3093002" y="5425411"/>
            <a:ext cx="915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24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CAA2C94-E53C-404F-92A1-B0C6920829B9}"/>
              </a:ext>
            </a:extLst>
          </p:cNvPr>
          <p:cNvSpPr txBox="1"/>
          <p:nvPr/>
        </p:nvSpPr>
        <p:spPr>
          <a:xfrm>
            <a:off x="4711129" y="5380640"/>
            <a:ext cx="108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/ :(-7)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E71DBFFE-7A98-45B9-872F-BED1BE2A5597}"/>
                  </a:ext>
                </a:extLst>
              </p:cNvPr>
              <p:cNvSpPr txBox="1"/>
              <p:nvPr/>
            </p:nvSpPr>
            <p:spPr>
              <a:xfrm>
                <a:off x="2323263" y="5850629"/>
                <a:ext cx="1405308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cs-CZ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E71DBFFE-7A98-45B9-872F-BED1BE2A5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263" y="5850629"/>
                <a:ext cx="1405308" cy="791820"/>
              </a:xfrm>
              <a:prstGeom prst="rect">
                <a:avLst/>
              </a:prstGeom>
              <a:blipFill>
                <a:blip r:embed="rId6"/>
                <a:stretch>
                  <a:fillRect l="-8658" b="-4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bdélník 34">
            <a:extLst>
              <a:ext uri="{FF2B5EF4-FFF2-40B4-BE49-F238E27FC236}">
                <a16:creationId xmlns:a16="http://schemas.microsoft.com/office/drawing/2014/main" id="{928F351C-AEC0-493A-B6C0-36C254CB800D}"/>
              </a:ext>
            </a:extLst>
          </p:cNvPr>
          <p:cNvSpPr/>
          <p:nvPr/>
        </p:nvSpPr>
        <p:spPr>
          <a:xfrm>
            <a:off x="5805997" y="-3342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9-2019-3</a:t>
            </a:r>
          </a:p>
        </p:txBody>
      </p:sp>
      <p:sp>
        <p:nvSpPr>
          <p:cNvPr id="36" name="Šipka: doprava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EB824D-1CDB-4C6C-94BD-7C91C5DB89E7}"/>
              </a:ext>
            </a:extLst>
          </p:cNvPr>
          <p:cNvSpPr/>
          <p:nvPr/>
        </p:nvSpPr>
        <p:spPr>
          <a:xfrm>
            <a:off x="8220075" y="13419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Šipka: doprava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0C2E7A8-E03A-4EF1-B0D8-B933A785B714}"/>
              </a:ext>
            </a:extLst>
          </p:cNvPr>
          <p:cNvSpPr/>
          <p:nvPr/>
        </p:nvSpPr>
        <p:spPr>
          <a:xfrm flipH="1">
            <a:off x="5864253" y="519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3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7BB61B9-C197-4631-AF11-F168E96F9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5" t="27157" r="85393" b="59889"/>
          <a:stretch/>
        </p:blipFill>
        <p:spPr>
          <a:xfrm>
            <a:off x="0" y="475192"/>
            <a:ext cx="435453" cy="139050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8F98484-F2D4-41B1-B13F-461F97B1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6" t="39556" r="48860" b="16409"/>
          <a:stretch/>
        </p:blipFill>
        <p:spPr>
          <a:xfrm>
            <a:off x="42526" y="1827227"/>
            <a:ext cx="6666615" cy="425440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A9288BD-356F-437D-83FF-988B4D60460B}"/>
              </a:ext>
            </a:extLst>
          </p:cNvPr>
          <p:cNvSpPr txBox="1"/>
          <p:nvPr/>
        </p:nvSpPr>
        <p:spPr>
          <a:xfrm>
            <a:off x="2137142" y="2485986"/>
            <a:ext cx="56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BBC37C-2CD7-4F77-B905-4D9088E8137A}"/>
              </a:ext>
            </a:extLst>
          </p:cNvPr>
          <p:cNvSpPr txBox="1"/>
          <p:nvPr/>
        </p:nvSpPr>
        <p:spPr>
          <a:xfrm>
            <a:off x="3264193" y="2517885"/>
            <a:ext cx="56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C780E92-9D64-48E0-B5AF-1D58EB9A6967}"/>
              </a:ext>
            </a:extLst>
          </p:cNvPr>
          <p:cNvSpPr txBox="1"/>
          <p:nvPr/>
        </p:nvSpPr>
        <p:spPr>
          <a:xfrm>
            <a:off x="2137142" y="3816825"/>
            <a:ext cx="56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5AFE4E-46CE-490B-8A49-987A81B24519}"/>
              </a:ext>
            </a:extLst>
          </p:cNvPr>
          <p:cNvSpPr txBox="1"/>
          <p:nvPr/>
        </p:nvSpPr>
        <p:spPr>
          <a:xfrm>
            <a:off x="3264193" y="3829926"/>
            <a:ext cx="56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03D88B9-2154-4D5B-9E94-95C1E801E887}"/>
              </a:ext>
            </a:extLst>
          </p:cNvPr>
          <p:cNvSpPr txBox="1"/>
          <p:nvPr/>
        </p:nvSpPr>
        <p:spPr>
          <a:xfrm>
            <a:off x="4199861" y="5392914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4848D9-3E0B-48AC-B481-BEE80915834F}"/>
              </a:ext>
            </a:extLst>
          </p:cNvPr>
          <p:cNvSpPr txBox="1"/>
          <p:nvPr/>
        </p:nvSpPr>
        <p:spPr>
          <a:xfrm>
            <a:off x="3514058" y="5403546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06F3B0C-ABE5-4D92-B554-9034796D1BAB}"/>
              </a:ext>
            </a:extLst>
          </p:cNvPr>
          <p:cNvSpPr txBox="1"/>
          <p:nvPr/>
        </p:nvSpPr>
        <p:spPr>
          <a:xfrm>
            <a:off x="5449185" y="5392914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4C0C7ED-52D3-4597-8081-2338B9684858}"/>
              </a:ext>
            </a:extLst>
          </p:cNvPr>
          <p:cNvSpPr txBox="1"/>
          <p:nvPr/>
        </p:nvSpPr>
        <p:spPr>
          <a:xfrm>
            <a:off x="3094072" y="5403546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5439012-54E5-41B1-8B93-356F03DE45DB}"/>
              </a:ext>
            </a:extLst>
          </p:cNvPr>
          <p:cNvSpPr txBox="1"/>
          <p:nvPr/>
        </p:nvSpPr>
        <p:spPr>
          <a:xfrm>
            <a:off x="5034514" y="5403546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66665AE-986F-44B8-993C-B33ABE193D11}"/>
              </a:ext>
            </a:extLst>
          </p:cNvPr>
          <p:cNvSpPr txBox="1"/>
          <p:nvPr/>
        </p:nvSpPr>
        <p:spPr>
          <a:xfrm>
            <a:off x="4619843" y="5392913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1DF4F53-60B0-4EF5-B6F9-33EF63356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69" t="27157" r="26861" b="59889"/>
          <a:stretch/>
        </p:blipFill>
        <p:spPr>
          <a:xfrm>
            <a:off x="462708" y="550473"/>
            <a:ext cx="8703750" cy="1137215"/>
          </a:xfrm>
          <a:prstGeom prst="rect">
            <a:avLst/>
          </a:prstGeom>
        </p:spPr>
      </p:pic>
      <p:sp>
        <p:nvSpPr>
          <p:cNvPr id="13" name="Šipka: nahoru 12">
            <a:extLst>
              <a:ext uri="{FF2B5EF4-FFF2-40B4-BE49-F238E27FC236}">
                <a16:creationId xmlns:a16="http://schemas.microsoft.com/office/drawing/2014/main" id="{758A5B29-8418-44A6-A853-4CC761605AEE}"/>
              </a:ext>
            </a:extLst>
          </p:cNvPr>
          <p:cNvSpPr/>
          <p:nvPr/>
        </p:nvSpPr>
        <p:spPr>
          <a:xfrm>
            <a:off x="3083441" y="5898180"/>
            <a:ext cx="340242" cy="4465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6" name="Šipka: nahoru 15">
            <a:extLst>
              <a:ext uri="{FF2B5EF4-FFF2-40B4-BE49-F238E27FC236}">
                <a16:creationId xmlns:a16="http://schemas.microsoft.com/office/drawing/2014/main" id="{A3AA80FF-24EB-4E9E-A191-4C73BC40F249}"/>
              </a:ext>
            </a:extLst>
          </p:cNvPr>
          <p:cNvSpPr/>
          <p:nvPr/>
        </p:nvSpPr>
        <p:spPr>
          <a:xfrm>
            <a:off x="3498111" y="5898180"/>
            <a:ext cx="340242" cy="4465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7" name="Šipka: nahoru 16">
            <a:extLst>
              <a:ext uri="{FF2B5EF4-FFF2-40B4-BE49-F238E27FC236}">
                <a16:creationId xmlns:a16="http://schemas.microsoft.com/office/drawing/2014/main" id="{19E6E156-3808-44FE-A96A-7F43FB042075}"/>
              </a:ext>
            </a:extLst>
          </p:cNvPr>
          <p:cNvSpPr/>
          <p:nvPr/>
        </p:nvSpPr>
        <p:spPr>
          <a:xfrm>
            <a:off x="4189226" y="5930078"/>
            <a:ext cx="340242" cy="4465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nahoru 17">
            <a:extLst>
              <a:ext uri="{FF2B5EF4-FFF2-40B4-BE49-F238E27FC236}">
                <a16:creationId xmlns:a16="http://schemas.microsoft.com/office/drawing/2014/main" id="{EDC79EA2-869F-4057-958F-919644D48533}"/>
              </a:ext>
            </a:extLst>
          </p:cNvPr>
          <p:cNvSpPr/>
          <p:nvPr/>
        </p:nvSpPr>
        <p:spPr>
          <a:xfrm>
            <a:off x="4603895" y="5930078"/>
            <a:ext cx="340242" cy="4465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nahoru 18">
            <a:extLst>
              <a:ext uri="{FF2B5EF4-FFF2-40B4-BE49-F238E27FC236}">
                <a16:creationId xmlns:a16="http://schemas.microsoft.com/office/drawing/2014/main" id="{41FAE38B-3FA6-4E86-AF18-303917356844}"/>
              </a:ext>
            </a:extLst>
          </p:cNvPr>
          <p:cNvSpPr/>
          <p:nvPr/>
        </p:nvSpPr>
        <p:spPr>
          <a:xfrm>
            <a:off x="5018566" y="5919445"/>
            <a:ext cx="340242" cy="4465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: nahoru 19">
            <a:extLst>
              <a:ext uri="{FF2B5EF4-FFF2-40B4-BE49-F238E27FC236}">
                <a16:creationId xmlns:a16="http://schemas.microsoft.com/office/drawing/2014/main" id="{FC6C8BCA-E4E3-4492-B239-D1C578296C9B}"/>
              </a:ext>
            </a:extLst>
          </p:cNvPr>
          <p:cNvSpPr/>
          <p:nvPr/>
        </p:nvSpPr>
        <p:spPr>
          <a:xfrm>
            <a:off x="5465134" y="5919445"/>
            <a:ext cx="340242" cy="4465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6FBC8E06-6E92-4520-9678-A274A6AFC7EC}"/>
              </a:ext>
            </a:extLst>
          </p:cNvPr>
          <p:cNvSpPr/>
          <p:nvPr/>
        </p:nvSpPr>
        <p:spPr>
          <a:xfrm>
            <a:off x="5805997" y="-3342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9-2019-3</a:t>
            </a:r>
          </a:p>
        </p:txBody>
      </p:sp>
      <p:sp>
        <p:nvSpPr>
          <p:cNvPr id="22" name="Šipka: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C39D58-0DFF-4B3E-8CD5-FF69D921A084}"/>
              </a:ext>
            </a:extLst>
          </p:cNvPr>
          <p:cNvSpPr/>
          <p:nvPr/>
        </p:nvSpPr>
        <p:spPr>
          <a:xfrm>
            <a:off x="8220075" y="13419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Šipka: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BEAB64-53D8-4EA4-9C09-F48BCBBA934D}"/>
              </a:ext>
            </a:extLst>
          </p:cNvPr>
          <p:cNvSpPr/>
          <p:nvPr/>
        </p:nvSpPr>
        <p:spPr>
          <a:xfrm flipH="1">
            <a:off x="5864253" y="519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0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D6CBD81-B948-41F2-8761-50EFFCE08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8" t="40801" r="23837" b="22196"/>
          <a:stretch/>
        </p:blipFill>
        <p:spPr>
          <a:xfrm>
            <a:off x="-1" y="35509"/>
            <a:ext cx="9098851" cy="293458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1487ADF-3292-4501-928F-FAE7035E6498}"/>
              </a:ext>
            </a:extLst>
          </p:cNvPr>
          <p:cNvSpPr txBox="1"/>
          <p:nvPr/>
        </p:nvSpPr>
        <p:spPr>
          <a:xfrm>
            <a:off x="4306186" y="2014016"/>
            <a:ext cx="276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cena 1 stolku … x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950719-F50F-491D-9A7E-A05C32353460}"/>
              </a:ext>
            </a:extLst>
          </p:cNvPr>
          <p:cNvSpPr txBox="1"/>
          <p:nvPr/>
        </p:nvSpPr>
        <p:spPr>
          <a:xfrm>
            <a:off x="4306185" y="2524804"/>
            <a:ext cx="276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cena 1 židle … 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C117953-223A-432C-899F-A6021ED0492E}"/>
              </a:ext>
            </a:extLst>
          </p:cNvPr>
          <p:cNvSpPr txBox="1"/>
          <p:nvPr/>
        </p:nvSpPr>
        <p:spPr>
          <a:xfrm>
            <a:off x="3072808" y="3297202"/>
            <a:ext cx="276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4x + 20y = 9 200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2777F55-E60C-4D42-B6C9-B1275741F4A4}"/>
              </a:ext>
            </a:extLst>
          </p:cNvPr>
          <p:cNvSpPr txBox="1"/>
          <p:nvPr/>
        </p:nvSpPr>
        <p:spPr>
          <a:xfrm>
            <a:off x="3083439" y="3758867"/>
            <a:ext cx="276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>
                <a:solidFill>
                  <a:srgbClr val="0070C0"/>
                </a:solidFill>
              </a:rPr>
              <a:t>3x + 18y = 7 800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8240101-C028-4C52-9C2C-B9C6759B290F}"/>
              </a:ext>
            </a:extLst>
          </p:cNvPr>
          <p:cNvSpPr txBox="1"/>
          <p:nvPr/>
        </p:nvSpPr>
        <p:spPr>
          <a:xfrm>
            <a:off x="5954230" y="3297202"/>
            <a:ext cx="122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/ :(-4)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A97828B-DE7B-46F2-9436-328788289FCC}"/>
              </a:ext>
            </a:extLst>
          </p:cNvPr>
          <p:cNvSpPr txBox="1"/>
          <p:nvPr/>
        </p:nvSpPr>
        <p:spPr>
          <a:xfrm>
            <a:off x="5954229" y="3737324"/>
            <a:ext cx="1222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/ :3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4A413A-4FBB-4BC2-AA60-03A8E356CB3A}"/>
              </a:ext>
            </a:extLst>
          </p:cNvPr>
          <p:cNvSpPr txBox="1"/>
          <p:nvPr/>
        </p:nvSpPr>
        <p:spPr>
          <a:xfrm>
            <a:off x="3381144" y="4244770"/>
            <a:ext cx="276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-x - 5y = -2 300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A64FFA2-5E48-424E-BC94-B782EC32C112}"/>
              </a:ext>
            </a:extLst>
          </p:cNvPr>
          <p:cNvSpPr txBox="1"/>
          <p:nvPr/>
        </p:nvSpPr>
        <p:spPr>
          <a:xfrm>
            <a:off x="3423674" y="4706435"/>
            <a:ext cx="276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>
                <a:solidFill>
                  <a:srgbClr val="0070C0"/>
                </a:solidFill>
              </a:rPr>
              <a:t>x + 6y = 2 600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7A78E8-C96C-4782-BC30-C7824E8FBC7F}"/>
              </a:ext>
            </a:extLst>
          </p:cNvPr>
          <p:cNvSpPr txBox="1"/>
          <p:nvPr/>
        </p:nvSpPr>
        <p:spPr>
          <a:xfrm>
            <a:off x="4109469" y="5229655"/>
            <a:ext cx="130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y = 300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E76618B-E9BC-4526-928A-5A6125DE6D91}"/>
              </a:ext>
            </a:extLst>
          </p:cNvPr>
          <p:cNvSpPr txBox="1"/>
          <p:nvPr/>
        </p:nvSpPr>
        <p:spPr>
          <a:xfrm>
            <a:off x="6103078" y="4737213"/>
            <a:ext cx="299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x + 6 . 300 = 2 600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2654876-139D-48BA-B1E4-956233E20074}"/>
              </a:ext>
            </a:extLst>
          </p:cNvPr>
          <p:cNvSpPr txBox="1"/>
          <p:nvPr/>
        </p:nvSpPr>
        <p:spPr>
          <a:xfrm>
            <a:off x="6262573" y="5213882"/>
            <a:ext cx="299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x + 1 800 = 2 600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9BF3620-66AA-4AE5-9DCC-26D47DECEBDC}"/>
              </a:ext>
            </a:extLst>
          </p:cNvPr>
          <p:cNvSpPr txBox="1"/>
          <p:nvPr/>
        </p:nvSpPr>
        <p:spPr>
          <a:xfrm>
            <a:off x="7378998" y="5682459"/>
            <a:ext cx="141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x = 800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0A68B9B-5E67-48EC-8788-1FBDDA7FDE1F}"/>
              </a:ext>
            </a:extLst>
          </p:cNvPr>
          <p:cNvSpPr txBox="1"/>
          <p:nvPr/>
        </p:nvSpPr>
        <p:spPr>
          <a:xfrm>
            <a:off x="7126508" y="2035282"/>
            <a:ext cx="141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800 Kč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B317EE6-F4F6-4983-9793-A3E2543346A1}"/>
              </a:ext>
            </a:extLst>
          </p:cNvPr>
          <p:cNvSpPr txBox="1"/>
          <p:nvPr/>
        </p:nvSpPr>
        <p:spPr>
          <a:xfrm>
            <a:off x="7106552" y="2499739"/>
            <a:ext cx="130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300 Kč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EA3CE54-4ED5-473B-B54F-33DBEB351A28}"/>
              </a:ext>
            </a:extLst>
          </p:cNvPr>
          <p:cNvSpPr txBox="1"/>
          <p:nvPr/>
        </p:nvSpPr>
        <p:spPr>
          <a:xfrm>
            <a:off x="2228165" y="2014016"/>
            <a:ext cx="130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300 Kč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735AC07-A538-43DD-B244-641AE8BF8C0B}"/>
              </a:ext>
            </a:extLst>
          </p:cNvPr>
          <p:cNvSpPr txBox="1"/>
          <p:nvPr/>
        </p:nvSpPr>
        <p:spPr>
          <a:xfrm>
            <a:off x="2207566" y="2437219"/>
            <a:ext cx="141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800 Kč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7A2F0C3-747A-4A09-9A27-1B472248FC63}"/>
              </a:ext>
            </a:extLst>
          </p:cNvPr>
          <p:cNvSpPr/>
          <p:nvPr/>
        </p:nvSpPr>
        <p:spPr>
          <a:xfrm>
            <a:off x="5805997" y="-3342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9-2019-3</a:t>
            </a:r>
          </a:p>
        </p:txBody>
      </p:sp>
      <p:sp>
        <p:nvSpPr>
          <p:cNvPr id="20" name="Šipka: doprav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A531463-E6B7-4570-9A2F-31B7A4CD2CAE}"/>
              </a:ext>
            </a:extLst>
          </p:cNvPr>
          <p:cNvSpPr/>
          <p:nvPr/>
        </p:nvSpPr>
        <p:spPr>
          <a:xfrm>
            <a:off x="8220075" y="13419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Šipka: doprav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54087D6-2F74-447F-9EC3-73B08B5DFA70}"/>
              </a:ext>
            </a:extLst>
          </p:cNvPr>
          <p:cNvSpPr/>
          <p:nvPr/>
        </p:nvSpPr>
        <p:spPr>
          <a:xfrm flipH="1">
            <a:off x="5864253" y="519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4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737F0A2-C690-4F72-8FF9-596C88EE8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6" t="23436" r="23721" b="12481"/>
          <a:stretch/>
        </p:blipFill>
        <p:spPr>
          <a:xfrm>
            <a:off x="42531" y="101009"/>
            <a:ext cx="9101469" cy="510208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7665527-AA0F-4D92-99EA-C74E8920C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4" t="51964" r="41396" b="38543"/>
          <a:stretch/>
        </p:blipFill>
        <p:spPr>
          <a:xfrm>
            <a:off x="148855" y="5203097"/>
            <a:ext cx="6111605" cy="74050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C846912-F22D-48BD-A0E3-D358D16E6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4" t="71907" r="41396" b="21369"/>
          <a:stretch/>
        </p:blipFill>
        <p:spPr>
          <a:xfrm>
            <a:off x="148855" y="6117496"/>
            <a:ext cx="6111605" cy="524538"/>
          </a:xfrm>
          <a:prstGeom prst="rect">
            <a:avLst/>
          </a:prstGeom>
        </p:spPr>
      </p:pic>
      <p:sp>
        <p:nvSpPr>
          <p:cNvPr id="5" name="Pravoúhlý trojúhelník 4">
            <a:extLst>
              <a:ext uri="{FF2B5EF4-FFF2-40B4-BE49-F238E27FC236}">
                <a16:creationId xmlns:a16="http://schemas.microsoft.com/office/drawing/2014/main" id="{4A963BD0-F59B-4041-8034-D87FD6BE1F00}"/>
              </a:ext>
            </a:extLst>
          </p:cNvPr>
          <p:cNvSpPr/>
          <p:nvPr/>
        </p:nvSpPr>
        <p:spPr>
          <a:xfrm flipH="1" flipV="1">
            <a:off x="4178594" y="2024733"/>
            <a:ext cx="2158409" cy="1101239"/>
          </a:xfrm>
          <a:prstGeom prst="rt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D6E2773-7498-4326-ADDB-C5386F1F6B3E}"/>
              </a:ext>
            </a:extLst>
          </p:cNvPr>
          <p:cNvSpPr txBox="1"/>
          <p:nvPr/>
        </p:nvSpPr>
        <p:spPr>
          <a:xfrm>
            <a:off x="5047145" y="1563068"/>
            <a:ext cx="145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12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(8 + 4)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51001E2-AEA9-4029-AB8C-0ABB484CAA07}"/>
              </a:ext>
            </a:extLst>
          </p:cNvPr>
          <p:cNvSpPr/>
          <p:nvPr/>
        </p:nvSpPr>
        <p:spPr>
          <a:xfrm>
            <a:off x="4944139" y="2594345"/>
            <a:ext cx="467832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B5BE192-E1DF-4B05-8476-31009D4AD701}"/>
              </a:ext>
            </a:extLst>
          </p:cNvPr>
          <p:cNvSpPr txBox="1"/>
          <p:nvPr/>
        </p:nvSpPr>
        <p:spPr>
          <a:xfrm>
            <a:off x="6427377" y="2182594"/>
            <a:ext cx="37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x</a:t>
            </a:r>
            <a:endParaRPr lang="cs-CZ" sz="2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AC957AC-CD77-4464-925C-712231665A87}"/>
              </a:ext>
            </a:extLst>
          </p:cNvPr>
          <p:cNvSpPr txBox="1"/>
          <p:nvPr/>
        </p:nvSpPr>
        <p:spPr>
          <a:xfrm>
            <a:off x="6980276" y="3695425"/>
            <a:ext cx="183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13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- 12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endParaRPr lang="cs-CZ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EABFB0BC-7BCC-410D-8D5A-FF8BF963D6BC}"/>
                  </a:ext>
                </a:extLst>
              </p:cNvPr>
              <p:cNvSpPr txBox="1"/>
              <p:nvPr/>
            </p:nvSpPr>
            <p:spPr>
              <a:xfrm>
                <a:off x="7065339" y="4129409"/>
                <a:ext cx="1431141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EABFB0BC-7BCC-410D-8D5A-FF8BF963D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339" y="4129409"/>
                <a:ext cx="1431141" cy="513602"/>
              </a:xfrm>
              <a:prstGeom prst="rect">
                <a:avLst/>
              </a:prstGeom>
              <a:blipFill>
                <a:blip r:embed="rId4"/>
                <a:stretch>
                  <a:fillRect l="-6383" t="-2353" b="-223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AA63609C-9074-4421-8E7E-70B3087E40CD}"/>
                  </a:ext>
                </a:extLst>
              </p:cNvPr>
              <p:cNvSpPr txBox="1"/>
              <p:nvPr/>
            </p:nvSpPr>
            <p:spPr>
              <a:xfrm>
                <a:off x="7033440" y="4642916"/>
                <a:ext cx="1571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AA63609C-9074-4421-8E7E-70B3087E4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440" y="4642916"/>
                <a:ext cx="1571179" cy="461665"/>
              </a:xfrm>
              <a:prstGeom prst="rect">
                <a:avLst/>
              </a:prstGeom>
              <a:blipFill>
                <a:blip r:embed="rId5"/>
                <a:stretch>
                  <a:fillRect l="-6202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11B8949-36CC-4A3F-8BA1-D44C1F48661F}"/>
              </a:ext>
            </a:extLst>
          </p:cNvPr>
          <p:cNvCxnSpPr/>
          <p:nvPr/>
        </p:nvCxnSpPr>
        <p:spPr>
          <a:xfrm>
            <a:off x="6337003" y="2391335"/>
            <a:ext cx="0" cy="73463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3D56C9D-6838-4D3E-ACCA-0FC3B9391170}"/>
              </a:ext>
            </a:extLst>
          </p:cNvPr>
          <p:cNvSpPr txBox="1"/>
          <p:nvPr/>
        </p:nvSpPr>
        <p:spPr>
          <a:xfrm>
            <a:off x="6403454" y="2575352"/>
            <a:ext cx="253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 - 2 = 5 - 2 = </a:t>
            </a:r>
            <a:r>
              <a:rPr lang="cs-CZ" sz="2400" b="1" dirty="0">
                <a:solidFill>
                  <a:srgbClr val="0070C0"/>
                </a:solidFill>
              </a:rPr>
              <a:t>3 m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EFBD12-3FFE-45BF-9179-863F64B1252B}"/>
              </a:ext>
            </a:extLst>
          </p:cNvPr>
          <p:cNvSpPr txBox="1"/>
          <p:nvPr/>
        </p:nvSpPr>
        <p:spPr>
          <a:xfrm>
            <a:off x="5915429" y="5509487"/>
            <a:ext cx="279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8 + 2 + 4 + 3 = </a:t>
            </a:r>
            <a:r>
              <a:rPr lang="cs-CZ" sz="2400" b="1" dirty="0">
                <a:solidFill>
                  <a:srgbClr val="0070C0"/>
                </a:solidFill>
              </a:rPr>
              <a:t>17 m</a:t>
            </a:r>
          </a:p>
        </p:txBody>
      </p:sp>
      <p:sp>
        <p:nvSpPr>
          <p:cNvPr id="16" name="Pravoúhlý trojúhelník 15">
            <a:extLst>
              <a:ext uri="{FF2B5EF4-FFF2-40B4-BE49-F238E27FC236}">
                <a16:creationId xmlns:a16="http://schemas.microsoft.com/office/drawing/2014/main" id="{62634D11-2A60-47E1-B5EE-A5FADC550AF7}"/>
              </a:ext>
            </a:extLst>
          </p:cNvPr>
          <p:cNvSpPr/>
          <p:nvPr/>
        </p:nvSpPr>
        <p:spPr>
          <a:xfrm flipH="1">
            <a:off x="1052623" y="2024734"/>
            <a:ext cx="3067496" cy="2123788"/>
          </a:xfrm>
          <a:prstGeom prst="rtTriangl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193A1DB-1462-4E67-A15F-9F0A385B115C}"/>
              </a:ext>
            </a:extLst>
          </p:cNvPr>
          <p:cNvSpPr txBox="1"/>
          <p:nvPr/>
        </p:nvSpPr>
        <p:spPr>
          <a:xfrm>
            <a:off x="4117086" y="3116961"/>
            <a:ext cx="179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12 </a:t>
            </a:r>
            <a:r>
              <a:rPr lang="cs-CZ" sz="2400" dirty="0"/>
              <a:t>(8 + 8 - 4)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93F4961-E638-4DB6-8D43-FA97A75375DB}"/>
              </a:ext>
            </a:extLst>
          </p:cNvPr>
          <p:cNvSpPr txBox="1"/>
          <p:nvPr/>
        </p:nvSpPr>
        <p:spPr>
          <a:xfrm>
            <a:off x="2402950" y="3700632"/>
            <a:ext cx="62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16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E62C323-4D0B-4C3B-AF41-BE38931E5444}"/>
              </a:ext>
            </a:extLst>
          </p:cNvPr>
          <p:cNvSpPr txBox="1"/>
          <p:nvPr/>
        </p:nvSpPr>
        <p:spPr>
          <a:xfrm>
            <a:off x="2020171" y="2771827"/>
            <a:ext cx="62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4551E38-737A-4051-AFE3-EBE17EFE179C}"/>
              </a:ext>
            </a:extLst>
          </p:cNvPr>
          <p:cNvSpPr txBox="1"/>
          <p:nvPr/>
        </p:nvSpPr>
        <p:spPr>
          <a:xfrm>
            <a:off x="4685931" y="3706222"/>
            <a:ext cx="183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y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16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+ 12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endParaRPr lang="cs-CZ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D98C6B3E-46DB-41EE-8B53-2FB5C35B6743}"/>
                  </a:ext>
                </a:extLst>
              </p:cNvPr>
              <p:cNvSpPr txBox="1"/>
              <p:nvPr/>
            </p:nvSpPr>
            <p:spPr>
              <a:xfrm>
                <a:off x="4770994" y="4140206"/>
                <a:ext cx="1431141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e>
                    </m:rad>
                  </m:oMath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D98C6B3E-46DB-41EE-8B53-2FB5C35B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994" y="4140206"/>
                <a:ext cx="1431141" cy="513602"/>
              </a:xfrm>
              <a:prstGeom prst="rect">
                <a:avLst/>
              </a:prstGeom>
              <a:blipFill>
                <a:blip r:embed="rId6"/>
                <a:stretch>
                  <a:fillRect l="-6838" t="-2381" b="-2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35D41407-3B68-420F-9F88-44FE52D76ADE}"/>
                  </a:ext>
                </a:extLst>
              </p:cNvPr>
              <p:cNvSpPr txBox="1"/>
              <p:nvPr/>
            </p:nvSpPr>
            <p:spPr>
              <a:xfrm>
                <a:off x="4739095" y="4653713"/>
                <a:ext cx="1571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</a:rPr>
                  <a:t>y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35D41407-3B68-420F-9F88-44FE52D76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095" y="4653713"/>
                <a:ext cx="1571179" cy="461665"/>
              </a:xfrm>
              <a:prstGeom prst="rect">
                <a:avLst/>
              </a:prstGeom>
              <a:blipFill>
                <a:blip r:embed="rId7"/>
                <a:stretch>
                  <a:fillRect l="-5814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F2047C85-0399-43FD-8016-B62346F39EAF}"/>
              </a:ext>
            </a:extLst>
          </p:cNvPr>
          <p:cNvSpPr txBox="1"/>
          <p:nvPr/>
        </p:nvSpPr>
        <p:spPr>
          <a:xfrm>
            <a:off x="4037659" y="6089945"/>
            <a:ext cx="86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20 m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FF47484-0802-43B0-91D2-BD8C09114DFE}"/>
              </a:ext>
            </a:extLst>
          </p:cNvPr>
          <p:cNvSpPr/>
          <p:nvPr/>
        </p:nvSpPr>
        <p:spPr>
          <a:xfrm>
            <a:off x="5805997" y="-3342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9-2019-3</a:t>
            </a:r>
          </a:p>
        </p:txBody>
      </p:sp>
      <p:sp>
        <p:nvSpPr>
          <p:cNvPr id="25" name="Šipka: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85AFB3-3488-45F1-8E39-E5224150A0DC}"/>
              </a:ext>
            </a:extLst>
          </p:cNvPr>
          <p:cNvSpPr/>
          <p:nvPr/>
        </p:nvSpPr>
        <p:spPr>
          <a:xfrm>
            <a:off x="8220075" y="13419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Šipka: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AC5453-401C-4FE9-9623-A7C43B3CC463}"/>
              </a:ext>
            </a:extLst>
          </p:cNvPr>
          <p:cNvSpPr/>
          <p:nvPr/>
        </p:nvSpPr>
        <p:spPr>
          <a:xfrm flipH="1">
            <a:off x="5864253" y="519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  <p:bldP spid="11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0B4F28A-CC31-45F5-9A51-1E5D12053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09" t="21163" r="24884" b="11033"/>
          <a:stretch/>
        </p:blipFill>
        <p:spPr>
          <a:xfrm>
            <a:off x="42532" y="116958"/>
            <a:ext cx="8240231" cy="54273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6E98200-5515-427E-A038-3D2B29F410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93" t="57958" r="27674" b="24471"/>
          <a:stretch/>
        </p:blipFill>
        <p:spPr>
          <a:xfrm>
            <a:off x="127586" y="5544258"/>
            <a:ext cx="7341487" cy="1313742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7CC9BB5F-5836-435F-A416-BC4A480FF53D}"/>
              </a:ext>
            </a:extLst>
          </p:cNvPr>
          <p:cNvCxnSpPr>
            <a:cxnSpLocks/>
          </p:cNvCxnSpPr>
          <p:nvPr/>
        </p:nvCxnSpPr>
        <p:spPr>
          <a:xfrm flipV="1">
            <a:off x="2519916" y="691116"/>
            <a:ext cx="3636335" cy="426365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louk 9">
            <a:extLst>
              <a:ext uri="{FF2B5EF4-FFF2-40B4-BE49-F238E27FC236}">
                <a16:creationId xmlns:a16="http://schemas.microsoft.com/office/drawing/2014/main" id="{76F285CB-E4A1-4944-AD20-9590E8D0BFED}"/>
              </a:ext>
            </a:extLst>
          </p:cNvPr>
          <p:cNvSpPr/>
          <p:nvPr/>
        </p:nvSpPr>
        <p:spPr>
          <a:xfrm>
            <a:off x="1305017" y="2406158"/>
            <a:ext cx="3636000" cy="3636000"/>
          </a:xfrm>
          <a:prstGeom prst="arc">
            <a:avLst>
              <a:gd name="adj1" fmla="val 16035469"/>
              <a:gd name="adj2" fmla="val 2137032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D020148E-9EA8-4FE4-9BF9-76FF6FC70AE9}"/>
              </a:ext>
            </a:extLst>
          </p:cNvPr>
          <p:cNvCxnSpPr>
            <a:cxnSpLocks/>
          </p:cNvCxnSpPr>
          <p:nvPr/>
        </p:nvCxnSpPr>
        <p:spPr>
          <a:xfrm>
            <a:off x="2838893" y="2049170"/>
            <a:ext cx="2349796" cy="206563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louk 15">
            <a:extLst>
              <a:ext uri="{FF2B5EF4-FFF2-40B4-BE49-F238E27FC236}">
                <a16:creationId xmlns:a16="http://schemas.microsoft.com/office/drawing/2014/main" id="{66ED8454-0177-4402-81E2-AA698EDE7711}"/>
              </a:ext>
            </a:extLst>
          </p:cNvPr>
          <p:cNvSpPr/>
          <p:nvPr/>
        </p:nvSpPr>
        <p:spPr>
          <a:xfrm>
            <a:off x="3218714" y="231170"/>
            <a:ext cx="3636000" cy="3636000"/>
          </a:xfrm>
          <a:prstGeom prst="arc">
            <a:avLst>
              <a:gd name="adj1" fmla="val 5090021"/>
              <a:gd name="adj2" fmla="val 1071988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623EB37-309C-4A94-B2BB-CB593E1D1E48}"/>
              </a:ext>
            </a:extLst>
          </p:cNvPr>
          <p:cNvSpPr txBox="1"/>
          <p:nvPr/>
        </p:nvSpPr>
        <p:spPr>
          <a:xfrm flipH="1">
            <a:off x="4748772" y="1435249"/>
            <a:ext cx="34110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11FC266-F059-4DE8-BBD1-9318A5C2B997}"/>
              </a:ext>
            </a:extLst>
          </p:cNvPr>
          <p:cNvSpPr txBox="1"/>
          <p:nvPr/>
        </p:nvSpPr>
        <p:spPr>
          <a:xfrm flipH="1">
            <a:off x="3016261" y="4429018"/>
            <a:ext cx="34110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7C31176-5456-4251-BAC8-F68F179C1434}"/>
              </a:ext>
            </a:extLst>
          </p:cNvPr>
          <p:cNvSpPr txBox="1"/>
          <p:nvPr/>
        </p:nvSpPr>
        <p:spPr>
          <a:xfrm flipH="1">
            <a:off x="7223820" y="4388585"/>
            <a:ext cx="34110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p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9314B6E-2709-4C2E-B5E4-577650F85BC0}"/>
              </a:ext>
            </a:extLst>
          </p:cNvPr>
          <p:cNvSpPr txBox="1"/>
          <p:nvPr/>
        </p:nvSpPr>
        <p:spPr>
          <a:xfrm flipH="1">
            <a:off x="3920509" y="3140246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S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25" name="Oblouk 24">
            <a:extLst>
              <a:ext uri="{FF2B5EF4-FFF2-40B4-BE49-F238E27FC236}">
                <a16:creationId xmlns:a16="http://schemas.microsoft.com/office/drawing/2014/main" id="{B742ACDF-BB87-40F2-A8F6-C851767DD818}"/>
              </a:ext>
            </a:extLst>
          </p:cNvPr>
          <p:cNvSpPr/>
          <p:nvPr/>
        </p:nvSpPr>
        <p:spPr>
          <a:xfrm>
            <a:off x="1124304" y="203536"/>
            <a:ext cx="5904000" cy="5904000"/>
          </a:xfrm>
          <a:prstGeom prst="arc">
            <a:avLst>
              <a:gd name="adj1" fmla="val 9160587"/>
              <a:gd name="adj2" fmla="val 2232539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4182291-4EAA-4E92-81A3-DA3984A9E1AD}"/>
              </a:ext>
            </a:extLst>
          </p:cNvPr>
          <p:cNvCxnSpPr>
            <a:cxnSpLocks/>
          </p:cNvCxnSpPr>
          <p:nvPr/>
        </p:nvCxnSpPr>
        <p:spPr>
          <a:xfrm flipV="1">
            <a:off x="744279" y="2049170"/>
            <a:ext cx="6724794" cy="211095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B1B0E2B-9386-48B4-A93A-CD65595B50FC}"/>
              </a:ext>
            </a:extLst>
          </p:cNvPr>
          <p:cNvCxnSpPr>
            <a:cxnSpLocks/>
          </p:cNvCxnSpPr>
          <p:nvPr/>
        </p:nvCxnSpPr>
        <p:spPr>
          <a:xfrm>
            <a:off x="755198" y="1052624"/>
            <a:ext cx="6029173" cy="37639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>
            <a:extLst>
              <a:ext uri="{FF2B5EF4-FFF2-40B4-BE49-F238E27FC236}">
                <a16:creationId xmlns:a16="http://schemas.microsoft.com/office/drawing/2014/main" id="{6A0F063D-7D6C-4C62-A2CD-7976069B91FC}"/>
              </a:ext>
            </a:extLst>
          </p:cNvPr>
          <p:cNvSpPr/>
          <p:nvPr/>
        </p:nvSpPr>
        <p:spPr>
          <a:xfrm>
            <a:off x="6846302" y="4816549"/>
            <a:ext cx="182002" cy="223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F8C407F-6F1B-48B5-9F41-6C024881747F}"/>
              </a:ext>
            </a:extLst>
          </p:cNvPr>
          <p:cNvSpPr txBox="1"/>
          <p:nvPr/>
        </p:nvSpPr>
        <p:spPr>
          <a:xfrm flipH="1">
            <a:off x="6542163" y="4702771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</a:t>
            </a:r>
            <a:r>
              <a:rPr lang="cs-CZ" sz="26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26C63F3-9234-420C-98B7-9EC1A45D629A}"/>
              </a:ext>
            </a:extLst>
          </p:cNvPr>
          <p:cNvSpPr txBox="1"/>
          <p:nvPr/>
        </p:nvSpPr>
        <p:spPr>
          <a:xfrm flipH="1">
            <a:off x="928788" y="4092748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D</a:t>
            </a:r>
            <a:r>
              <a:rPr lang="cs-CZ" sz="2600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4D44EC7A-E757-49DC-BFB1-C95050CBE3D4}"/>
              </a:ext>
            </a:extLst>
          </p:cNvPr>
          <p:cNvSpPr txBox="1"/>
          <p:nvPr/>
        </p:nvSpPr>
        <p:spPr>
          <a:xfrm flipH="1">
            <a:off x="1256323" y="936480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D</a:t>
            </a:r>
            <a:r>
              <a:rPr lang="cs-CZ" sz="26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02C81EB7-8442-468E-9FD7-B15AF6FE3F7C}"/>
              </a:ext>
            </a:extLst>
          </p:cNvPr>
          <p:cNvSpPr txBox="1"/>
          <p:nvPr/>
        </p:nvSpPr>
        <p:spPr>
          <a:xfrm flipH="1">
            <a:off x="6808628" y="1636155"/>
            <a:ext cx="5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</a:t>
            </a:r>
            <a:r>
              <a:rPr lang="cs-CZ" sz="2600" baseline="-25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8CDC42BD-7B40-4412-A4DE-CE20C1831668}"/>
              </a:ext>
            </a:extLst>
          </p:cNvPr>
          <p:cNvCxnSpPr>
            <a:cxnSpLocks/>
          </p:cNvCxnSpPr>
          <p:nvPr/>
        </p:nvCxnSpPr>
        <p:spPr>
          <a:xfrm flipH="1" flipV="1">
            <a:off x="5029541" y="2008514"/>
            <a:ext cx="1557441" cy="26885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8D3B8133-665A-45C6-8785-9DE89E743CDC}"/>
              </a:ext>
            </a:extLst>
          </p:cNvPr>
          <p:cNvCxnSpPr>
            <a:cxnSpLocks/>
          </p:cNvCxnSpPr>
          <p:nvPr/>
        </p:nvCxnSpPr>
        <p:spPr>
          <a:xfrm flipH="1" flipV="1">
            <a:off x="1570336" y="1583081"/>
            <a:ext cx="3442122" cy="4353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745BB57C-B6C9-430C-B32D-7D749BC951ED}"/>
              </a:ext>
            </a:extLst>
          </p:cNvPr>
          <p:cNvCxnSpPr>
            <a:cxnSpLocks/>
          </p:cNvCxnSpPr>
          <p:nvPr/>
        </p:nvCxnSpPr>
        <p:spPr>
          <a:xfrm flipH="1" flipV="1">
            <a:off x="1593853" y="1583889"/>
            <a:ext cx="1535783" cy="26556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2523EF92-C3B8-44CD-BEB1-EB699009BAED}"/>
              </a:ext>
            </a:extLst>
          </p:cNvPr>
          <p:cNvCxnSpPr>
            <a:cxnSpLocks/>
          </p:cNvCxnSpPr>
          <p:nvPr/>
        </p:nvCxnSpPr>
        <p:spPr>
          <a:xfrm flipV="1">
            <a:off x="3136937" y="2232838"/>
            <a:ext cx="3751261" cy="20203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DB090919-5F68-4071-AB59-73E8AB4ABAF2}"/>
              </a:ext>
            </a:extLst>
          </p:cNvPr>
          <p:cNvCxnSpPr>
            <a:cxnSpLocks/>
          </p:cNvCxnSpPr>
          <p:nvPr/>
        </p:nvCxnSpPr>
        <p:spPr>
          <a:xfrm flipH="1" flipV="1">
            <a:off x="5008417" y="2014270"/>
            <a:ext cx="1861281" cy="2185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AD731787-1044-4200-ACAA-9A733C4EC034}"/>
              </a:ext>
            </a:extLst>
          </p:cNvPr>
          <p:cNvCxnSpPr>
            <a:cxnSpLocks/>
          </p:cNvCxnSpPr>
          <p:nvPr/>
        </p:nvCxnSpPr>
        <p:spPr>
          <a:xfrm flipV="1">
            <a:off x="1258481" y="2005933"/>
            <a:ext cx="3756911" cy="20024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9BC7063B-F96C-4A07-B187-B15524BCF5BD}"/>
              </a:ext>
            </a:extLst>
          </p:cNvPr>
          <p:cNvCxnSpPr>
            <a:cxnSpLocks/>
          </p:cNvCxnSpPr>
          <p:nvPr/>
        </p:nvCxnSpPr>
        <p:spPr>
          <a:xfrm flipH="1" flipV="1">
            <a:off x="1253532" y="4008395"/>
            <a:ext cx="1885539" cy="244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1102E9D3-65BD-45D8-A890-165B746A51FA}"/>
              </a:ext>
            </a:extLst>
          </p:cNvPr>
          <p:cNvCxnSpPr>
            <a:cxnSpLocks/>
          </p:cNvCxnSpPr>
          <p:nvPr/>
        </p:nvCxnSpPr>
        <p:spPr>
          <a:xfrm flipH="1" flipV="1">
            <a:off x="3123018" y="4245286"/>
            <a:ext cx="3476677" cy="4517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louk 28">
            <a:extLst>
              <a:ext uri="{FF2B5EF4-FFF2-40B4-BE49-F238E27FC236}">
                <a16:creationId xmlns:a16="http://schemas.microsoft.com/office/drawing/2014/main" id="{ED025BAB-4AC0-4B39-873B-96DFF9DAC01F}"/>
              </a:ext>
            </a:extLst>
          </p:cNvPr>
          <p:cNvSpPr/>
          <p:nvPr/>
        </p:nvSpPr>
        <p:spPr>
          <a:xfrm>
            <a:off x="2485239" y="1598086"/>
            <a:ext cx="3024000" cy="3024000"/>
          </a:xfrm>
          <a:prstGeom prst="arc">
            <a:avLst>
              <a:gd name="adj1" fmla="val 18064274"/>
              <a:gd name="adj2" fmla="val 194679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33" name="Oblouk 32">
            <a:extLst>
              <a:ext uri="{FF2B5EF4-FFF2-40B4-BE49-F238E27FC236}">
                <a16:creationId xmlns:a16="http://schemas.microsoft.com/office/drawing/2014/main" id="{F94E7B53-BF31-4E4D-A8FE-ED85DFA2F926}"/>
              </a:ext>
            </a:extLst>
          </p:cNvPr>
          <p:cNvSpPr/>
          <p:nvPr/>
        </p:nvSpPr>
        <p:spPr>
          <a:xfrm>
            <a:off x="3463434" y="513565"/>
            <a:ext cx="3024000" cy="3024000"/>
          </a:xfrm>
          <a:prstGeom prst="arc">
            <a:avLst>
              <a:gd name="adj1" fmla="val 17219677"/>
              <a:gd name="adj2" fmla="val 20080739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2385A9BD-5069-4146-B35C-86BE117A523B}"/>
              </a:ext>
            </a:extLst>
          </p:cNvPr>
          <p:cNvSpPr/>
          <p:nvPr/>
        </p:nvSpPr>
        <p:spPr>
          <a:xfrm>
            <a:off x="5805997" y="-3342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9-2019-3</a:t>
            </a:r>
          </a:p>
        </p:txBody>
      </p:sp>
      <p:sp>
        <p:nvSpPr>
          <p:cNvPr id="34" name="Šipka: doprava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5E2882-75C6-4AA8-B511-C82768D6B391}"/>
              </a:ext>
            </a:extLst>
          </p:cNvPr>
          <p:cNvSpPr/>
          <p:nvPr/>
        </p:nvSpPr>
        <p:spPr>
          <a:xfrm>
            <a:off x="8220075" y="13419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Šipka: doprava 3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8326B8-C357-429E-A080-BA36B4DB4867}"/>
              </a:ext>
            </a:extLst>
          </p:cNvPr>
          <p:cNvSpPr/>
          <p:nvPr/>
        </p:nvSpPr>
        <p:spPr>
          <a:xfrm flipH="1">
            <a:off x="5864253" y="519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4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4" grpId="0"/>
      <p:bldP spid="25" grpId="0" animBg="1"/>
      <p:bldP spid="32" grpId="0"/>
      <p:bldP spid="36" grpId="0"/>
      <p:bldP spid="40" grpId="0"/>
      <p:bldP spid="41" grpId="0"/>
      <p:bldP spid="29" grpId="0" animBg="1"/>
      <p:bldP spid="33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3285</TotalTime>
  <Words>553</Words>
  <Application>Microsoft Office PowerPoint</Application>
  <PresentationFormat>Předvádění na obrazovce (4:3)</PresentationFormat>
  <Paragraphs>190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415</cp:revision>
  <dcterms:created xsi:type="dcterms:W3CDTF">2020-04-30T12:47:45Z</dcterms:created>
  <dcterms:modified xsi:type="dcterms:W3CDTF">2022-03-10T22:19:26Z</dcterms:modified>
</cp:coreProperties>
</file>