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81" r:id="rId3"/>
    <p:sldId id="289" r:id="rId4"/>
    <p:sldId id="274" r:id="rId5"/>
    <p:sldId id="257" r:id="rId6"/>
    <p:sldId id="272" r:id="rId7"/>
    <p:sldId id="282" r:id="rId8"/>
    <p:sldId id="258" r:id="rId9"/>
    <p:sldId id="283" r:id="rId10"/>
    <p:sldId id="259" r:id="rId11"/>
    <p:sldId id="287" r:id="rId12"/>
    <p:sldId id="284" r:id="rId13"/>
    <p:sldId id="261" r:id="rId14"/>
    <p:sldId id="290" r:id="rId15"/>
    <p:sldId id="29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8401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9011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202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0075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2628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9470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8138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6976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196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6908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5014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735A9-5FC8-4304-8BD7-E62E95C94496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3160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2123728" y="2437195"/>
            <a:ext cx="4752528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>
                <a:solidFill>
                  <a:prstClr val="black"/>
                </a:solidFill>
              </a:rPr>
              <a:t>Výukový materiál pro 9.ročník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79512" y="5373216"/>
            <a:ext cx="6095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prstClr val="black"/>
                </a:solidFill>
              </a:rPr>
              <a:t>Autor materiálu: </a:t>
            </a:r>
            <a:r>
              <a:rPr lang="cs-CZ" dirty="0">
                <a:solidFill>
                  <a:prstClr val="black"/>
                </a:solidFill>
              </a:rPr>
              <a:t>Mgr. Martin Holý     </a:t>
            </a:r>
          </a:p>
          <a:p>
            <a:r>
              <a:rPr lang="cs-CZ" dirty="0">
                <a:solidFill>
                  <a:prstClr val="black"/>
                </a:solidFill>
              </a:rPr>
              <a:t>Další šíření materiálu je možné pouze se souhlasem autora     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136478"/>
            <a:ext cx="2832474" cy="25925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ové pole 7">
            <a:extLst>
              <a:ext uri="{FF2B5EF4-FFF2-40B4-BE49-F238E27FC236}">
                <a16:creationId xmlns:a16="http://schemas.microsoft.com/office/drawing/2014/main" id="{D074EDF8-3C82-4523-9266-089AF86D3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4068" y="1082708"/>
            <a:ext cx="3888932" cy="109940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6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cs-CZ" altLang="cs-CZ" sz="6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9-2018-1</a:t>
            </a:r>
            <a:endParaRPr kumimoji="0" lang="cs-CZ" altLang="cs-CZ" sz="8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661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délník 21">
            <a:extLst>
              <a:ext uri="{FF2B5EF4-FFF2-40B4-BE49-F238E27FC236}">
                <a16:creationId xmlns:a16="http://schemas.microsoft.com/office/drawing/2014/main" id="{DB747A6F-EEFA-4E99-9C31-02489973FF64}"/>
              </a:ext>
            </a:extLst>
          </p:cNvPr>
          <p:cNvSpPr/>
          <p:nvPr/>
        </p:nvSpPr>
        <p:spPr>
          <a:xfrm>
            <a:off x="6296025" y="8039100"/>
            <a:ext cx="371475" cy="161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FDE388B2-F73C-4A77-A95E-246826D857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50" t="23436" r="11860" b="20543"/>
          <a:stretch/>
        </p:blipFill>
        <p:spPr>
          <a:xfrm>
            <a:off x="53162" y="246614"/>
            <a:ext cx="9055524" cy="3668233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B6776994-8456-45C1-820E-690304BF40CB}"/>
              </a:ext>
            </a:extLst>
          </p:cNvPr>
          <p:cNvSpPr txBox="1"/>
          <p:nvPr/>
        </p:nvSpPr>
        <p:spPr>
          <a:xfrm>
            <a:off x="520070" y="5566784"/>
            <a:ext cx="38138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γ</a:t>
            </a:r>
            <a:r>
              <a:rPr lang="cs-CZ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= 180</a:t>
            </a:r>
            <a:r>
              <a:rPr lang="cs-CZ" sz="2200" baseline="30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r>
              <a:rPr lang="cs-CZ" sz="22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cs-CZ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– (22</a:t>
            </a:r>
            <a:r>
              <a:rPr lang="cs-CZ" sz="2200" baseline="30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 </a:t>
            </a:r>
            <a:r>
              <a:rPr lang="cs-CZ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+ 44</a:t>
            </a:r>
            <a:r>
              <a:rPr lang="cs-CZ" sz="2200" baseline="30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r>
              <a:rPr lang="cs-CZ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 = </a:t>
            </a:r>
            <a:r>
              <a:rPr lang="cs-CZ" sz="22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114</a:t>
            </a:r>
            <a:r>
              <a:rPr lang="cs-CZ" sz="2200" b="1" baseline="30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endParaRPr lang="cs-CZ" sz="22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B0082AD9-BD0B-4989-AFD2-380EEC7A36CD}"/>
              </a:ext>
            </a:extLst>
          </p:cNvPr>
          <p:cNvSpPr txBox="1"/>
          <p:nvPr/>
        </p:nvSpPr>
        <p:spPr>
          <a:xfrm>
            <a:off x="1386844" y="2223508"/>
            <a:ext cx="6324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68</a:t>
            </a:r>
            <a:r>
              <a:rPr lang="cs-CZ" sz="2200" baseline="30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endParaRPr lang="cs-CZ" sz="22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5DDF896C-D35F-4F60-B873-50A5AA19DDDE}"/>
              </a:ext>
            </a:extLst>
          </p:cNvPr>
          <p:cNvSpPr txBox="1"/>
          <p:nvPr/>
        </p:nvSpPr>
        <p:spPr>
          <a:xfrm>
            <a:off x="472445" y="4200404"/>
            <a:ext cx="24612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180</a:t>
            </a:r>
            <a:r>
              <a:rPr lang="cs-CZ" sz="2200" baseline="30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r>
              <a:rPr lang="cs-CZ" sz="22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cs-CZ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- 112</a:t>
            </a:r>
            <a:r>
              <a:rPr lang="cs-CZ" sz="2200" baseline="30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 </a:t>
            </a:r>
            <a:r>
              <a:rPr lang="cs-CZ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 68</a:t>
            </a:r>
            <a:r>
              <a:rPr lang="cs-CZ" sz="2200" baseline="30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endParaRPr lang="cs-CZ" sz="22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F762DA15-8081-4E7F-9ADC-DA783455A253}"/>
              </a:ext>
            </a:extLst>
          </p:cNvPr>
          <p:cNvSpPr txBox="1"/>
          <p:nvPr/>
        </p:nvSpPr>
        <p:spPr>
          <a:xfrm>
            <a:off x="472445" y="4859698"/>
            <a:ext cx="38614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φ</a:t>
            </a:r>
            <a:r>
              <a:rPr lang="cs-CZ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= 180</a:t>
            </a:r>
            <a:r>
              <a:rPr lang="cs-CZ" sz="2200" baseline="30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r>
              <a:rPr lang="cs-CZ" sz="22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cs-CZ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– (90</a:t>
            </a:r>
            <a:r>
              <a:rPr lang="cs-CZ" sz="2200" baseline="30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 </a:t>
            </a:r>
            <a:r>
              <a:rPr lang="cs-CZ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+ 68</a:t>
            </a:r>
            <a:r>
              <a:rPr lang="cs-CZ" sz="2200" baseline="30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r>
              <a:rPr lang="cs-CZ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 = 22</a:t>
            </a:r>
            <a:r>
              <a:rPr lang="cs-CZ" sz="2200" baseline="30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endParaRPr lang="cs-CZ" sz="22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E7ED2D2C-485D-414C-8816-CCEAF1644309}"/>
              </a:ext>
            </a:extLst>
          </p:cNvPr>
          <p:cNvSpPr txBox="1"/>
          <p:nvPr/>
        </p:nvSpPr>
        <p:spPr>
          <a:xfrm>
            <a:off x="3462349" y="2223507"/>
            <a:ext cx="6324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22</a:t>
            </a:r>
            <a:r>
              <a:rPr lang="cs-CZ" sz="2200" baseline="30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endParaRPr lang="cs-CZ" sz="22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BB7E6140-E928-4AE6-BFE6-F6119A935FBE}"/>
              </a:ext>
            </a:extLst>
          </p:cNvPr>
          <p:cNvSpPr txBox="1"/>
          <p:nvPr/>
        </p:nvSpPr>
        <p:spPr>
          <a:xfrm>
            <a:off x="2664152" y="1171698"/>
            <a:ext cx="7848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22</a:t>
            </a:r>
            <a:r>
              <a:rPr lang="cs-CZ" sz="2200" baseline="30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endParaRPr lang="cs-CZ" sz="22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C7B1B9CC-559D-4BA3-AE51-422DBF99AB09}"/>
              </a:ext>
            </a:extLst>
          </p:cNvPr>
          <p:cNvSpPr txBox="1"/>
          <p:nvPr/>
        </p:nvSpPr>
        <p:spPr>
          <a:xfrm>
            <a:off x="3702377" y="1649843"/>
            <a:ext cx="7848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44</a:t>
            </a:r>
            <a:r>
              <a:rPr lang="cs-CZ" sz="2200" baseline="30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endParaRPr lang="cs-CZ" sz="22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8" name="Ovál 17">
            <a:extLst>
              <a:ext uri="{FF2B5EF4-FFF2-40B4-BE49-F238E27FC236}">
                <a16:creationId xmlns:a16="http://schemas.microsoft.com/office/drawing/2014/main" id="{770CB20B-85A2-47D1-B178-35F6FE243953}"/>
              </a:ext>
            </a:extLst>
          </p:cNvPr>
          <p:cNvSpPr/>
          <p:nvPr/>
        </p:nvSpPr>
        <p:spPr>
          <a:xfrm>
            <a:off x="179238" y="3410823"/>
            <a:ext cx="1404792" cy="5040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70C0"/>
              </a:solidFill>
            </a:endParaRPr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E746F07B-21D5-47F0-ADF9-4BA11B7E4D9E}"/>
              </a:ext>
            </a:extLst>
          </p:cNvPr>
          <p:cNvSpPr/>
          <p:nvPr/>
        </p:nvSpPr>
        <p:spPr>
          <a:xfrm>
            <a:off x="5805996" y="-44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>
                <a:solidFill>
                  <a:srgbClr val="0070C0"/>
                </a:solidFill>
              </a:rPr>
              <a:t>9-2018-1</a:t>
            </a: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25" name="Šipka: doprava 2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27BE95E-4B60-4722-B172-B18CE082B510}"/>
              </a:ext>
            </a:extLst>
          </p:cNvPr>
          <p:cNvSpPr/>
          <p:nvPr/>
        </p:nvSpPr>
        <p:spPr>
          <a:xfrm>
            <a:off x="8220074" y="1631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6" name="Šipka: doprava 2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770A567-1566-4C0F-9867-DF41D90E919C}"/>
              </a:ext>
            </a:extLst>
          </p:cNvPr>
          <p:cNvSpPr/>
          <p:nvPr/>
        </p:nvSpPr>
        <p:spPr>
          <a:xfrm flipH="1">
            <a:off x="5864252" y="8083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315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8A98A569-F67A-40FC-BD28-C17D75D7A7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82" t="23230" r="12209" b="21989"/>
          <a:stretch/>
        </p:blipFill>
        <p:spPr>
          <a:xfrm>
            <a:off x="53165" y="138225"/>
            <a:ext cx="9031495" cy="3604437"/>
          </a:xfrm>
          <a:prstGeom prst="rect">
            <a:avLst/>
          </a:prstGeom>
        </p:spPr>
      </p:pic>
      <p:sp>
        <p:nvSpPr>
          <p:cNvPr id="3" name="Ovál 2">
            <a:extLst>
              <a:ext uri="{FF2B5EF4-FFF2-40B4-BE49-F238E27FC236}">
                <a16:creationId xmlns:a16="http://schemas.microsoft.com/office/drawing/2014/main" id="{22F20BAF-AE43-4CF9-9A71-D130CAAEF19C}"/>
              </a:ext>
            </a:extLst>
          </p:cNvPr>
          <p:cNvSpPr/>
          <p:nvPr/>
        </p:nvSpPr>
        <p:spPr>
          <a:xfrm>
            <a:off x="3743325" y="4172500"/>
            <a:ext cx="1368000" cy="136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627519B9-69EE-4D73-80BF-01560EC30AD1}"/>
              </a:ext>
            </a:extLst>
          </p:cNvPr>
          <p:cNvCxnSpPr>
            <a:cxnSpLocks/>
          </p:cNvCxnSpPr>
          <p:nvPr/>
        </p:nvCxnSpPr>
        <p:spPr>
          <a:xfrm>
            <a:off x="3042112" y="5520134"/>
            <a:ext cx="5976000" cy="684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bdélník 5">
            <a:extLst>
              <a:ext uri="{FF2B5EF4-FFF2-40B4-BE49-F238E27FC236}">
                <a16:creationId xmlns:a16="http://schemas.microsoft.com/office/drawing/2014/main" id="{FC5C609E-E888-4386-97C9-54173629CED5}"/>
              </a:ext>
            </a:extLst>
          </p:cNvPr>
          <p:cNvSpPr/>
          <p:nvPr/>
        </p:nvSpPr>
        <p:spPr>
          <a:xfrm>
            <a:off x="4352925" y="5520134"/>
            <a:ext cx="133350" cy="6848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vál 15">
            <a:extLst>
              <a:ext uri="{FF2B5EF4-FFF2-40B4-BE49-F238E27FC236}">
                <a16:creationId xmlns:a16="http://schemas.microsoft.com/office/drawing/2014/main" id="{72B1D483-F551-4137-8871-B7B33E467FAB}"/>
              </a:ext>
            </a:extLst>
          </p:cNvPr>
          <p:cNvSpPr/>
          <p:nvPr/>
        </p:nvSpPr>
        <p:spPr>
          <a:xfrm>
            <a:off x="7166400" y="4220615"/>
            <a:ext cx="1368000" cy="136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D560D9E5-B391-4D48-B4FF-EB17E944DE87}"/>
              </a:ext>
            </a:extLst>
          </p:cNvPr>
          <p:cNvSpPr/>
          <p:nvPr/>
        </p:nvSpPr>
        <p:spPr>
          <a:xfrm>
            <a:off x="7776000" y="5568249"/>
            <a:ext cx="133350" cy="6848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vál 17">
            <a:extLst>
              <a:ext uri="{FF2B5EF4-FFF2-40B4-BE49-F238E27FC236}">
                <a16:creationId xmlns:a16="http://schemas.microsoft.com/office/drawing/2014/main" id="{6B77283B-157F-45BF-A260-0E033990C649}"/>
              </a:ext>
            </a:extLst>
          </p:cNvPr>
          <p:cNvSpPr/>
          <p:nvPr/>
        </p:nvSpPr>
        <p:spPr>
          <a:xfrm>
            <a:off x="5472750" y="4190724"/>
            <a:ext cx="1368000" cy="136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BD403BBA-5B0B-4175-B1B7-2C62FF876D2A}"/>
              </a:ext>
            </a:extLst>
          </p:cNvPr>
          <p:cNvSpPr/>
          <p:nvPr/>
        </p:nvSpPr>
        <p:spPr>
          <a:xfrm>
            <a:off x="6097800" y="4172500"/>
            <a:ext cx="133350" cy="6848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Pravá složená závorka 6">
            <a:extLst>
              <a:ext uri="{FF2B5EF4-FFF2-40B4-BE49-F238E27FC236}">
                <a16:creationId xmlns:a16="http://schemas.microsoft.com/office/drawing/2014/main" id="{490C2E46-1D00-4A20-A9A1-95993DB09751}"/>
              </a:ext>
            </a:extLst>
          </p:cNvPr>
          <p:cNvSpPr/>
          <p:nvPr/>
        </p:nvSpPr>
        <p:spPr>
          <a:xfrm rot="5400000">
            <a:off x="5981516" y="4076909"/>
            <a:ext cx="324000" cy="3420000"/>
          </a:xfrm>
          <a:prstGeom prst="rightBrac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B913A7A8-6848-43DF-BBE1-EBC0F8EC9D8B}"/>
              </a:ext>
            </a:extLst>
          </p:cNvPr>
          <p:cNvSpPr txBox="1"/>
          <p:nvPr/>
        </p:nvSpPr>
        <p:spPr>
          <a:xfrm>
            <a:off x="5762522" y="5948909"/>
            <a:ext cx="12514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252 cm</a:t>
            </a:r>
            <a:endParaRPr lang="cs-CZ" sz="22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BE11EB8D-19D6-4635-BD6D-8C4A7CAFD951}"/>
              </a:ext>
            </a:extLst>
          </p:cNvPr>
          <p:cNvSpPr txBox="1"/>
          <p:nvPr/>
        </p:nvSpPr>
        <p:spPr>
          <a:xfrm>
            <a:off x="399946" y="3853105"/>
            <a:ext cx="20194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 = 2 . </a:t>
            </a:r>
            <a:r>
              <a:rPr lang="el-GR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π</a:t>
            </a:r>
            <a:r>
              <a:rPr lang="cs-CZ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. r</a:t>
            </a:r>
            <a:endParaRPr lang="cs-CZ" sz="22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E55A55E1-4019-402B-A39B-B7DC19480025}"/>
              </a:ext>
            </a:extLst>
          </p:cNvPr>
          <p:cNvSpPr txBox="1"/>
          <p:nvPr/>
        </p:nvSpPr>
        <p:spPr>
          <a:xfrm>
            <a:off x="383859" y="4302015"/>
            <a:ext cx="24641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252 = 2 . 3,14 . r</a:t>
            </a:r>
            <a:endParaRPr lang="cs-CZ" sz="22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CC1DAAA6-174C-41EC-AAFE-1EB41A77B46D}"/>
              </a:ext>
            </a:extLst>
          </p:cNvPr>
          <p:cNvSpPr txBox="1"/>
          <p:nvPr/>
        </p:nvSpPr>
        <p:spPr>
          <a:xfrm>
            <a:off x="383859" y="4728840"/>
            <a:ext cx="24641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252 = 6,28 . r</a:t>
            </a:r>
            <a:endParaRPr lang="cs-CZ" sz="22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346681AB-2C2A-4982-BD9B-15481CCFD07D}"/>
              </a:ext>
            </a:extLst>
          </p:cNvPr>
          <p:cNvSpPr txBox="1"/>
          <p:nvPr/>
        </p:nvSpPr>
        <p:spPr>
          <a:xfrm>
            <a:off x="377562" y="5185443"/>
            <a:ext cx="26645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 = 252 : 6,28</a:t>
            </a:r>
            <a:endParaRPr lang="cs-CZ" sz="22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431B22B1-6938-4029-ADFE-562DC9A64B6F}"/>
              </a:ext>
            </a:extLst>
          </p:cNvPr>
          <p:cNvSpPr txBox="1"/>
          <p:nvPr/>
        </p:nvSpPr>
        <p:spPr>
          <a:xfrm>
            <a:off x="377562" y="5604543"/>
            <a:ext cx="17850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 = 40,1 cm</a:t>
            </a:r>
            <a:endParaRPr lang="cs-CZ" sz="22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8F2ECCB5-1275-4E82-AFBF-FAF27155798E}"/>
              </a:ext>
            </a:extLst>
          </p:cNvPr>
          <p:cNvSpPr txBox="1"/>
          <p:nvPr/>
        </p:nvSpPr>
        <p:spPr>
          <a:xfrm>
            <a:off x="369353" y="6011954"/>
            <a:ext cx="15927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 = 40 cm</a:t>
            </a: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8D1EDE74-B0E1-487C-B343-CF0EF59B8C7F}"/>
              </a:ext>
            </a:extLst>
          </p:cNvPr>
          <p:cNvSpPr/>
          <p:nvPr/>
        </p:nvSpPr>
        <p:spPr>
          <a:xfrm>
            <a:off x="714375" y="6115188"/>
            <a:ext cx="36000" cy="36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70C0"/>
              </a:solidFill>
            </a:endParaRPr>
          </a:p>
        </p:txBody>
      </p:sp>
      <p:sp>
        <p:nvSpPr>
          <p:cNvPr id="36" name="Ovál 35">
            <a:extLst>
              <a:ext uri="{FF2B5EF4-FFF2-40B4-BE49-F238E27FC236}">
                <a16:creationId xmlns:a16="http://schemas.microsoft.com/office/drawing/2014/main" id="{AF855EF1-E97C-4E26-BF79-6D1E633530C9}"/>
              </a:ext>
            </a:extLst>
          </p:cNvPr>
          <p:cNvSpPr/>
          <p:nvPr/>
        </p:nvSpPr>
        <p:spPr>
          <a:xfrm>
            <a:off x="700234" y="3265002"/>
            <a:ext cx="1404792" cy="5040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2CA2E4F0-B094-4792-9168-F9DD6BAC833F}"/>
              </a:ext>
            </a:extLst>
          </p:cNvPr>
          <p:cNvCxnSpPr/>
          <p:nvPr/>
        </p:nvCxnSpPr>
        <p:spPr>
          <a:xfrm>
            <a:off x="4350203" y="4775182"/>
            <a:ext cx="144000" cy="14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A5E24BAA-B31F-425D-BC3A-998D5A5D13B1}"/>
              </a:ext>
            </a:extLst>
          </p:cNvPr>
          <p:cNvCxnSpPr>
            <a:cxnSpLocks/>
          </p:cNvCxnSpPr>
          <p:nvPr/>
        </p:nvCxnSpPr>
        <p:spPr>
          <a:xfrm flipH="1">
            <a:off x="4357346" y="4770419"/>
            <a:ext cx="144000" cy="14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>
            <a:extLst>
              <a:ext uri="{FF2B5EF4-FFF2-40B4-BE49-F238E27FC236}">
                <a16:creationId xmlns:a16="http://schemas.microsoft.com/office/drawing/2014/main" id="{E7BA2685-3076-4D14-BCE6-F668B95A81AD}"/>
              </a:ext>
            </a:extLst>
          </p:cNvPr>
          <p:cNvCxnSpPr>
            <a:cxnSpLocks/>
          </p:cNvCxnSpPr>
          <p:nvPr/>
        </p:nvCxnSpPr>
        <p:spPr>
          <a:xfrm>
            <a:off x="4422766" y="4846394"/>
            <a:ext cx="0" cy="691914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19C9A457-9516-4072-9A57-48D551FCD63C}"/>
              </a:ext>
            </a:extLst>
          </p:cNvPr>
          <p:cNvSpPr txBox="1"/>
          <p:nvPr/>
        </p:nvSpPr>
        <p:spPr>
          <a:xfrm>
            <a:off x="4447867" y="4975521"/>
            <a:ext cx="4144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</a:t>
            </a:r>
          </a:p>
        </p:txBody>
      </p:sp>
      <p:sp>
        <p:nvSpPr>
          <p:cNvPr id="33" name="Obdélník 32">
            <a:extLst>
              <a:ext uri="{FF2B5EF4-FFF2-40B4-BE49-F238E27FC236}">
                <a16:creationId xmlns:a16="http://schemas.microsoft.com/office/drawing/2014/main" id="{86EE3EB5-296A-49A3-8E69-BF13110E75FB}"/>
              </a:ext>
            </a:extLst>
          </p:cNvPr>
          <p:cNvSpPr/>
          <p:nvPr/>
        </p:nvSpPr>
        <p:spPr>
          <a:xfrm>
            <a:off x="5805996" y="-44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>
                <a:solidFill>
                  <a:srgbClr val="0070C0"/>
                </a:solidFill>
              </a:rPr>
              <a:t>9-2018-1</a:t>
            </a: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37" name="Šipka: doprava 3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39248F9-EDC9-49CA-AF1C-2103123AE3AB}"/>
              </a:ext>
            </a:extLst>
          </p:cNvPr>
          <p:cNvSpPr/>
          <p:nvPr/>
        </p:nvSpPr>
        <p:spPr>
          <a:xfrm>
            <a:off x="8220074" y="1631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8" name="Šipka: doprava 3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F340F32-1152-48FE-868B-976B5FBF961E}"/>
              </a:ext>
            </a:extLst>
          </p:cNvPr>
          <p:cNvSpPr/>
          <p:nvPr/>
        </p:nvSpPr>
        <p:spPr>
          <a:xfrm flipH="1">
            <a:off x="5864252" y="8083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365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6" grpId="0" animBg="1"/>
      <p:bldP spid="17" grpId="0" animBg="1"/>
      <p:bldP spid="18" grpId="0" animBg="1"/>
      <p:bldP spid="19" grpId="0" animBg="1"/>
      <p:bldP spid="7" grpId="0" animBg="1"/>
      <p:bldP spid="21" grpId="0"/>
      <p:bldP spid="22" grpId="0"/>
      <p:bldP spid="23" grpId="0"/>
      <p:bldP spid="24" grpId="0"/>
      <p:bldP spid="25" grpId="0"/>
      <p:bldP spid="34" grpId="0"/>
      <p:bldP spid="35" grpId="0"/>
      <p:bldP spid="8" grpId="0" animBg="1"/>
      <p:bldP spid="36" grpId="0" animBg="1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D630144C-82F0-46D7-BFEC-A0ACADB279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46" t="21576" r="12093" b="7520"/>
          <a:stretch/>
        </p:blipFill>
        <p:spPr>
          <a:xfrm>
            <a:off x="56032" y="155877"/>
            <a:ext cx="8974686" cy="4657062"/>
          </a:xfrm>
          <a:prstGeom prst="rect">
            <a:avLst/>
          </a:prstGeom>
        </p:spPr>
      </p:pic>
      <p:sp>
        <p:nvSpPr>
          <p:cNvPr id="22" name="TextovéPole 21">
            <a:extLst>
              <a:ext uri="{FF2B5EF4-FFF2-40B4-BE49-F238E27FC236}">
                <a16:creationId xmlns:a16="http://schemas.microsoft.com/office/drawing/2014/main" id="{D74B83E1-5E42-4605-A7B9-F64C18D906D0}"/>
              </a:ext>
            </a:extLst>
          </p:cNvPr>
          <p:cNvSpPr txBox="1"/>
          <p:nvPr/>
        </p:nvSpPr>
        <p:spPr>
          <a:xfrm>
            <a:off x="6649057" y="3847541"/>
            <a:ext cx="1901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x</a:t>
            </a:r>
            <a:r>
              <a:rPr lang="cs-CZ" sz="2400" baseline="30000" dirty="0">
                <a:solidFill>
                  <a:srgbClr val="0070C0"/>
                </a:solidFill>
              </a:rPr>
              <a:t>2</a:t>
            </a:r>
            <a:r>
              <a:rPr lang="cs-CZ" sz="2400" dirty="0">
                <a:solidFill>
                  <a:srgbClr val="0070C0"/>
                </a:solidFill>
              </a:rPr>
              <a:t> = 13</a:t>
            </a:r>
            <a:r>
              <a:rPr lang="cs-CZ" sz="2400" baseline="30000" dirty="0">
                <a:solidFill>
                  <a:srgbClr val="0070C0"/>
                </a:solidFill>
              </a:rPr>
              <a:t>2</a:t>
            </a:r>
            <a:r>
              <a:rPr lang="cs-CZ" sz="2400" dirty="0">
                <a:solidFill>
                  <a:srgbClr val="0070C0"/>
                </a:solidFill>
              </a:rPr>
              <a:t> - 12</a:t>
            </a:r>
            <a:r>
              <a:rPr lang="cs-CZ" sz="2400" baseline="30000" dirty="0">
                <a:solidFill>
                  <a:srgbClr val="0070C0"/>
                </a:solidFill>
              </a:rPr>
              <a:t>2</a:t>
            </a:r>
            <a:endParaRPr lang="cs-CZ" sz="24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ovéPole 27">
                <a:extLst>
                  <a:ext uri="{FF2B5EF4-FFF2-40B4-BE49-F238E27FC236}">
                    <a16:creationId xmlns:a16="http://schemas.microsoft.com/office/drawing/2014/main" id="{515401C3-97FA-4855-A3BE-1DB637D6077D}"/>
                  </a:ext>
                </a:extLst>
              </p:cNvPr>
              <p:cNvSpPr txBox="1"/>
              <p:nvPr/>
            </p:nvSpPr>
            <p:spPr>
              <a:xfrm>
                <a:off x="6649057" y="4295029"/>
                <a:ext cx="1901014" cy="513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solidFill>
                      <a:srgbClr val="0070C0"/>
                    </a:solidFill>
                  </a:rPr>
                  <a:t>x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e>
                    </m:rad>
                  </m:oMath>
                </a14:m>
                <a:endParaRPr lang="cs-CZ" sz="24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28" name="TextovéPole 27">
                <a:extLst>
                  <a:ext uri="{FF2B5EF4-FFF2-40B4-BE49-F238E27FC236}">
                    <a16:creationId xmlns:a16="http://schemas.microsoft.com/office/drawing/2014/main" id="{515401C3-97FA-4855-A3BE-1DB637D607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9057" y="4295029"/>
                <a:ext cx="1901014" cy="513602"/>
              </a:xfrm>
              <a:prstGeom prst="rect">
                <a:avLst/>
              </a:prstGeom>
              <a:blipFill>
                <a:blip r:embed="rId3"/>
                <a:stretch>
                  <a:fillRect l="-5128" t="-2381" b="-2381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ovéPole 28">
                <a:extLst>
                  <a:ext uri="{FF2B5EF4-FFF2-40B4-BE49-F238E27FC236}">
                    <a16:creationId xmlns:a16="http://schemas.microsoft.com/office/drawing/2014/main" id="{121D1E15-F830-4A17-BE73-9276F6D3BBE4}"/>
                  </a:ext>
                </a:extLst>
              </p:cNvPr>
              <p:cNvSpPr txBox="1"/>
              <p:nvPr/>
            </p:nvSpPr>
            <p:spPr>
              <a:xfrm>
                <a:off x="6649056" y="4782379"/>
                <a:ext cx="19010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b="1" dirty="0">
                    <a:solidFill>
                      <a:srgbClr val="0070C0"/>
                    </a:solidFill>
                  </a:rPr>
                  <a:t>x = </a:t>
                </a:r>
                <a14:m>
                  <m:oMath xmlns:m="http://schemas.openxmlformats.org/officeDocument/2006/math">
                    <m:r>
                      <a:rPr lang="cs-CZ" sz="24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cs-CZ" sz="24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24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𝐜𝐦</m:t>
                    </m:r>
                  </m:oMath>
                </a14:m>
                <a:endParaRPr lang="cs-CZ" sz="24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29" name="TextovéPole 28">
                <a:extLst>
                  <a:ext uri="{FF2B5EF4-FFF2-40B4-BE49-F238E27FC236}">
                    <a16:creationId xmlns:a16="http://schemas.microsoft.com/office/drawing/2014/main" id="{121D1E15-F830-4A17-BE73-9276F6D3BB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9056" y="4782379"/>
                <a:ext cx="1901014" cy="461665"/>
              </a:xfrm>
              <a:prstGeom prst="rect">
                <a:avLst/>
              </a:prstGeom>
              <a:blipFill>
                <a:blip r:embed="rId4"/>
                <a:stretch>
                  <a:fillRect l="-5128" t="-10667" b="-30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ovéPole 29">
            <a:extLst>
              <a:ext uri="{FF2B5EF4-FFF2-40B4-BE49-F238E27FC236}">
                <a16:creationId xmlns:a16="http://schemas.microsoft.com/office/drawing/2014/main" id="{70EEB80E-F491-42BE-878D-54B42AEAF4E0}"/>
              </a:ext>
            </a:extLst>
          </p:cNvPr>
          <p:cNvSpPr txBox="1"/>
          <p:nvPr/>
        </p:nvSpPr>
        <p:spPr>
          <a:xfrm>
            <a:off x="6413866" y="1963921"/>
            <a:ext cx="3832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C858FC8C-7FF7-4208-8D11-74FF62D79FD8}"/>
              </a:ext>
            </a:extLst>
          </p:cNvPr>
          <p:cNvSpPr txBox="1"/>
          <p:nvPr/>
        </p:nvSpPr>
        <p:spPr>
          <a:xfrm>
            <a:off x="6826188" y="2364890"/>
            <a:ext cx="597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5" name="Rovnoramenný trojúhelník 4">
            <a:extLst>
              <a:ext uri="{FF2B5EF4-FFF2-40B4-BE49-F238E27FC236}">
                <a16:creationId xmlns:a16="http://schemas.microsoft.com/office/drawing/2014/main" id="{5AF9C317-0077-423B-9782-D27E9F39405C}"/>
              </a:ext>
            </a:extLst>
          </p:cNvPr>
          <p:cNvSpPr/>
          <p:nvPr/>
        </p:nvSpPr>
        <p:spPr>
          <a:xfrm>
            <a:off x="6842489" y="961895"/>
            <a:ext cx="1537696" cy="2152220"/>
          </a:xfrm>
          <a:custGeom>
            <a:avLst/>
            <a:gdLst>
              <a:gd name="connsiteX0" fmla="*/ 0 w 2808692"/>
              <a:gd name="connsiteY0" fmla="*/ 2838020 h 2838020"/>
              <a:gd name="connsiteX1" fmla="*/ 1404346 w 2808692"/>
              <a:gd name="connsiteY1" fmla="*/ 0 h 2838020"/>
              <a:gd name="connsiteX2" fmla="*/ 2808692 w 2808692"/>
              <a:gd name="connsiteY2" fmla="*/ 2838020 h 2838020"/>
              <a:gd name="connsiteX3" fmla="*/ 0 w 2808692"/>
              <a:gd name="connsiteY3" fmla="*/ 2838020 h 2838020"/>
              <a:gd name="connsiteX0" fmla="*/ 0 w 3404004"/>
              <a:gd name="connsiteY0" fmla="*/ 2104595 h 2838020"/>
              <a:gd name="connsiteX1" fmla="*/ 1999658 w 3404004"/>
              <a:gd name="connsiteY1" fmla="*/ 0 h 2838020"/>
              <a:gd name="connsiteX2" fmla="*/ 3404004 w 3404004"/>
              <a:gd name="connsiteY2" fmla="*/ 2838020 h 2838020"/>
              <a:gd name="connsiteX3" fmla="*/ 0 w 3404004"/>
              <a:gd name="connsiteY3" fmla="*/ 2104595 h 2838020"/>
              <a:gd name="connsiteX0" fmla="*/ 592 w 3404596"/>
              <a:gd name="connsiteY0" fmla="*/ 2152220 h 2885645"/>
              <a:gd name="connsiteX1" fmla="*/ 0 w 3404596"/>
              <a:gd name="connsiteY1" fmla="*/ 0 h 2885645"/>
              <a:gd name="connsiteX2" fmla="*/ 3404596 w 3404596"/>
              <a:gd name="connsiteY2" fmla="*/ 2885645 h 2885645"/>
              <a:gd name="connsiteX3" fmla="*/ 592 w 3404596"/>
              <a:gd name="connsiteY3" fmla="*/ 2152220 h 2885645"/>
              <a:gd name="connsiteX0" fmla="*/ 592 w 1537696"/>
              <a:gd name="connsiteY0" fmla="*/ 2152220 h 2152220"/>
              <a:gd name="connsiteX1" fmla="*/ 0 w 1537696"/>
              <a:gd name="connsiteY1" fmla="*/ 0 h 2152220"/>
              <a:gd name="connsiteX2" fmla="*/ 1537696 w 1537696"/>
              <a:gd name="connsiteY2" fmla="*/ 1066370 h 2152220"/>
              <a:gd name="connsiteX3" fmla="*/ 592 w 1537696"/>
              <a:gd name="connsiteY3" fmla="*/ 2152220 h 2152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7696" h="2152220">
                <a:moveTo>
                  <a:pt x="592" y="2152220"/>
                </a:moveTo>
                <a:cubicBezTo>
                  <a:pt x="395" y="1434813"/>
                  <a:pt x="197" y="717407"/>
                  <a:pt x="0" y="0"/>
                </a:cubicBezTo>
                <a:lnTo>
                  <a:pt x="1537696" y="1066370"/>
                </a:lnTo>
                <a:lnTo>
                  <a:pt x="592" y="2152220"/>
                </a:lnTo>
                <a:close/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72D147AF-CDE7-4C02-8A48-7317606B8E67}"/>
              </a:ext>
            </a:extLst>
          </p:cNvPr>
          <p:cNvSpPr txBox="1"/>
          <p:nvPr/>
        </p:nvSpPr>
        <p:spPr>
          <a:xfrm>
            <a:off x="7596823" y="1082093"/>
            <a:ext cx="632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B050"/>
                </a:solidFill>
              </a:rPr>
              <a:t>S</a:t>
            </a:r>
            <a:r>
              <a:rPr lang="cs-CZ" sz="2400" b="1" baseline="-25000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F6104B61-A7DE-4EC1-A77E-5BE5C2B4FD9F}"/>
              </a:ext>
            </a:extLst>
          </p:cNvPr>
          <p:cNvSpPr txBox="1"/>
          <p:nvPr/>
        </p:nvSpPr>
        <p:spPr>
          <a:xfrm>
            <a:off x="807311" y="5015588"/>
            <a:ext cx="1901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S</a:t>
            </a:r>
            <a:r>
              <a:rPr lang="cs-CZ" sz="2400" baseline="-25000" dirty="0">
                <a:solidFill>
                  <a:srgbClr val="0070C0"/>
                </a:solidFill>
              </a:rPr>
              <a:t>1</a:t>
            </a:r>
            <a:r>
              <a:rPr lang="cs-CZ" sz="2400" dirty="0">
                <a:solidFill>
                  <a:srgbClr val="0070C0"/>
                </a:solidFill>
              </a:rPr>
              <a:t> = 12 . 16</a:t>
            </a: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23E59041-5063-46CE-B0B5-EE5489D5186F}"/>
              </a:ext>
            </a:extLst>
          </p:cNvPr>
          <p:cNvSpPr txBox="1"/>
          <p:nvPr/>
        </p:nvSpPr>
        <p:spPr>
          <a:xfrm>
            <a:off x="807311" y="5477253"/>
            <a:ext cx="1901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S</a:t>
            </a:r>
            <a:r>
              <a:rPr lang="cs-CZ" sz="2400" baseline="-25000" dirty="0">
                <a:solidFill>
                  <a:srgbClr val="0070C0"/>
                </a:solidFill>
              </a:rPr>
              <a:t>1</a:t>
            </a:r>
            <a:r>
              <a:rPr lang="cs-CZ" sz="2400" dirty="0">
                <a:solidFill>
                  <a:srgbClr val="0070C0"/>
                </a:solidFill>
              </a:rPr>
              <a:t> = 192 cm</a:t>
            </a:r>
            <a:r>
              <a:rPr lang="cs-CZ" sz="2400" baseline="300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35" name="Rovnoramenný trojúhelník 4">
            <a:extLst>
              <a:ext uri="{FF2B5EF4-FFF2-40B4-BE49-F238E27FC236}">
                <a16:creationId xmlns:a16="http://schemas.microsoft.com/office/drawing/2014/main" id="{7FE93723-134A-451F-B477-269B4B2890D9}"/>
              </a:ext>
            </a:extLst>
          </p:cNvPr>
          <p:cNvSpPr/>
          <p:nvPr/>
        </p:nvSpPr>
        <p:spPr>
          <a:xfrm>
            <a:off x="6301478" y="961467"/>
            <a:ext cx="485184" cy="2162174"/>
          </a:xfrm>
          <a:custGeom>
            <a:avLst/>
            <a:gdLst>
              <a:gd name="connsiteX0" fmla="*/ 0 w 2808692"/>
              <a:gd name="connsiteY0" fmla="*/ 2838020 h 2838020"/>
              <a:gd name="connsiteX1" fmla="*/ 1404346 w 2808692"/>
              <a:gd name="connsiteY1" fmla="*/ 0 h 2838020"/>
              <a:gd name="connsiteX2" fmla="*/ 2808692 w 2808692"/>
              <a:gd name="connsiteY2" fmla="*/ 2838020 h 2838020"/>
              <a:gd name="connsiteX3" fmla="*/ 0 w 2808692"/>
              <a:gd name="connsiteY3" fmla="*/ 2838020 h 2838020"/>
              <a:gd name="connsiteX0" fmla="*/ 0 w 3404004"/>
              <a:gd name="connsiteY0" fmla="*/ 2104595 h 2838020"/>
              <a:gd name="connsiteX1" fmla="*/ 1999658 w 3404004"/>
              <a:gd name="connsiteY1" fmla="*/ 0 h 2838020"/>
              <a:gd name="connsiteX2" fmla="*/ 3404004 w 3404004"/>
              <a:gd name="connsiteY2" fmla="*/ 2838020 h 2838020"/>
              <a:gd name="connsiteX3" fmla="*/ 0 w 3404004"/>
              <a:gd name="connsiteY3" fmla="*/ 2104595 h 2838020"/>
              <a:gd name="connsiteX0" fmla="*/ 592 w 3404596"/>
              <a:gd name="connsiteY0" fmla="*/ 2152220 h 2885645"/>
              <a:gd name="connsiteX1" fmla="*/ 0 w 3404596"/>
              <a:gd name="connsiteY1" fmla="*/ 0 h 2885645"/>
              <a:gd name="connsiteX2" fmla="*/ 3404596 w 3404596"/>
              <a:gd name="connsiteY2" fmla="*/ 2885645 h 2885645"/>
              <a:gd name="connsiteX3" fmla="*/ 592 w 3404596"/>
              <a:gd name="connsiteY3" fmla="*/ 2152220 h 2885645"/>
              <a:gd name="connsiteX0" fmla="*/ 592 w 1537696"/>
              <a:gd name="connsiteY0" fmla="*/ 2152220 h 2152220"/>
              <a:gd name="connsiteX1" fmla="*/ 0 w 1537696"/>
              <a:gd name="connsiteY1" fmla="*/ 0 h 2152220"/>
              <a:gd name="connsiteX2" fmla="*/ 1537696 w 1537696"/>
              <a:gd name="connsiteY2" fmla="*/ 1066370 h 2152220"/>
              <a:gd name="connsiteX3" fmla="*/ 592 w 1537696"/>
              <a:gd name="connsiteY3" fmla="*/ 2152220 h 2152220"/>
              <a:gd name="connsiteX0" fmla="*/ 592 w 2218734"/>
              <a:gd name="connsiteY0" fmla="*/ 2152220 h 2152220"/>
              <a:gd name="connsiteX1" fmla="*/ 0 w 2218734"/>
              <a:gd name="connsiteY1" fmla="*/ 0 h 2152220"/>
              <a:gd name="connsiteX2" fmla="*/ 2218734 w 2218734"/>
              <a:gd name="connsiteY2" fmla="*/ 1085420 h 2152220"/>
              <a:gd name="connsiteX3" fmla="*/ 592 w 2218734"/>
              <a:gd name="connsiteY3" fmla="*/ 2152220 h 2152220"/>
              <a:gd name="connsiteX0" fmla="*/ 592 w 2694984"/>
              <a:gd name="connsiteY0" fmla="*/ 2152220 h 2161745"/>
              <a:gd name="connsiteX1" fmla="*/ 0 w 2694984"/>
              <a:gd name="connsiteY1" fmla="*/ 0 h 2161745"/>
              <a:gd name="connsiteX2" fmla="*/ 2694984 w 2694984"/>
              <a:gd name="connsiteY2" fmla="*/ 2161745 h 2161745"/>
              <a:gd name="connsiteX3" fmla="*/ 592 w 2694984"/>
              <a:gd name="connsiteY3" fmla="*/ 2152220 h 2161745"/>
              <a:gd name="connsiteX0" fmla="*/ 2700930 w 2700930"/>
              <a:gd name="connsiteY0" fmla="*/ 208705 h 2356592"/>
              <a:gd name="connsiteX1" fmla="*/ 0 w 2700930"/>
              <a:gd name="connsiteY1" fmla="*/ 194847 h 2356592"/>
              <a:gd name="connsiteX2" fmla="*/ 2694984 w 2700930"/>
              <a:gd name="connsiteY2" fmla="*/ 2356592 h 2356592"/>
              <a:gd name="connsiteX3" fmla="*/ 2700930 w 2700930"/>
              <a:gd name="connsiteY3" fmla="*/ 208705 h 2356592"/>
              <a:gd name="connsiteX0" fmla="*/ 2700930 w 2700930"/>
              <a:gd name="connsiteY0" fmla="*/ 13858 h 2161745"/>
              <a:gd name="connsiteX1" fmla="*/ 0 w 2700930"/>
              <a:gd name="connsiteY1" fmla="*/ 0 h 2161745"/>
              <a:gd name="connsiteX2" fmla="*/ 2694984 w 2700930"/>
              <a:gd name="connsiteY2" fmla="*/ 2161745 h 2161745"/>
              <a:gd name="connsiteX3" fmla="*/ 2700930 w 2700930"/>
              <a:gd name="connsiteY3" fmla="*/ 13858 h 2161745"/>
              <a:gd name="connsiteX0" fmla="*/ 491130 w 491130"/>
              <a:gd name="connsiteY0" fmla="*/ 0 h 2147887"/>
              <a:gd name="connsiteX1" fmla="*/ 0 w 491130"/>
              <a:gd name="connsiteY1" fmla="*/ 1081517 h 2147887"/>
              <a:gd name="connsiteX2" fmla="*/ 485184 w 491130"/>
              <a:gd name="connsiteY2" fmla="*/ 2147887 h 2147887"/>
              <a:gd name="connsiteX3" fmla="*/ 491130 w 491130"/>
              <a:gd name="connsiteY3" fmla="*/ 0 h 2147887"/>
              <a:gd name="connsiteX0" fmla="*/ 491130 w 491130"/>
              <a:gd name="connsiteY0" fmla="*/ 0 h 2147887"/>
              <a:gd name="connsiteX1" fmla="*/ 0 w 491130"/>
              <a:gd name="connsiteY1" fmla="*/ 1081517 h 2147887"/>
              <a:gd name="connsiteX2" fmla="*/ 485184 w 491130"/>
              <a:gd name="connsiteY2" fmla="*/ 2147887 h 2147887"/>
              <a:gd name="connsiteX3" fmla="*/ 491130 w 491130"/>
              <a:gd name="connsiteY3" fmla="*/ 0 h 2147887"/>
              <a:gd name="connsiteX0" fmla="*/ 462555 w 485184"/>
              <a:gd name="connsiteY0" fmla="*/ 0 h 2124074"/>
              <a:gd name="connsiteX1" fmla="*/ 0 w 485184"/>
              <a:gd name="connsiteY1" fmla="*/ 1057704 h 2124074"/>
              <a:gd name="connsiteX2" fmla="*/ 485184 w 485184"/>
              <a:gd name="connsiteY2" fmla="*/ 2124074 h 2124074"/>
              <a:gd name="connsiteX3" fmla="*/ 462555 w 485184"/>
              <a:gd name="connsiteY3" fmla="*/ 0 h 2124074"/>
              <a:gd name="connsiteX0" fmla="*/ 481605 w 485184"/>
              <a:gd name="connsiteY0" fmla="*/ 0 h 2162174"/>
              <a:gd name="connsiteX1" fmla="*/ 0 w 485184"/>
              <a:gd name="connsiteY1" fmla="*/ 1095804 h 2162174"/>
              <a:gd name="connsiteX2" fmla="*/ 485184 w 485184"/>
              <a:gd name="connsiteY2" fmla="*/ 2162174 h 2162174"/>
              <a:gd name="connsiteX3" fmla="*/ 481605 w 485184"/>
              <a:gd name="connsiteY3" fmla="*/ 0 h 2162174"/>
              <a:gd name="connsiteX0" fmla="*/ 481605 w 485184"/>
              <a:gd name="connsiteY0" fmla="*/ 0 h 2162174"/>
              <a:gd name="connsiteX1" fmla="*/ 0 w 485184"/>
              <a:gd name="connsiteY1" fmla="*/ 1095804 h 2162174"/>
              <a:gd name="connsiteX2" fmla="*/ 485184 w 485184"/>
              <a:gd name="connsiteY2" fmla="*/ 2162174 h 2162174"/>
              <a:gd name="connsiteX3" fmla="*/ 481605 w 485184"/>
              <a:gd name="connsiteY3" fmla="*/ 0 h 2162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184" h="2162174">
                <a:moveTo>
                  <a:pt x="481605" y="0"/>
                </a:moveTo>
                <a:cubicBezTo>
                  <a:pt x="267095" y="435118"/>
                  <a:pt x="147834" y="736886"/>
                  <a:pt x="0" y="1095804"/>
                </a:cubicBezTo>
                <a:lnTo>
                  <a:pt x="485184" y="2162174"/>
                </a:lnTo>
                <a:lnTo>
                  <a:pt x="481605" y="0"/>
                </a:lnTo>
                <a:close/>
              </a:path>
            </a:pathLst>
          </a:cu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DC1FE036-C820-4701-BB46-331259035062}"/>
              </a:ext>
            </a:extLst>
          </p:cNvPr>
          <p:cNvSpPr txBox="1"/>
          <p:nvPr/>
        </p:nvSpPr>
        <p:spPr>
          <a:xfrm>
            <a:off x="6099249" y="1204311"/>
            <a:ext cx="632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S</a:t>
            </a:r>
            <a:r>
              <a:rPr lang="cs-CZ" sz="2400" b="1" baseline="-250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793DA65A-A800-4069-AC76-AEDF985CC69C}"/>
              </a:ext>
            </a:extLst>
          </p:cNvPr>
          <p:cNvSpPr txBox="1"/>
          <p:nvPr/>
        </p:nvSpPr>
        <p:spPr>
          <a:xfrm>
            <a:off x="2880386" y="5015588"/>
            <a:ext cx="1901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S</a:t>
            </a:r>
            <a:r>
              <a:rPr lang="cs-CZ" sz="2400" baseline="-25000" dirty="0">
                <a:solidFill>
                  <a:srgbClr val="0070C0"/>
                </a:solidFill>
              </a:rPr>
              <a:t>2</a:t>
            </a:r>
            <a:r>
              <a:rPr lang="cs-CZ" sz="2400" dirty="0">
                <a:solidFill>
                  <a:srgbClr val="0070C0"/>
                </a:solidFill>
              </a:rPr>
              <a:t> = 12 . 5</a:t>
            </a:r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14166210-C6CF-4CF7-A376-B1922AAFFABA}"/>
              </a:ext>
            </a:extLst>
          </p:cNvPr>
          <p:cNvSpPr txBox="1"/>
          <p:nvPr/>
        </p:nvSpPr>
        <p:spPr>
          <a:xfrm>
            <a:off x="2880386" y="5477253"/>
            <a:ext cx="1901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S</a:t>
            </a:r>
            <a:r>
              <a:rPr lang="cs-CZ" sz="2400" baseline="-25000" dirty="0">
                <a:solidFill>
                  <a:srgbClr val="0070C0"/>
                </a:solidFill>
              </a:rPr>
              <a:t>2</a:t>
            </a:r>
            <a:r>
              <a:rPr lang="cs-CZ" sz="2400" dirty="0">
                <a:solidFill>
                  <a:srgbClr val="0070C0"/>
                </a:solidFill>
              </a:rPr>
              <a:t> = 60 cm</a:t>
            </a:r>
            <a:r>
              <a:rPr lang="cs-CZ" sz="2400" baseline="300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10A22C8A-2354-4AD9-BFA1-3925D216FB71}"/>
              </a:ext>
            </a:extLst>
          </p:cNvPr>
          <p:cNvSpPr txBox="1"/>
          <p:nvPr/>
        </p:nvSpPr>
        <p:spPr>
          <a:xfrm>
            <a:off x="4711776" y="5042850"/>
            <a:ext cx="2689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S = S</a:t>
            </a:r>
            <a:r>
              <a:rPr lang="cs-CZ" sz="2400" baseline="-25000" dirty="0">
                <a:solidFill>
                  <a:srgbClr val="0070C0"/>
                </a:solidFill>
              </a:rPr>
              <a:t>1 </a:t>
            </a:r>
            <a:r>
              <a:rPr lang="cs-CZ" sz="2400" dirty="0">
                <a:solidFill>
                  <a:srgbClr val="0070C0"/>
                </a:solidFill>
              </a:rPr>
              <a:t>+ S</a:t>
            </a:r>
            <a:r>
              <a:rPr lang="cs-CZ" sz="2400" baseline="-25000" dirty="0">
                <a:solidFill>
                  <a:srgbClr val="0070C0"/>
                </a:solidFill>
              </a:rPr>
              <a:t>2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EC0989D8-44FD-4F12-828D-7A3BBE384A31}"/>
              </a:ext>
            </a:extLst>
          </p:cNvPr>
          <p:cNvSpPr txBox="1"/>
          <p:nvPr/>
        </p:nvSpPr>
        <p:spPr>
          <a:xfrm>
            <a:off x="4693917" y="5478469"/>
            <a:ext cx="2689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S = 192</a:t>
            </a:r>
            <a:r>
              <a:rPr lang="cs-CZ" sz="2400" baseline="-25000" dirty="0">
                <a:solidFill>
                  <a:srgbClr val="0070C0"/>
                </a:solidFill>
              </a:rPr>
              <a:t> </a:t>
            </a:r>
            <a:r>
              <a:rPr lang="cs-CZ" sz="2400" dirty="0">
                <a:solidFill>
                  <a:srgbClr val="0070C0"/>
                </a:solidFill>
              </a:rPr>
              <a:t>+ 60</a:t>
            </a:r>
          </a:p>
        </p:txBody>
      </p:sp>
      <p:sp>
        <p:nvSpPr>
          <p:cNvPr id="41" name="TextovéPole 40">
            <a:extLst>
              <a:ext uri="{FF2B5EF4-FFF2-40B4-BE49-F238E27FC236}">
                <a16:creationId xmlns:a16="http://schemas.microsoft.com/office/drawing/2014/main" id="{1F68F967-1AA3-4741-8CDD-B14821D61494}"/>
              </a:ext>
            </a:extLst>
          </p:cNvPr>
          <p:cNvSpPr txBox="1"/>
          <p:nvPr/>
        </p:nvSpPr>
        <p:spPr>
          <a:xfrm>
            <a:off x="4697261" y="5911868"/>
            <a:ext cx="2689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S = 252 cm</a:t>
            </a:r>
            <a:r>
              <a:rPr lang="cs-CZ" sz="2400" b="1" baseline="30000" dirty="0">
                <a:solidFill>
                  <a:srgbClr val="0070C0"/>
                </a:solidFill>
              </a:rPr>
              <a:t>2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42" name="Ovál 41">
            <a:extLst>
              <a:ext uri="{FF2B5EF4-FFF2-40B4-BE49-F238E27FC236}">
                <a16:creationId xmlns:a16="http://schemas.microsoft.com/office/drawing/2014/main" id="{1C120D25-224C-48D9-A2C1-B3F3F7EB5803}"/>
              </a:ext>
            </a:extLst>
          </p:cNvPr>
          <p:cNvSpPr/>
          <p:nvPr/>
        </p:nvSpPr>
        <p:spPr>
          <a:xfrm>
            <a:off x="593929" y="4357196"/>
            <a:ext cx="1670300" cy="52520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70C0"/>
              </a:solidFill>
            </a:endParaRPr>
          </a:p>
        </p:txBody>
      </p:sp>
      <p:sp>
        <p:nvSpPr>
          <p:cNvPr id="25" name="Obdélník 24">
            <a:extLst>
              <a:ext uri="{FF2B5EF4-FFF2-40B4-BE49-F238E27FC236}">
                <a16:creationId xmlns:a16="http://schemas.microsoft.com/office/drawing/2014/main" id="{C8417B49-ECEC-4CE6-A6F7-05278913624B}"/>
              </a:ext>
            </a:extLst>
          </p:cNvPr>
          <p:cNvSpPr/>
          <p:nvPr/>
        </p:nvSpPr>
        <p:spPr>
          <a:xfrm>
            <a:off x="5805996" y="-44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>
                <a:solidFill>
                  <a:srgbClr val="0070C0"/>
                </a:solidFill>
              </a:rPr>
              <a:t>9-2018-1</a:t>
            </a: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26" name="Šipka: doprava 2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6570A11-6D35-4E47-9BB6-57E3E229B9E7}"/>
              </a:ext>
            </a:extLst>
          </p:cNvPr>
          <p:cNvSpPr/>
          <p:nvPr/>
        </p:nvSpPr>
        <p:spPr>
          <a:xfrm>
            <a:off x="8220074" y="1631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7" name="Šipka: doprava 2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0A4F62A-6981-435B-B5DF-654D5BB6B3C6}"/>
              </a:ext>
            </a:extLst>
          </p:cNvPr>
          <p:cNvSpPr/>
          <p:nvPr/>
        </p:nvSpPr>
        <p:spPr>
          <a:xfrm flipH="1">
            <a:off x="5864252" y="8083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192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8" grpId="0"/>
      <p:bldP spid="29" grpId="0"/>
      <p:bldP spid="30" grpId="0"/>
      <p:bldP spid="31" grpId="0"/>
      <p:bldP spid="5" grpId="0" animBg="1"/>
      <p:bldP spid="32" grpId="0"/>
      <p:bldP spid="33" grpId="0"/>
      <p:bldP spid="34" grpId="0"/>
      <p:bldP spid="35" grpId="0" animBg="1"/>
      <p:bldP spid="36" grpId="0"/>
      <p:bldP spid="37" grpId="0"/>
      <p:bldP spid="38" grpId="0"/>
      <p:bldP spid="39" grpId="0"/>
      <p:bldP spid="40" grpId="0"/>
      <p:bldP spid="41" grpId="0"/>
      <p:bldP spid="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délník 21">
            <a:extLst>
              <a:ext uri="{FF2B5EF4-FFF2-40B4-BE49-F238E27FC236}">
                <a16:creationId xmlns:a16="http://schemas.microsoft.com/office/drawing/2014/main" id="{DB747A6F-EEFA-4E99-9C31-02489973FF64}"/>
              </a:ext>
            </a:extLst>
          </p:cNvPr>
          <p:cNvSpPr/>
          <p:nvPr/>
        </p:nvSpPr>
        <p:spPr>
          <a:xfrm>
            <a:off x="6296025" y="8039100"/>
            <a:ext cx="371475" cy="161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8B35F69-83BB-4424-A0C1-3674B31906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82" t="24677" r="13023" b="15995"/>
          <a:stretch/>
        </p:blipFill>
        <p:spPr>
          <a:xfrm>
            <a:off x="95691" y="180751"/>
            <a:ext cx="8197704" cy="3581036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90D63976-0E64-4349-A40B-C07B8688D6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63" t="44935" r="5930" b="17649"/>
          <a:stretch/>
        </p:blipFill>
        <p:spPr>
          <a:xfrm>
            <a:off x="170121" y="3817524"/>
            <a:ext cx="8835792" cy="2243027"/>
          </a:xfrm>
          <a:prstGeom prst="rect">
            <a:avLst/>
          </a:prstGeom>
        </p:spPr>
      </p:pic>
      <p:sp>
        <p:nvSpPr>
          <p:cNvPr id="24" name="TextovéPole 23">
            <a:extLst>
              <a:ext uri="{FF2B5EF4-FFF2-40B4-BE49-F238E27FC236}">
                <a16:creationId xmlns:a16="http://schemas.microsoft.com/office/drawing/2014/main" id="{D68FED70-351C-48CE-9ED7-62C3E80DB062}"/>
              </a:ext>
            </a:extLst>
          </p:cNvPr>
          <p:cNvSpPr txBox="1"/>
          <p:nvPr/>
        </p:nvSpPr>
        <p:spPr>
          <a:xfrm>
            <a:off x="1719898" y="2574926"/>
            <a:ext cx="632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B050"/>
                </a:solidFill>
              </a:rPr>
              <a:t>S</a:t>
            </a:r>
            <a:r>
              <a:rPr lang="cs-CZ" sz="2400" b="1" baseline="-25000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25" name="Obdélník 24">
            <a:extLst>
              <a:ext uri="{FF2B5EF4-FFF2-40B4-BE49-F238E27FC236}">
                <a16:creationId xmlns:a16="http://schemas.microsoft.com/office/drawing/2014/main" id="{B1B24C5A-3897-4D49-84C8-DD756D1D6564}"/>
              </a:ext>
            </a:extLst>
          </p:cNvPr>
          <p:cNvSpPr/>
          <p:nvPr/>
        </p:nvSpPr>
        <p:spPr>
          <a:xfrm>
            <a:off x="1171575" y="2247900"/>
            <a:ext cx="1685925" cy="117157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F8B0AE13-731B-4411-8A3D-0AC1769D828C}"/>
              </a:ext>
            </a:extLst>
          </p:cNvPr>
          <p:cNvSpPr txBox="1"/>
          <p:nvPr/>
        </p:nvSpPr>
        <p:spPr>
          <a:xfrm>
            <a:off x="3933384" y="1950573"/>
            <a:ext cx="19010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S</a:t>
            </a:r>
            <a:r>
              <a:rPr lang="cs-CZ" sz="2200" baseline="-25000" dirty="0">
                <a:solidFill>
                  <a:srgbClr val="0070C0"/>
                </a:solidFill>
              </a:rPr>
              <a:t>1</a:t>
            </a:r>
            <a:r>
              <a:rPr lang="cs-CZ" sz="2200" dirty="0">
                <a:solidFill>
                  <a:srgbClr val="0070C0"/>
                </a:solidFill>
              </a:rPr>
              <a:t> = 12 . 8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012C1D59-9534-49D0-BBC3-66EBC4398CC5}"/>
              </a:ext>
            </a:extLst>
          </p:cNvPr>
          <p:cNvSpPr txBox="1"/>
          <p:nvPr/>
        </p:nvSpPr>
        <p:spPr>
          <a:xfrm>
            <a:off x="3933384" y="2412238"/>
            <a:ext cx="19010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S</a:t>
            </a:r>
            <a:r>
              <a:rPr lang="cs-CZ" sz="2200" baseline="-25000" dirty="0">
                <a:solidFill>
                  <a:srgbClr val="0070C0"/>
                </a:solidFill>
              </a:rPr>
              <a:t>1</a:t>
            </a:r>
            <a:r>
              <a:rPr lang="cs-CZ" sz="2200" dirty="0">
                <a:solidFill>
                  <a:srgbClr val="0070C0"/>
                </a:solidFill>
              </a:rPr>
              <a:t> = 96 cm</a:t>
            </a:r>
            <a:r>
              <a:rPr lang="cs-CZ" sz="2200" baseline="300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88C1CE63-1A14-4E49-851D-E23188655E99}"/>
              </a:ext>
            </a:extLst>
          </p:cNvPr>
          <p:cNvSpPr txBox="1"/>
          <p:nvPr/>
        </p:nvSpPr>
        <p:spPr>
          <a:xfrm>
            <a:off x="441471" y="1971269"/>
            <a:ext cx="632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S</a:t>
            </a:r>
            <a:r>
              <a:rPr lang="cs-CZ" sz="2400" b="1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9" name="Obdélník 28">
            <a:extLst>
              <a:ext uri="{FF2B5EF4-FFF2-40B4-BE49-F238E27FC236}">
                <a16:creationId xmlns:a16="http://schemas.microsoft.com/office/drawing/2014/main" id="{29C4349A-6545-4D07-ACBD-5C27880BBC83}"/>
              </a:ext>
            </a:extLst>
          </p:cNvPr>
          <p:cNvSpPr/>
          <p:nvPr/>
        </p:nvSpPr>
        <p:spPr>
          <a:xfrm>
            <a:off x="876935" y="1950573"/>
            <a:ext cx="2294890" cy="171655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0146849B-498D-4022-A505-12EDBD916E87}"/>
              </a:ext>
            </a:extLst>
          </p:cNvPr>
          <p:cNvSpPr txBox="1"/>
          <p:nvPr/>
        </p:nvSpPr>
        <p:spPr>
          <a:xfrm>
            <a:off x="3933384" y="2840565"/>
            <a:ext cx="19010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S</a:t>
            </a:r>
            <a:r>
              <a:rPr lang="cs-CZ" sz="2200" baseline="-25000" dirty="0">
                <a:solidFill>
                  <a:srgbClr val="0070C0"/>
                </a:solidFill>
              </a:rPr>
              <a:t>2</a:t>
            </a:r>
            <a:r>
              <a:rPr lang="cs-CZ" sz="2200" dirty="0">
                <a:solidFill>
                  <a:srgbClr val="0070C0"/>
                </a:solidFill>
              </a:rPr>
              <a:t> = 16 . 12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FB81EAD2-F894-4E06-AB15-74B370CEE972}"/>
              </a:ext>
            </a:extLst>
          </p:cNvPr>
          <p:cNvSpPr txBox="1"/>
          <p:nvPr/>
        </p:nvSpPr>
        <p:spPr>
          <a:xfrm>
            <a:off x="3933384" y="3302230"/>
            <a:ext cx="19010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S</a:t>
            </a:r>
            <a:r>
              <a:rPr lang="cs-CZ" sz="2200" baseline="-25000" dirty="0">
                <a:solidFill>
                  <a:srgbClr val="0070C0"/>
                </a:solidFill>
              </a:rPr>
              <a:t>2</a:t>
            </a:r>
            <a:r>
              <a:rPr lang="cs-CZ" sz="2200" dirty="0">
                <a:solidFill>
                  <a:srgbClr val="0070C0"/>
                </a:solidFill>
              </a:rPr>
              <a:t> = 192 cm</a:t>
            </a:r>
            <a:r>
              <a:rPr lang="cs-CZ" sz="2200" baseline="30000" dirty="0">
                <a:solidFill>
                  <a:srgbClr val="0070C0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ovéPole 31">
                <a:extLst>
                  <a:ext uri="{FF2B5EF4-FFF2-40B4-BE49-F238E27FC236}">
                    <a16:creationId xmlns:a16="http://schemas.microsoft.com/office/drawing/2014/main" id="{DB0DFF06-7A39-4443-8D56-3D8D2EBEC04A}"/>
                  </a:ext>
                </a:extLst>
              </p:cNvPr>
              <p:cNvSpPr txBox="1"/>
              <p:nvPr/>
            </p:nvSpPr>
            <p:spPr>
              <a:xfrm>
                <a:off x="5600144" y="2129428"/>
                <a:ext cx="3429388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0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192 −96</m:t>
                          </m:r>
                        </m:num>
                        <m:den>
                          <m:r>
                            <a:rPr lang="cs-CZ" sz="20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192</m:t>
                          </m:r>
                        </m:den>
                      </m:f>
                      <m:r>
                        <a:rPr lang="cs-CZ" sz="20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96</m:t>
                          </m:r>
                        </m:num>
                        <m:den>
                          <m:r>
                            <a:rPr lang="cs-CZ" sz="20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192</m:t>
                          </m:r>
                        </m:den>
                      </m:f>
                      <m:r>
                        <a:rPr lang="cs-CZ" sz="20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1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cs-CZ" sz="20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cs-CZ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𝟓𝟎</m:t>
                      </m:r>
                      <m:r>
                        <a:rPr lang="cs-CZ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cs-CZ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2" name="TextovéPole 31">
                <a:extLst>
                  <a:ext uri="{FF2B5EF4-FFF2-40B4-BE49-F238E27FC236}">
                    <a16:creationId xmlns:a16="http://schemas.microsoft.com/office/drawing/2014/main" id="{DB0DFF06-7A39-4443-8D56-3D8D2EBEC0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0144" y="2129428"/>
                <a:ext cx="3429388" cy="6705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ovéPole 32">
                <a:extLst>
                  <a:ext uri="{FF2B5EF4-FFF2-40B4-BE49-F238E27FC236}">
                    <a16:creationId xmlns:a16="http://schemas.microsoft.com/office/drawing/2014/main" id="{771094D7-0D94-4BB6-AB6F-1150AE5F62ED}"/>
                  </a:ext>
                </a:extLst>
              </p:cNvPr>
              <p:cNvSpPr txBox="1"/>
              <p:nvPr/>
            </p:nvSpPr>
            <p:spPr>
              <a:xfrm>
                <a:off x="7827217" y="1396360"/>
                <a:ext cx="4471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</m:oMath>
                  </m:oMathPara>
                </a14:m>
                <a:endParaRPr lang="cs-CZ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3" name="TextovéPole 32">
                <a:extLst>
                  <a:ext uri="{FF2B5EF4-FFF2-40B4-BE49-F238E27FC236}">
                    <a16:creationId xmlns:a16="http://schemas.microsoft.com/office/drawing/2014/main" id="{771094D7-0D94-4BB6-AB6F-1150AE5F62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7217" y="1396360"/>
                <a:ext cx="447128" cy="461665"/>
              </a:xfrm>
              <a:prstGeom prst="rect">
                <a:avLst/>
              </a:prstGeom>
              <a:blipFill>
                <a:blip r:embed="rId5"/>
                <a:stretch>
                  <a:fillRect l="-411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ovéPole 34">
            <a:extLst>
              <a:ext uri="{FF2B5EF4-FFF2-40B4-BE49-F238E27FC236}">
                <a16:creationId xmlns:a16="http://schemas.microsoft.com/office/drawing/2014/main" id="{1A8125A6-D708-4EFA-8CBE-2CA7F66BFBBE}"/>
              </a:ext>
            </a:extLst>
          </p:cNvPr>
          <p:cNvSpPr txBox="1"/>
          <p:nvPr/>
        </p:nvSpPr>
        <p:spPr>
          <a:xfrm>
            <a:off x="7185836" y="3374798"/>
            <a:ext cx="20534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24 : 2,5 = 9,6 Kč/l</a:t>
            </a:r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861D6499-38E2-4281-867D-4E7019AEEC43}"/>
              </a:ext>
            </a:extLst>
          </p:cNvPr>
          <p:cNvSpPr txBox="1"/>
          <p:nvPr/>
        </p:nvSpPr>
        <p:spPr>
          <a:xfrm>
            <a:off x="7185836" y="3735543"/>
            <a:ext cx="2053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12 Kč …..100%</a:t>
            </a:r>
          </a:p>
          <a:p>
            <a:r>
              <a:rPr lang="cs-CZ" sz="2000" u="sng" dirty="0">
                <a:solidFill>
                  <a:srgbClr val="0070C0"/>
                </a:solidFill>
              </a:rPr>
              <a:t>2,40 Kč …. x %</a:t>
            </a:r>
          </a:p>
        </p:txBody>
      </p:sp>
      <p:sp>
        <p:nvSpPr>
          <p:cNvPr id="37" name="Obdélník 36">
            <a:extLst>
              <a:ext uri="{FF2B5EF4-FFF2-40B4-BE49-F238E27FC236}">
                <a16:creationId xmlns:a16="http://schemas.microsoft.com/office/drawing/2014/main" id="{1C0F6712-0418-47EE-99D1-FEECA441CF72}"/>
              </a:ext>
            </a:extLst>
          </p:cNvPr>
          <p:cNvSpPr/>
          <p:nvPr/>
        </p:nvSpPr>
        <p:spPr>
          <a:xfrm>
            <a:off x="7505700" y="4610100"/>
            <a:ext cx="1009650" cy="295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70C0"/>
              </a:solidFill>
            </a:endParaRPr>
          </a:p>
        </p:txBody>
      </p:sp>
      <p:cxnSp>
        <p:nvCxnSpPr>
          <p:cNvPr id="39" name="Přímá spojnice 38">
            <a:extLst>
              <a:ext uri="{FF2B5EF4-FFF2-40B4-BE49-F238E27FC236}">
                <a16:creationId xmlns:a16="http://schemas.microsoft.com/office/drawing/2014/main" id="{C849EAD3-77CA-4EC8-874A-6A092119C65B}"/>
              </a:ext>
            </a:extLst>
          </p:cNvPr>
          <p:cNvCxnSpPr/>
          <p:nvPr/>
        </p:nvCxnSpPr>
        <p:spPr>
          <a:xfrm>
            <a:off x="7686675" y="5191125"/>
            <a:ext cx="540000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342D9ED3-D12B-4051-8CC7-576764FF2575}"/>
              </a:ext>
            </a:extLst>
          </p:cNvPr>
          <p:cNvSpPr txBox="1"/>
          <p:nvPr/>
        </p:nvSpPr>
        <p:spPr>
          <a:xfrm>
            <a:off x="7231093" y="4388737"/>
            <a:ext cx="1033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x = 20%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ovéPole 39">
                <a:extLst>
                  <a:ext uri="{FF2B5EF4-FFF2-40B4-BE49-F238E27FC236}">
                    <a16:creationId xmlns:a16="http://schemas.microsoft.com/office/drawing/2014/main" id="{36D5F2FF-776D-4C34-BA00-74D14BFC6633}"/>
                  </a:ext>
                </a:extLst>
              </p:cNvPr>
              <p:cNvSpPr txBox="1"/>
              <p:nvPr/>
            </p:nvSpPr>
            <p:spPr>
              <a:xfrm>
                <a:off x="7781585" y="4812413"/>
                <a:ext cx="4471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oMath>
                  </m:oMathPara>
                </a14:m>
                <a:endParaRPr lang="cs-CZ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0" name="TextovéPole 39">
                <a:extLst>
                  <a:ext uri="{FF2B5EF4-FFF2-40B4-BE49-F238E27FC236}">
                    <a16:creationId xmlns:a16="http://schemas.microsoft.com/office/drawing/2014/main" id="{36D5F2FF-776D-4C34-BA00-74D14BFC66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1585" y="4812413"/>
                <a:ext cx="447128" cy="461665"/>
              </a:xfrm>
              <a:prstGeom prst="rect">
                <a:avLst/>
              </a:prstGeom>
              <a:blipFill>
                <a:blip r:embed="rId6"/>
                <a:stretch>
                  <a:fillRect l="-411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ovéPole 40">
            <a:extLst>
              <a:ext uri="{FF2B5EF4-FFF2-40B4-BE49-F238E27FC236}">
                <a16:creationId xmlns:a16="http://schemas.microsoft.com/office/drawing/2014/main" id="{2841CA4C-32C3-484E-B605-A78B0409BB94}"/>
              </a:ext>
            </a:extLst>
          </p:cNvPr>
          <p:cNvSpPr txBox="1"/>
          <p:nvPr/>
        </p:nvSpPr>
        <p:spPr>
          <a:xfrm>
            <a:off x="685728" y="6041501"/>
            <a:ext cx="3005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1.den …. 240 : 2 = 120 km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ovéPole 41">
                <a:extLst>
                  <a:ext uri="{FF2B5EF4-FFF2-40B4-BE49-F238E27FC236}">
                    <a16:creationId xmlns:a16="http://schemas.microsoft.com/office/drawing/2014/main" id="{090F06CE-4345-47E6-AF6F-986FE95EC368}"/>
                  </a:ext>
                </a:extLst>
              </p:cNvPr>
              <p:cNvSpPr txBox="1"/>
              <p:nvPr/>
            </p:nvSpPr>
            <p:spPr>
              <a:xfrm>
                <a:off x="685728" y="6316310"/>
                <a:ext cx="3005915" cy="536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>
                    <a:solidFill>
                      <a:srgbClr val="0070C0"/>
                    </a:solidFill>
                  </a:rPr>
                  <a:t>2.den ….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0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0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cs-CZ" sz="20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cs-CZ" sz="20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000" dirty="0">
                    <a:solidFill>
                      <a:srgbClr val="0070C0"/>
                    </a:solidFill>
                  </a:rPr>
                  <a:t>.120 = 48 km</a:t>
                </a:r>
              </a:p>
            </p:txBody>
          </p:sp>
        </mc:Choice>
        <mc:Fallback xmlns="">
          <p:sp>
            <p:nvSpPr>
              <p:cNvPr id="42" name="TextovéPole 41">
                <a:extLst>
                  <a:ext uri="{FF2B5EF4-FFF2-40B4-BE49-F238E27FC236}">
                    <a16:creationId xmlns:a16="http://schemas.microsoft.com/office/drawing/2014/main" id="{090F06CE-4345-47E6-AF6F-986FE95EC3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28" y="6316310"/>
                <a:ext cx="3005915" cy="536942"/>
              </a:xfrm>
              <a:prstGeom prst="rect">
                <a:avLst/>
              </a:prstGeom>
              <a:blipFill>
                <a:blip r:embed="rId7"/>
                <a:stretch>
                  <a:fillRect l="-2024" b="-795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ovéPole 42">
            <a:extLst>
              <a:ext uri="{FF2B5EF4-FFF2-40B4-BE49-F238E27FC236}">
                <a16:creationId xmlns:a16="http://schemas.microsoft.com/office/drawing/2014/main" id="{2E4245A9-1DEB-466A-9CA5-8F561BDEF46E}"/>
              </a:ext>
            </a:extLst>
          </p:cNvPr>
          <p:cNvSpPr txBox="1"/>
          <p:nvPr/>
        </p:nvSpPr>
        <p:spPr>
          <a:xfrm>
            <a:off x="3494897" y="6049285"/>
            <a:ext cx="1781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3.den …. 72 km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ovéPole 43">
                <a:extLst>
                  <a:ext uri="{FF2B5EF4-FFF2-40B4-BE49-F238E27FC236}">
                    <a16:creationId xmlns:a16="http://schemas.microsoft.com/office/drawing/2014/main" id="{9BF90644-C799-4F76-BC48-65CD7298DCF7}"/>
                  </a:ext>
                </a:extLst>
              </p:cNvPr>
              <p:cNvSpPr txBox="1"/>
              <p:nvPr/>
            </p:nvSpPr>
            <p:spPr>
              <a:xfrm>
                <a:off x="5793091" y="6128705"/>
                <a:ext cx="2254144" cy="6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cs-CZ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𝟕𝟐</m:t>
                        </m:r>
                      </m:num>
                      <m:den>
                        <m:r>
                          <a:rPr lang="cs-CZ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𝟐𝟒𝟎</m:t>
                        </m:r>
                      </m:den>
                    </m:f>
                    <m:r>
                      <a:rPr lang="cs-CZ" sz="24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400" dirty="0">
                    <a:solidFill>
                      <a:srgbClr val="0070C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cs-CZ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cs-CZ" sz="24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den>
                    </m:f>
                    <m:r>
                      <a:rPr lang="cs-CZ" sz="24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400" dirty="0">
                    <a:solidFill>
                      <a:srgbClr val="0070C0"/>
                    </a:solidFill>
                  </a:rPr>
                  <a:t> = </a:t>
                </a:r>
                <a:r>
                  <a:rPr lang="cs-CZ" sz="2400" b="1" dirty="0">
                    <a:solidFill>
                      <a:srgbClr val="0070C0"/>
                    </a:solidFill>
                  </a:rPr>
                  <a:t>30%</a:t>
                </a:r>
              </a:p>
            </p:txBody>
          </p:sp>
        </mc:Choice>
        <mc:Fallback xmlns="">
          <p:sp>
            <p:nvSpPr>
              <p:cNvPr id="44" name="TextovéPole 43">
                <a:extLst>
                  <a:ext uri="{FF2B5EF4-FFF2-40B4-BE49-F238E27FC236}">
                    <a16:creationId xmlns:a16="http://schemas.microsoft.com/office/drawing/2014/main" id="{9BF90644-C799-4F76-BC48-65CD7298DC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3091" y="6128705"/>
                <a:ext cx="2254144" cy="625812"/>
              </a:xfrm>
              <a:prstGeom prst="rect">
                <a:avLst/>
              </a:prstGeom>
              <a:blipFill>
                <a:blip r:embed="rId8"/>
                <a:stretch>
                  <a:fillRect b="-873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ovéPole 44">
                <a:extLst>
                  <a:ext uri="{FF2B5EF4-FFF2-40B4-BE49-F238E27FC236}">
                    <a16:creationId xmlns:a16="http://schemas.microsoft.com/office/drawing/2014/main" id="{1B1858BA-3CB8-478F-999F-F3A9C8C31450}"/>
                  </a:ext>
                </a:extLst>
              </p:cNvPr>
              <p:cNvSpPr txBox="1"/>
              <p:nvPr/>
            </p:nvSpPr>
            <p:spPr>
              <a:xfrm>
                <a:off x="7781585" y="5278594"/>
                <a:ext cx="4471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</m:oMath>
                  </m:oMathPara>
                </a14:m>
                <a:endParaRPr lang="cs-CZ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5" name="TextovéPole 44">
                <a:extLst>
                  <a:ext uri="{FF2B5EF4-FFF2-40B4-BE49-F238E27FC236}">
                    <a16:creationId xmlns:a16="http://schemas.microsoft.com/office/drawing/2014/main" id="{1B1858BA-3CB8-478F-999F-F3A9C8C314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1585" y="5278594"/>
                <a:ext cx="447128" cy="461665"/>
              </a:xfrm>
              <a:prstGeom prst="rect">
                <a:avLst/>
              </a:prstGeom>
              <a:blipFill>
                <a:blip r:embed="rId9"/>
                <a:stretch>
                  <a:fillRect l="-411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ovéPole 45">
            <a:extLst>
              <a:ext uri="{FF2B5EF4-FFF2-40B4-BE49-F238E27FC236}">
                <a16:creationId xmlns:a16="http://schemas.microsoft.com/office/drawing/2014/main" id="{DE32BAB5-26DC-43EF-BE1A-50C97138DCAD}"/>
              </a:ext>
            </a:extLst>
          </p:cNvPr>
          <p:cNvSpPr txBox="1"/>
          <p:nvPr/>
        </p:nvSpPr>
        <p:spPr>
          <a:xfrm>
            <a:off x="7185836" y="3042627"/>
            <a:ext cx="20534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24 : 2 = 12 Kč/l</a:t>
            </a:r>
          </a:p>
        </p:txBody>
      </p:sp>
      <p:sp>
        <p:nvSpPr>
          <p:cNvPr id="38" name="Rectangle 6">
            <a:extLst>
              <a:ext uri="{FF2B5EF4-FFF2-40B4-BE49-F238E27FC236}">
                <a16:creationId xmlns:a16="http://schemas.microsoft.com/office/drawing/2014/main" id="{9B268FAA-97F2-49D5-8338-295FABB0D1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198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/>
          </a:p>
        </p:txBody>
      </p:sp>
      <p:sp>
        <p:nvSpPr>
          <p:cNvPr id="50" name="Obdélník 49">
            <a:extLst>
              <a:ext uri="{FF2B5EF4-FFF2-40B4-BE49-F238E27FC236}">
                <a16:creationId xmlns:a16="http://schemas.microsoft.com/office/drawing/2014/main" id="{A3AF1754-066F-4523-8A43-5B4D01C03658}"/>
              </a:ext>
            </a:extLst>
          </p:cNvPr>
          <p:cNvSpPr/>
          <p:nvPr/>
        </p:nvSpPr>
        <p:spPr>
          <a:xfrm>
            <a:off x="5805996" y="-44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>
                <a:solidFill>
                  <a:srgbClr val="0070C0"/>
                </a:solidFill>
              </a:rPr>
              <a:t>9-2018-1</a:t>
            </a: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51" name="Šipka: doprava 5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713A8FC-D760-4095-808D-073B67F74705}"/>
              </a:ext>
            </a:extLst>
          </p:cNvPr>
          <p:cNvSpPr/>
          <p:nvPr/>
        </p:nvSpPr>
        <p:spPr>
          <a:xfrm>
            <a:off x="8220074" y="1631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52" name="Šipka: doprava 5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7F88025-7367-4491-B41E-4D38FD2719C1}"/>
              </a:ext>
            </a:extLst>
          </p:cNvPr>
          <p:cNvSpPr/>
          <p:nvPr/>
        </p:nvSpPr>
        <p:spPr>
          <a:xfrm flipH="1">
            <a:off x="5864252" y="8083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086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26" grpId="0"/>
      <p:bldP spid="27" grpId="0"/>
      <p:bldP spid="28" grpId="0"/>
      <p:bldP spid="29" grpId="0" animBg="1"/>
      <p:bldP spid="30" grpId="0"/>
      <p:bldP spid="31" grpId="0"/>
      <p:bldP spid="32" grpId="0"/>
      <p:bldP spid="33" grpId="0"/>
      <p:bldP spid="35" grpId="0"/>
      <p:bldP spid="36" grpId="0"/>
      <p:bldP spid="34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délník 21">
            <a:extLst>
              <a:ext uri="{FF2B5EF4-FFF2-40B4-BE49-F238E27FC236}">
                <a16:creationId xmlns:a16="http://schemas.microsoft.com/office/drawing/2014/main" id="{DB747A6F-EEFA-4E99-9C31-02489973FF64}"/>
              </a:ext>
            </a:extLst>
          </p:cNvPr>
          <p:cNvSpPr/>
          <p:nvPr/>
        </p:nvSpPr>
        <p:spPr>
          <a:xfrm>
            <a:off x="6296025" y="8039100"/>
            <a:ext cx="371475" cy="161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C47E7A56-F3D2-4D1C-9221-E68E266A7C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82" t="21163" r="17093" b="7726"/>
          <a:stretch/>
        </p:blipFill>
        <p:spPr>
          <a:xfrm>
            <a:off x="21266" y="131197"/>
            <a:ext cx="7560000" cy="4616585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1FE4DFA4-7C5A-46D1-A399-B072AB7AFC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047" t="30836" r="18837" b="59368"/>
          <a:stretch/>
        </p:blipFill>
        <p:spPr>
          <a:xfrm>
            <a:off x="21266" y="4746553"/>
            <a:ext cx="7999579" cy="67693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A8A0EDB-155B-405D-A5E6-798FFE3E4D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047" t="51403" r="18837" b="38801"/>
          <a:stretch/>
        </p:blipFill>
        <p:spPr>
          <a:xfrm>
            <a:off x="21266" y="5475512"/>
            <a:ext cx="7999579" cy="67693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D0939E0-0D61-4F83-B045-82AC96CF2D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047" t="69662" r="18837" b="20542"/>
          <a:stretch/>
        </p:blipFill>
        <p:spPr>
          <a:xfrm>
            <a:off x="65333" y="6228625"/>
            <a:ext cx="7999579" cy="676938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3408FA47-7C3C-4762-A9BA-D5CECF9430E2}"/>
              </a:ext>
            </a:extLst>
          </p:cNvPr>
          <p:cNvSpPr txBox="1"/>
          <p:nvPr/>
        </p:nvSpPr>
        <p:spPr>
          <a:xfrm>
            <a:off x="7048500" y="878415"/>
            <a:ext cx="818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3x3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2DA49765-9D1D-4D1B-A5E0-C4B28D4A6D20}"/>
              </a:ext>
            </a:extLst>
          </p:cNvPr>
          <p:cNvSpPr txBox="1"/>
          <p:nvPr/>
        </p:nvSpPr>
        <p:spPr>
          <a:xfrm>
            <a:off x="7523643" y="878415"/>
            <a:ext cx="1477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6 : 3 = 2 : 1 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B5091B8-B282-42F4-A274-2D4F77C5D381}"/>
              </a:ext>
            </a:extLst>
          </p:cNvPr>
          <p:cNvSpPr txBox="1"/>
          <p:nvPr/>
        </p:nvSpPr>
        <p:spPr>
          <a:xfrm>
            <a:off x="7048500" y="1229740"/>
            <a:ext cx="818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4x4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F64075FD-55A2-4B1C-A2B7-6AA64056B2EB}"/>
              </a:ext>
            </a:extLst>
          </p:cNvPr>
          <p:cNvSpPr txBox="1"/>
          <p:nvPr/>
        </p:nvSpPr>
        <p:spPr>
          <a:xfrm>
            <a:off x="7523642" y="1229740"/>
            <a:ext cx="16203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10 : 6 = 5 : 3 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9CD418BB-B157-404E-A2E8-C6AFEF93E070}"/>
              </a:ext>
            </a:extLst>
          </p:cNvPr>
          <p:cNvSpPr txBox="1"/>
          <p:nvPr/>
        </p:nvSpPr>
        <p:spPr>
          <a:xfrm>
            <a:off x="7048500" y="1592271"/>
            <a:ext cx="818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5x5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89DF3D8D-C39E-4409-B717-C77C0F98D9EA}"/>
              </a:ext>
            </a:extLst>
          </p:cNvPr>
          <p:cNvSpPr txBox="1"/>
          <p:nvPr/>
        </p:nvSpPr>
        <p:spPr>
          <a:xfrm>
            <a:off x="7523643" y="1592271"/>
            <a:ext cx="1620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15 : 10 = 3 : 2 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29C7846C-924B-4C67-8AD8-1A51119A40D2}"/>
              </a:ext>
            </a:extLst>
          </p:cNvPr>
          <p:cNvSpPr txBox="1"/>
          <p:nvPr/>
        </p:nvSpPr>
        <p:spPr>
          <a:xfrm>
            <a:off x="7048500" y="1943596"/>
            <a:ext cx="818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6x6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64129908-8462-4CE0-8C1E-25564024A70A}"/>
              </a:ext>
            </a:extLst>
          </p:cNvPr>
          <p:cNvSpPr txBox="1"/>
          <p:nvPr/>
        </p:nvSpPr>
        <p:spPr>
          <a:xfrm>
            <a:off x="7523642" y="1943596"/>
            <a:ext cx="1687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21 : 15 = 7 : 5 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C1D70B1D-2EFD-4630-86FF-06EDA093BC6D}"/>
              </a:ext>
            </a:extLst>
          </p:cNvPr>
          <p:cNvSpPr txBox="1"/>
          <p:nvPr/>
        </p:nvSpPr>
        <p:spPr>
          <a:xfrm>
            <a:off x="7048498" y="2306127"/>
            <a:ext cx="818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7x7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F26DE6E7-4FDE-43DA-B2E3-73E59DB9B64F}"/>
              </a:ext>
            </a:extLst>
          </p:cNvPr>
          <p:cNvSpPr txBox="1"/>
          <p:nvPr/>
        </p:nvSpPr>
        <p:spPr>
          <a:xfrm>
            <a:off x="7523641" y="2306127"/>
            <a:ext cx="1620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28 : 21 = 4 : 3 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D324ABA2-91C2-45AF-8A99-25495562B517}"/>
              </a:ext>
            </a:extLst>
          </p:cNvPr>
          <p:cNvSpPr txBox="1"/>
          <p:nvPr/>
        </p:nvSpPr>
        <p:spPr>
          <a:xfrm>
            <a:off x="7048498" y="2657452"/>
            <a:ext cx="818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8x8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AEAF3B98-82FD-492A-8ABB-9F07FB1AE983}"/>
              </a:ext>
            </a:extLst>
          </p:cNvPr>
          <p:cNvSpPr txBox="1"/>
          <p:nvPr/>
        </p:nvSpPr>
        <p:spPr>
          <a:xfrm>
            <a:off x="7523640" y="2657452"/>
            <a:ext cx="1687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36 : 28 = 9 : 7 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FA798746-3F62-4BC6-A019-3175CE04042C}"/>
              </a:ext>
            </a:extLst>
          </p:cNvPr>
          <p:cNvSpPr txBox="1"/>
          <p:nvPr/>
        </p:nvSpPr>
        <p:spPr>
          <a:xfrm>
            <a:off x="7034211" y="3000970"/>
            <a:ext cx="818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9x9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17625C28-FFDD-425D-8792-2F6639D3BF0C}"/>
              </a:ext>
            </a:extLst>
          </p:cNvPr>
          <p:cNvSpPr txBox="1"/>
          <p:nvPr/>
        </p:nvSpPr>
        <p:spPr>
          <a:xfrm>
            <a:off x="7509354" y="3000970"/>
            <a:ext cx="1620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45 : 36 = 5 : 4 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0EA1EF3E-FE6D-4099-A275-6EAE90BD5CF5}"/>
              </a:ext>
            </a:extLst>
          </p:cNvPr>
          <p:cNvSpPr txBox="1"/>
          <p:nvPr/>
        </p:nvSpPr>
        <p:spPr>
          <a:xfrm>
            <a:off x="6729411" y="3352295"/>
            <a:ext cx="818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10x10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017E67CC-8FAB-4B7E-98FE-34BFB7CEEC6E}"/>
              </a:ext>
            </a:extLst>
          </p:cNvPr>
          <p:cNvSpPr txBox="1"/>
          <p:nvPr/>
        </p:nvSpPr>
        <p:spPr>
          <a:xfrm>
            <a:off x="7509353" y="3352295"/>
            <a:ext cx="1701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55 : 45 = 11 : 9 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6D0D64BB-5BFD-4145-9F0C-BB3CC76915D7}"/>
              </a:ext>
            </a:extLst>
          </p:cNvPr>
          <p:cNvSpPr txBox="1"/>
          <p:nvPr/>
        </p:nvSpPr>
        <p:spPr>
          <a:xfrm>
            <a:off x="6871179" y="5048794"/>
            <a:ext cx="652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</a:rPr>
              <a:t>5 : 4 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BD5FC4CA-7D3A-4591-AB0C-3366EF5F2E96}"/>
              </a:ext>
            </a:extLst>
          </p:cNvPr>
          <p:cNvSpPr/>
          <p:nvPr/>
        </p:nvSpPr>
        <p:spPr>
          <a:xfrm>
            <a:off x="7034211" y="3000970"/>
            <a:ext cx="2088523" cy="3368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70C0"/>
              </a:solidFill>
            </a:endParaRP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1C610C3E-116F-44E4-8E93-AEA366B8796E}"/>
              </a:ext>
            </a:extLst>
          </p:cNvPr>
          <p:cNvSpPr txBox="1"/>
          <p:nvPr/>
        </p:nvSpPr>
        <p:spPr>
          <a:xfrm>
            <a:off x="7349809" y="5762792"/>
            <a:ext cx="1184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</a:rPr>
              <a:t>101 : 99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D6DB2925-9B7C-4944-A123-F8ED94FB7F05}"/>
              </a:ext>
            </a:extLst>
          </p:cNvPr>
          <p:cNvSpPr txBox="1"/>
          <p:nvPr/>
        </p:nvSpPr>
        <p:spPr>
          <a:xfrm>
            <a:off x="7568885" y="6476940"/>
            <a:ext cx="516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</a:rPr>
              <a:t>12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96A73C04-1EE5-4A3B-A76C-8C3C67F43993}"/>
              </a:ext>
            </a:extLst>
          </p:cNvPr>
          <p:cNvSpPr txBox="1"/>
          <p:nvPr/>
        </p:nvSpPr>
        <p:spPr>
          <a:xfrm>
            <a:off x="7537928" y="525391"/>
            <a:ext cx="996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sv : </a:t>
            </a:r>
            <a:r>
              <a:rPr lang="cs-CZ" sz="2000">
                <a:solidFill>
                  <a:srgbClr val="0070C0"/>
                </a:solidFill>
              </a:rPr>
              <a:t>tm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35" name="Obdélník 34">
            <a:extLst>
              <a:ext uri="{FF2B5EF4-FFF2-40B4-BE49-F238E27FC236}">
                <a16:creationId xmlns:a16="http://schemas.microsoft.com/office/drawing/2014/main" id="{866C22C6-AFE5-4705-A685-DFFFED1DCD13}"/>
              </a:ext>
            </a:extLst>
          </p:cNvPr>
          <p:cNvSpPr/>
          <p:nvPr/>
        </p:nvSpPr>
        <p:spPr>
          <a:xfrm>
            <a:off x="5805996" y="-44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>
                <a:solidFill>
                  <a:srgbClr val="0070C0"/>
                </a:solidFill>
              </a:rPr>
              <a:t>9-2018-1</a:t>
            </a: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36" name="Šipka: doprava 3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718DFC5-4C1A-479D-BBDD-B67755C673D2}"/>
              </a:ext>
            </a:extLst>
          </p:cNvPr>
          <p:cNvSpPr/>
          <p:nvPr/>
        </p:nvSpPr>
        <p:spPr>
          <a:xfrm>
            <a:off x="8220074" y="1631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7" name="Šipka: doprava 3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EBC742A-FA96-43D4-B5E3-4A9BD30F93C4}"/>
              </a:ext>
            </a:extLst>
          </p:cNvPr>
          <p:cNvSpPr/>
          <p:nvPr/>
        </p:nvSpPr>
        <p:spPr>
          <a:xfrm flipH="1">
            <a:off x="5864252" y="8083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285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/>
      <p:bldP spid="24" grpId="0"/>
      <p:bldP spid="4" grpId="0" animBg="1"/>
      <p:bldP spid="25" grpId="0"/>
      <p:bldP spid="26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3CE3B3DE-AEBB-4194-A7CA-35312E121BDB}"/>
              </a:ext>
            </a:extLst>
          </p:cNvPr>
          <p:cNvSpPr txBox="1"/>
          <p:nvPr/>
        </p:nvSpPr>
        <p:spPr>
          <a:xfrm>
            <a:off x="2612571" y="2046515"/>
            <a:ext cx="4034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/>
              <a:t>Konec prezentace</a:t>
            </a:r>
          </a:p>
        </p:txBody>
      </p:sp>
      <p:pic>
        <p:nvPicPr>
          <p:cNvPr id="29" name="Obrázek 28">
            <a:extLst>
              <a:ext uri="{FF2B5EF4-FFF2-40B4-BE49-F238E27FC236}">
                <a16:creationId xmlns:a16="http://schemas.microsoft.com/office/drawing/2014/main" id="{11B196CA-0AE2-4750-8B02-D9778CB3B3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262" y="3381735"/>
            <a:ext cx="2832474" cy="25925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AE025309-A58E-4E81-A95B-2C0E772EDB1D}"/>
              </a:ext>
            </a:extLst>
          </p:cNvPr>
          <p:cNvSpPr/>
          <p:nvPr/>
        </p:nvSpPr>
        <p:spPr>
          <a:xfrm>
            <a:off x="5805996" y="-44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>
                <a:solidFill>
                  <a:srgbClr val="0070C0"/>
                </a:solidFill>
              </a:rPr>
              <a:t>9-2018-1</a:t>
            </a: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11" name="Šipka: doprava 1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B7C5B01-4B41-490C-A658-023AF372FDC7}"/>
              </a:ext>
            </a:extLst>
          </p:cNvPr>
          <p:cNvSpPr/>
          <p:nvPr/>
        </p:nvSpPr>
        <p:spPr>
          <a:xfrm flipH="1">
            <a:off x="5864252" y="8083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82764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CF580F5D-224C-4B3B-97C7-7098D55DE2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93" t="21164" r="25815" b="72736"/>
          <a:stretch/>
        </p:blipFill>
        <p:spPr>
          <a:xfrm>
            <a:off x="116958" y="576645"/>
            <a:ext cx="8931350" cy="493534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A90D5FE6-D844-4084-90A8-2E367D2328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93" t="59965" r="30930" b="20437"/>
          <a:stretch/>
        </p:blipFill>
        <p:spPr>
          <a:xfrm>
            <a:off x="116958" y="3930485"/>
            <a:ext cx="8151707" cy="157718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2793FF68-C942-42B8-9691-AEC9851104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710" t="42373" r="19241" b="43798"/>
          <a:stretch/>
        </p:blipFill>
        <p:spPr>
          <a:xfrm>
            <a:off x="170117" y="2770071"/>
            <a:ext cx="3832553" cy="1102250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7368B97D-871E-4AFF-B5B9-6F64F513FB6F}"/>
              </a:ext>
            </a:extLst>
          </p:cNvPr>
          <p:cNvSpPr/>
          <p:nvPr/>
        </p:nvSpPr>
        <p:spPr>
          <a:xfrm>
            <a:off x="5167423" y="1873400"/>
            <a:ext cx="3200400" cy="1073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70C0"/>
              </a:solidFill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CEDDA581-1E58-4D9E-8896-A8DB1920CF08}"/>
              </a:ext>
            </a:extLst>
          </p:cNvPr>
          <p:cNvSpPr txBox="1"/>
          <p:nvPr/>
        </p:nvSpPr>
        <p:spPr>
          <a:xfrm>
            <a:off x="1589054" y="987999"/>
            <a:ext cx="13774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" dirty="0">
                <a:solidFill>
                  <a:srgbClr val="0070C0"/>
                </a:solidFill>
              </a:rPr>
              <a:t>3 . 9 = 27</a:t>
            </a:r>
            <a:endParaRPr lang="cs-CZ" sz="25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ovéPole 22">
                <a:extLst>
                  <a:ext uri="{FF2B5EF4-FFF2-40B4-BE49-F238E27FC236}">
                    <a16:creationId xmlns:a16="http://schemas.microsoft.com/office/drawing/2014/main" id="{8689C175-0CAF-4156-B073-ECBBDA52845E}"/>
                  </a:ext>
                </a:extLst>
              </p:cNvPr>
              <p:cNvSpPr txBox="1"/>
              <p:nvPr/>
            </p:nvSpPr>
            <p:spPr>
              <a:xfrm>
                <a:off x="2962902" y="2893017"/>
                <a:ext cx="2278950" cy="8252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3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100−</m:t>
                      </m:r>
                      <m:f>
                        <m:fPr>
                          <m:ctrlPr>
                            <a:rPr lang="cs-CZ" sz="23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3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3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0,001</m:t>
                          </m:r>
                        </m:den>
                      </m:f>
                      <m:r>
                        <a:rPr lang="cs-CZ" sz="23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3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23" name="TextovéPole 22">
                <a:extLst>
                  <a:ext uri="{FF2B5EF4-FFF2-40B4-BE49-F238E27FC236}">
                    <a16:creationId xmlns:a16="http://schemas.microsoft.com/office/drawing/2014/main" id="{8689C175-0CAF-4156-B073-ECBBDA5284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2902" y="2893017"/>
                <a:ext cx="2278950" cy="8252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ovéPole 23">
                <a:extLst>
                  <a:ext uri="{FF2B5EF4-FFF2-40B4-BE49-F238E27FC236}">
                    <a16:creationId xmlns:a16="http://schemas.microsoft.com/office/drawing/2014/main" id="{93FE49C6-C4A4-47B8-B4C1-38CEDA84DFB3}"/>
                  </a:ext>
                </a:extLst>
              </p:cNvPr>
              <p:cNvSpPr txBox="1"/>
              <p:nvPr/>
            </p:nvSpPr>
            <p:spPr>
              <a:xfrm>
                <a:off x="2577881" y="4514175"/>
                <a:ext cx="1164779" cy="9874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3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cs-CZ" sz="23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300" b="0" i="0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cs-CZ" sz="23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cs-CZ" sz="23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23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3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cs-CZ" sz="2300" b="0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3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4" name="TextovéPole 23">
                <a:extLst>
                  <a:ext uri="{FF2B5EF4-FFF2-40B4-BE49-F238E27FC236}">
                    <a16:creationId xmlns:a16="http://schemas.microsoft.com/office/drawing/2014/main" id="{93FE49C6-C4A4-47B8-B4C1-38CEDA84DF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7881" y="4514175"/>
                <a:ext cx="1164779" cy="9874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Obrázek 12">
            <a:extLst>
              <a:ext uri="{FF2B5EF4-FFF2-40B4-BE49-F238E27FC236}">
                <a16:creationId xmlns:a16="http://schemas.microsoft.com/office/drawing/2014/main" id="{20674E9B-1AAD-4281-9A69-AF6580680B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93" t="37572" r="69901" b="43798"/>
          <a:stretch/>
        </p:blipFill>
        <p:spPr>
          <a:xfrm>
            <a:off x="131133" y="1373669"/>
            <a:ext cx="2527005" cy="147066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5ED2BB7A-713E-4D3E-B7FC-E8DFA9C9A8AB}"/>
                  </a:ext>
                </a:extLst>
              </p:cNvPr>
              <p:cNvSpPr txBox="1"/>
              <p:nvPr/>
            </p:nvSpPr>
            <p:spPr>
              <a:xfrm>
                <a:off x="2386492" y="1978624"/>
                <a:ext cx="1930327" cy="539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cs-CZ" sz="24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cs-CZ" sz="2400" b="0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cs-CZ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0,36</m:t>
                          </m:r>
                        </m:e>
                      </m:rad>
                      <m:r>
                        <a:rPr lang="cs-CZ" sz="2400" i="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4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5ED2BB7A-713E-4D3E-B7FC-E8DFA9C9A8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6492" y="1978624"/>
                <a:ext cx="1930327" cy="5395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ovéPole 15">
                <a:extLst>
                  <a:ext uri="{FF2B5EF4-FFF2-40B4-BE49-F238E27FC236}">
                    <a16:creationId xmlns:a16="http://schemas.microsoft.com/office/drawing/2014/main" id="{3170F9B7-79D0-4648-BDB8-3A6F02E44B7D}"/>
                  </a:ext>
                </a:extLst>
              </p:cNvPr>
              <p:cNvSpPr txBox="1"/>
              <p:nvPr/>
            </p:nvSpPr>
            <p:spPr>
              <a:xfrm>
                <a:off x="4108967" y="1967992"/>
                <a:ext cx="1419963" cy="539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cs-CZ" sz="24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cs-CZ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cs-CZ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64</m:t>
                          </m:r>
                        </m:e>
                      </m:rad>
                      <m:r>
                        <a:rPr lang="cs-CZ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4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6" name="TextovéPole 15">
                <a:extLst>
                  <a:ext uri="{FF2B5EF4-FFF2-40B4-BE49-F238E27FC236}">
                    <a16:creationId xmlns:a16="http://schemas.microsoft.com/office/drawing/2014/main" id="{3170F9B7-79D0-4648-BDB8-3A6F02E44B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8967" y="1967992"/>
                <a:ext cx="1419963" cy="53957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6CC71935-B87F-495C-9667-4593E9BA5F68}"/>
                  </a:ext>
                </a:extLst>
              </p:cNvPr>
              <p:cNvSpPr txBox="1"/>
              <p:nvPr/>
            </p:nvSpPr>
            <p:spPr>
              <a:xfrm>
                <a:off x="5342344" y="2031787"/>
                <a:ext cx="8777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cs-CZ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cs-CZ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cs-CZ" sz="24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6CC71935-B87F-495C-9667-4593E9BA5F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2344" y="2031787"/>
                <a:ext cx="877703" cy="461665"/>
              </a:xfrm>
              <a:prstGeom prst="rect">
                <a:avLst/>
              </a:prstGeom>
              <a:blipFill>
                <a:blip r:embed="rId7"/>
                <a:stretch>
                  <a:fillRect l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8A013D0B-249F-43E9-BF5A-0389CD76CFDA}"/>
                  </a:ext>
                </a:extLst>
              </p:cNvPr>
              <p:cNvSpPr txBox="1"/>
              <p:nvPr/>
            </p:nvSpPr>
            <p:spPr>
              <a:xfrm>
                <a:off x="6748100" y="3095037"/>
                <a:ext cx="20875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3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100</m:t>
                      </m:r>
                      <m:r>
                        <a:rPr lang="cs-CZ" sz="23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sz="23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1000</m:t>
                      </m:r>
                      <m:r>
                        <a:rPr lang="cs-CZ" sz="23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3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8A013D0B-249F-43E9-BF5A-0389CD76CF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8100" y="3095037"/>
                <a:ext cx="2087556" cy="461665"/>
              </a:xfrm>
              <a:prstGeom prst="rect">
                <a:avLst/>
              </a:prstGeom>
              <a:blipFill>
                <a:blip r:embed="rId8"/>
                <a:stretch>
                  <a:fillRect l="-58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72137C95-4492-4F93-AA7E-69A6644BB6D8}"/>
                  </a:ext>
                </a:extLst>
              </p:cNvPr>
              <p:cNvSpPr txBox="1"/>
              <p:nvPr/>
            </p:nvSpPr>
            <p:spPr>
              <a:xfrm>
                <a:off x="8130325" y="3520339"/>
                <a:ext cx="10987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3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r>
                        <a:rPr lang="cs-CZ" sz="23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𝟗𝟎𝟎</m:t>
                      </m:r>
                    </m:oMath>
                  </m:oMathPara>
                </a14:m>
                <a:endParaRPr lang="cs-CZ" sz="23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72137C95-4492-4F93-AA7E-69A6644BB6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0325" y="3520339"/>
                <a:ext cx="1098736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Obrázek 19">
            <a:extLst>
              <a:ext uri="{FF2B5EF4-FFF2-40B4-BE49-F238E27FC236}">
                <a16:creationId xmlns:a16="http://schemas.microsoft.com/office/drawing/2014/main" id="{12D86002-F104-4CD1-B4A1-9CB3327649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92" t="80468" r="65325" b="8760"/>
          <a:stretch/>
        </p:blipFill>
        <p:spPr>
          <a:xfrm>
            <a:off x="42532" y="5603355"/>
            <a:ext cx="3328614" cy="8931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ovéPole 24">
                <a:extLst>
                  <a:ext uri="{FF2B5EF4-FFF2-40B4-BE49-F238E27FC236}">
                    <a16:creationId xmlns:a16="http://schemas.microsoft.com/office/drawing/2014/main" id="{3D18C0D3-3AB6-45B9-8AF5-982DFB08D050}"/>
                  </a:ext>
                </a:extLst>
              </p:cNvPr>
              <p:cNvSpPr txBox="1"/>
              <p:nvPr/>
            </p:nvSpPr>
            <p:spPr>
              <a:xfrm>
                <a:off x="3308656" y="5691097"/>
                <a:ext cx="1401567" cy="887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sz="23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sz="23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3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16−7</m:t>
                              </m:r>
                            </m:num>
                            <m:den>
                              <m:r>
                                <a:rPr lang="cs-CZ" sz="23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cs-CZ" sz="23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5" name="TextovéPole 24">
                <a:extLst>
                  <a:ext uri="{FF2B5EF4-FFF2-40B4-BE49-F238E27FC236}">
                    <a16:creationId xmlns:a16="http://schemas.microsoft.com/office/drawing/2014/main" id="{3D18C0D3-3AB6-45B9-8AF5-982DFB08D0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8656" y="5691097"/>
                <a:ext cx="1401567" cy="88761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>
                <a:extLst>
                  <a:ext uri="{FF2B5EF4-FFF2-40B4-BE49-F238E27FC236}">
                    <a16:creationId xmlns:a16="http://schemas.microsoft.com/office/drawing/2014/main" id="{8E465122-7897-40AB-A6F7-BE64CFDE4FC0}"/>
                  </a:ext>
                </a:extLst>
              </p:cNvPr>
              <p:cNvSpPr txBox="1"/>
              <p:nvPr/>
            </p:nvSpPr>
            <p:spPr>
              <a:xfrm>
                <a:off x="3662403" y="4514175"/>
                <a:ext cx="1260472" cy="10277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3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cs-CZ" sz="23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300" b="0" i="0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4−3</m:t>
                              </m:r>
                            </m:num>
                            <m:den>
                              <m:r>
                                <a:rPr lang="cs-CZ" sz="23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num>
                        <m:den>
                          <m:r>
                            <a:rPr lang="cs-CZ" sz="23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cs-CZ" sz="23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3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" name="TextovéPole 20">
                <a:extLst>
                  <a:ext uri="{FF2B5EF4-FFF2-40B4-BE49-F238E27FC236}">
                    <a16:creationId xmlns:a16="http://schemas.microsoft.com/office/drawing/2014/main" id="{8E465122-7897-40AB-A6F7-BE64CFDE4F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2403" y="4514175"/>
                <a:ext cx="1260472" cy="102771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ovéPole 21">
                <a:extLst>
                  <a:ext uri="{FF2B5EF4-FFF2-40B4-BE49-F238E27FC236}">
                    <a16:creationId xmlns:a16="http://schemas.microsoft.com/office/drawing/2014/main" id="{C9F5071D-870B-428E-AB87-741B61B328A9}"/>
                  </a:ext>
                </a:extLst>
              </p:cNvPr>
              <p:cNvSpPr txBox="1"/>
              <p:nvPr/>
            </p:nvSpPr>
            <p:spPr>
              <a:xfrm>
                <a:off x="4831985" y="4535440"/>
                <a:ext cx="750108" cy="10277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3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cs-CZ" sz="23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3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3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num>
                        <m:den>
                          <m:r>
                            <a:rPr lang="cs-CZ" sz="23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cs-CZ" sz="23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3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2" name="TextovéPole 21">
                <a:extLst>
                  <a:ext uri="{FF2B5EF4-FFF2-40B4-BE49-F238E27FC236}">
                    <a16:creationId xmlns:a16="http://schemas.microsoft.com/office/drawing/2014/main" id="{C9F5071D-870B-428E-AB87-741B61B328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985" y="4535440"/>
                <a:ext cx="750108" cy="102771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ovéPole 25">
                <a:extLst>
                  <a:ext uri="{FF2B5EF4-FFF2-40B4-BE49-F238E27FC236}">
                    <a16:creationId xmlns:a16="http://schemas.microsoft.com/office/drawing/2014/main" id="{A3BEBBB1-0803-43B3-8FDA-A1395F630482}"/>
                  </a:ext>
                </a:extLst>
              </p:cNvPr>
              <p:cNvSpPr txBox="1"/>
              <p:nvPr/>
            </p:nvSpPr>
            <p:spPr>
              <a:xfrm>
                <a:off x="5438041" y="4748090"/>
                <a:ext cx="1037187" cy="7572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3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3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3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cs-CZ" sz="23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cs-CZ" sz="23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3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sz="23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cs-CZ" sz="23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3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6" name="TextovéPole 25">
                <a:extLst>
                  <a:ext uri="{FF2B5EF4-FFF2-40B4-BE49-F238E27FC236}">
                    <a16:creationId xmlns:a16="http://schemas.microsoft.com/office/drawing/2014/main" id="{A3BEBBB1-0803-43B3-8FDA-A1395F6304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8041" y="4748090"/>
                <a:ext cx="1037187" cy="75725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ovéPole 26">
                <a:extLst>
                  <a:ext uri="{FF2B5EF4-FFF2-40B4-BE49-F238E27FC236}">
                    <a16:creationId xmlns:a16="http://schemas.microsoft.com/office/drawing/2014/main" id="{45416DA2-447E-4D52-9A21-A5738E4E0B01}"/>
                  </a:ext>
                </a:extLst>
              </p:cNvPr>
              <p:cNvSpPr txBox="1"/>
              <p:nvPr/>
            </p:nvSpPr>
            <p:spPr>
              <a:xfrm>
                <a:off x="6331174" y="4748090"/>
                <a:ext cx="973393" cy="7572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3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3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3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cs-CZ" sz="23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sz="23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3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3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cs-CZ" sz="23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3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7" name="TextovéPole 26">
                <a:extLst>
                  <a:ext uri="{FF2B5EF4-FFF2-40B4-BE49-F238E27FC236}">
                    <a16:creationId xmlns:a16="http://schemas.microsoft.com/office/drawing/2014/main" id="{45416DA2-447E-4D52-9A21-A5738E4E0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1174" y="4748090"/>
                <a:ext cx="973393" cy="75725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ovéPole 27">
                <a:extLst>
                  <a:ext uri="{FF2B5EF4-FFF2-40B4-BE49-F238E27FC236}">
                    <a16:creationId xmlns:a16="http://schemas.microsoft.com/office/drawing/2014/main" id="{F3497736-4658-452A-9B0F-3FC32064EFA6}"/>
                  </a:ext>
                </a:extLst>
              </p:cNvPr>
              <p:cNvSpPr txBox="1"/>
              <p:nvPr/>
            </p:nvSpPr>
            <p:spPr>
              <a:xfrm>
                <a:off x="7224309" y="4737457"/>
                <a:ext cx="409868" cy="7572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3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300" b="1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cs-CZ" sz="23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cs-CZ" sz="23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8" name="TextovéPole 27">
                <a:extLst>
                  <a:ext uri="{FF2B5EF4-FFF2-40B4-BE49-F238E27FC236}">
                    <a16:creationId xmlns:a16="http://schemas.microsoft.com/office/drawing/2014/main" id="{F3497736-4658-452A-9B0F-3FC32064EF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4309" y="4737457"/>
                <a:ext cx="409868" cy="75725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ovéPole 29">
                <a:extLst>
                  <a:ext uri="{FF2B5EF4-FFF2-40B4-BE49-F238E27FC236}">
                    <a16:creationId xmlns:a16="http://schemas.microsoft.com/office/drawing/2014/main" id="{C4C85349-ACDB-4A88-848B-6B7256C4D924}"/>
                  </a:ext>
                </a:extLst>
              </p:cNvPr>
              <p:cNvSpPr txBox="1"/>
              <p:nvPr/>
            </p:nvSpPr>
            <p:spPr>
              <a:xfrm>
                <a:off x="6790633" y="5964982"/>
                <a:ext cx="386344" cy="446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3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cs-CZ" sz="23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0" name="TextovéPole 29">
                <a:extLst>
                  <a:ext uri="{FF2B5EF4-FFF2-40B4-BE49-F238E27FC236}">
                    <a16:creationId xmlns:a16="http://schemas.microsoft.com/office/drawing/2014/main" id="{C4C85349-ACDB-4A88-848B-6B7256C4D9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0633" y="5964982"/>
                <a:ext cx="386344" cy="446276"/>
              </a:xfrm>
              <a:prstGeom prst="rect">
                <a:avLst/>
              </a:prstGeom>
              <a:blipFill>
                <a:blip r:embed="rId16"/>
                <a:stretch>
                  <a:fillRect l="-317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ovéPole 30">
                <a:extLst>
                  <a:ext uri="{FF2B5EF4-FFF2-40B4-BE49-F238E27FC236}">
                    <a16:creationId xmlns:a16="http://schemas.microsoft.com/office/drawing/2014/main" id="{96660523-5F93-4FE5-B8D4-CF45416C731F}"/>
                  </a:ext>
                </a:extLst>
              </p:cNvPr>
              <p:cNvSpPr txBox="1"/>
              <p:nvPr/>
            </p:nvSpPr>
            <p:spPr>
              <a:xfrm>
                <a:off x="7853888" y="5741697"/>
                <a:ext cx="535207" cy="764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3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3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𝟐𝟒</m:t>
                          </m:r>
                        </m:num>
                        <m:den>
                          <m:r>
                            <a:rPr lang="cs-CZ" sz="23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𝟑𝟓</m:t>
                          </m:r>
                        </m:den>
                      </m:f>
                    </m:oMath>
                  </m:oMathPara>
                </a14:m>
                <a:endParaRPr lang="cs-CZ" sz="23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1" name="TextovéPole 30">
                <a:extLst>
                  <a:ext uri="{FF2B5EF4-FFF2-40B4-BE49-F238E27FC236}">
                    <a16:creationId xmlns:a16="http://schemas.microsoft.com/office/drawing/2014/main" id="{96660523-5F93-4FE5-B8D4-CF45416C73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3888" y="5741697"/>
                <a:ext cx="535207" cy="76444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ovéPole 31">
                <a:extLst>
                  <a:ext uri="{FF2B5EF4-FFF2-40B4-BE49-F238E27FC236}">
                    <a16:creationId xmlns:a16="http://schemas.microsoft.com/office/drawing/2014/main" id="{FDC98B7E-03A6-42CD-A35F-F8BAE3710FDD}"/>
                  </a:ext>
                </a:extLst>
              </p:cNvPr>
              <p:cNvSpPr txBox="1"/>
              <p:nvPr/>
            </p:nvSpPr>
            <p:spPr>
              <a:xfrm>
                <a:off x="4885547" y="2892772"/>
                <a:ext cx="2004351" cy="7549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3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100−</m:t>
                      </m:r>
                      <m:f>
                        <m:fPr>
                          <m:ctrlPr>
                            <a:rPr lang="cs-CZ" sz="23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3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1000</m:t>
                          </m:r>
                        </m:num>
                        <m:den>
                          <m:r>
                            <a:rPr lang="cs-CZ" sz="23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cs-CZ" sz="23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3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32" name="TextovéPole 31">
                <a:extLst>
                  <a:ext uri="{FF2B5EF4-FFF2-40B4-BE49-F238E27FC236}">
                    <a16:creationId xmlns:a16="http://schemas.microsoft.com/office/drawing/2014/main" id="{FDC98B7E-03A6-42CD-A35F-F8BAE3710F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5547" y="2892772"/>
                <a:ext cx="2004351" cy="75495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ovéPole 33">
                <a:extLst>
                  <a:ext uri="{FF2B5EF4-FFF2-40B4-BE49-F238E27FC236}">
                    <a16:creationId xmlns:a16="http://schemas.microsoft.com/office/drawing/2014/main" id="{B0CC3A1D-B5BC-4F73-A92A-E284D2455A0B}"/>
                  </a:ext>
                </a:extLst>
              </p:cNvPr>
              <p:cNvSpPr txBox="1"/>
              <p:nvPr/>
            </p:nvSpPr>
            <p:spPr>
              <a:xfrm>
                <a:off x="4542033" y="5754895"/>
                <a:ext cx="529698" cy="7572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3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sz="23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3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cs-CZ" sz="23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cs-CZ" sz="23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4" name="TextovéPole 33">
                <a:extLst>
                  <a:ext uri="{FF2B5EF4-FFF2-40B4-BE49-F238E27FC236}">
                    <a16:creationId xmlns:a16="http://schemas.microsoft.com/office/drawing/2014/main" id="{B0CC3A1D-B5BC-4F73-A92A-E284D2455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2033" y="5754895"/>
                <a:ext cx="529698" cy="75725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ovéPole 34">
                <a:extLst>
                  <a:ext uri="{FF2B5EF4-FFF2-40B4-BE49-F238E27FC236}">
                    <a16:creationId xmlns:a16="http://schemas.microsoft.com/office/drawing/2014/main" id="{E8DC0562-80C7-47F8-8938-D5C71655B67A}"/>
                  </a:ext>
                </a:extLst>
              </p:cNvPr>
              <p:cNvSpPr txBox="1"/>
              <p:nvPr/>
            </p:nvSpPr>
            <p:spPr>
              <a:xfrm>
                <a:off x="4903539" y="5736468"/>
                <a:ext cx="2050153" cy="887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3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23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cs-CZ" sz="23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sz="23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3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15+20</m:t>
                              </m:r>
                            </m:num>
                            <m:den>
                              <m:r>
                                <a:rPr lang="cs-CZ" sz="2300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24</m:t>
                              </m:r>
                            </m:den>
                          </m:f>
                        </m:e>
                      </m:d>
                      <m:r>
                        <a:rPr lang="cs-CZ" sz="23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3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5" name="TextovéPole 34">
                <a:extLst>
                  <a:ext uri="{FF2B5EF4-FFF2-40B4-BE49-F238E27FC236}">
                    <a16:creationId xmlns:a16="http://schemas.microsoft.com/office/drawing/2014/main" id="{E8DC0562-80C7-47F8-8938-D5C71655B6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3539" y="5736468"/>
                <a:ext cx="2050153" cy="88761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ovéPole 35">
                <a:extLst>
                  <a:ext uri="{FF2B5EF4-FFF2-40B4-BE49-F238E27FC236}">
                    <a16:creationId xmlns:a16="http://schemas.microsoft.com/office/drawing/2014/main" id="{E0C47D6A-1CA8-48A4-92E9-FBB0319F5E76}"/>
                  </a:ext>
                </a:extLst>
              </p:cNvPr>
              <p:cNvSpPr txBox="1"/>
              <p:nvPr/>
            </p:nvSpPr>
            <p:spPr>
              <a:xfrm>
                <a:off x="3885683" y="5453400"/>
                <a:ext cx="3779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200" b="0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cs-CZ" sz="2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6" name="TextovéPole 35">
                <a:extLst>
                  <a:ext uri="{FF2B5EF4-FFF2-40B4-BE49-F238E27FC236}">
                    <a16:creationId xmlns:a16="http://schemas.microsoft.com/office/drawing/2014/main" id="{E0C47D6A-1CA8-48A4-92E9-FBB0319F5E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5683" y="5453400"/>
                <a:ext cx="377973" cy="430887"/>
              </a:xfrm>
              <a:prstGeom prst="rect">
                <a:avLst/>
              </a:prstGeom>
              <a:blipFill>
                <a:blip r:embed="rId21"/>
                <a:stretch>
                  <a:fillRect l="-161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ovéPole 36">
                <a:extLst>
                  <a:ext uri="{FF2B5EF4-FFF2-40B4-BE49-F238E27FC236}">
                    <a16:creationId xmlns:a16="http://schemas.microsoft.com/office/drawing/2014/main" id="{85B1B157-0AF7-40FC-8B52-18865AC476A6}"/>
                  </a:ext>
                </a:extLst>
              </p:cNvPr>
              <p:cNvSpPr txBox="1"/>
              <p:nvPr/>
            </p:nvSpPr>
            <p:spPr>
              <a:xfrm>
                <a:off x="5608154" y="5474665"/>
                <a:ext cx="46303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200" b="0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35</m:t>
                      </m:r>
                    </m:oMath>
                  </m:oMathPara>
                </a14:m>
                <a:endParaRPr lang="cs-CZ" sz="2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7" name="TextovéPole 36">
                <a:extLst>
                  <a:ext uri="{FF2B5EF4-FFF2-40B4-BE49-F238E27FC236}">
                    <a16:creationId xmlns:a16="http://schemas.microsoft.com/office/drawing/2014/main" id="{85B1B157-0AF7-40FC-8B52-18865AC47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8154" y="5474665"/>
                <a:ext cx="463034" cy="430887"/>
              </a:xfrm>
              <a:prstGeom prst="rect">
                <a:avLst/>
              </a:prstGeom>
              <a:blipFill>
                <a:blip r:embed="rId22"/>
                <a:stretch>
                  <a:fillRect l="-2632" r="-657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ovéPole 37">
                <a:extLst>
                  <a:ext uri="{FF2B5EF4-FFF2-40B4-BE49-F238E27FC236}">
                    <a16:creationId xmlns:a16="http://schemas.microsoft.com/office/drawing/2014/main" id="{58A2FEEA-F782-4DCA-869A-777AB979CA9E}"/>
                  </a:ext>
                </a:extLst>
              </p:cNvPr>
              <p:cNvSpPr txBox="1"/>
              <p:nvPr/>
            </p:nvSpPr>
            <p:spPr>
              <a:xfrm>
                <a:off x="7013917" y="5731066"/>
                <a:ext cx="1119997" cy="764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3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sz="23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3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num>
                        <m:den>
                          <m:r>
                            <a:rPr lang="cs-CZ" sz="23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  <m:r>
                        <a:rPr lang="cs-CZ" sz="23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3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8" name="TextovéPole 37">
                <a:extLst>
                  <a:ext uri="{FF2B5EF4-FFF2-40B4-BE49-F238E27FC236}">
                    <a16:creationId xmlns:a16="http://schemas.microsoft.com/office/drawing/2014/main" id="{58A2FEEA-F782-4DCA-869A-777AB979CA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3917" y="5731066"/>
                <a:ext cx="1119997" cy="76444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ovéPole 38">
                <a:extLst>
                  <a:ext uri="{FF2B5EF4-FFF2-40B4-BE49-F238E27FC236}">
                    <a16:creationId xmlns:a16="http://schemas.microsoft.com/office/drawing/2014/main" id="{7F25B07C-6DE1-4B57-BB62-A0E9CDC4E3EB}"/>
                  </a:ext>
                </a:extLst>
              </p:cNvPr>
              <p:cNvSpPr txBox="1"/>
              <p:nvPr/>
            </p:nvSpPr>
            <p:spPr>
              <a:xfrm>
                <a:off x="4853243" y="5421502"/>
                <a:ext cx="46303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200" b="0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cs-CZ" sz="2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9" name="TextovéPole 38">
                <a:extLst>
                  <a:ext uri="{FF2B5EF4-FFF2-40B4-BE49-F238E27FC236}">
                    <a16:creationId xmlns:a16="http://schemas.microsoft.com/office/drawing/2014/main" id="{7F25B07C-6DE1-4B57-BB62-A0E9CDC4E3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3243" y="5421502"/>
                <a:ext cx="463034" cy="430887"/>
              </a:xfrm>
              <a:prstGeom prst="rect">
                <a:avLst/>
              </a:prstGeom>
              <a:blipFill>
                <a:blip r:embed="rId24"/>
                <a:stretch>
                  <a:fillRect l="-131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09F17176-ACDC-4350-8BB8-26C505BFE129}"/>
              </a:ext>
            </a:extLst>
          </p:cNvPr>
          <p:cNvCxnSpPr/>
          <p:nvPr/>
        </p:nvCxnSpPr>
        <p:spPr>
          <a:xfrm flipH="1">
            <a:off x="4890977" y="5507665"/>
            <a:ext cx="21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2C478EC1-9126-45D0-A8F9-F0FC5914BAC1}"/>
              </a:ext>
            </a:extLst>
          </p:cNvPr>
          <p:cNvSpPr txBox="1"/>
          <p:nvPr/>
        </p:nvSpPr>
        <p:spPr>
          <a:xfrm>
            <a:off x="3970747" y="1019896"/>
            <a:ext cx="14909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" dirty="0">
                <a:solidFill>
                  <a:srgbClr val="0070C0"/>
                </a:solidFill>
              </a:rPr>
              <a:t>324 : 27 = </a:t>
            </a:r>
            <a:endParaRPr lang="cs-CZ" sz="25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ovéPole 40">
                <a:extLst>
                  <a:ext uri="{FF2B5EF4-FFF2-40B4-BE49-F238E27FC236}">
                    <a16:creationId xmlns:a16="http://schemas.microsoft.com/office/drawing/2014/main" id="{7D05CC29-211D-47B3-B701-9C7633916DB2}"/>
                  </a:ext>
                </a:extLst>
              </p:cNvPr>
              <p:cNvSpPr txBox="1"/>
              <p:nvPr/>
            </p:nvSpPr>
            <p:spPr>
              <a:xfrm>
                <a:off x="4225925" y="2574047"/>
                <a:ext cx="8351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200" b="0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.1000</m:t>
                      </m:r>
                    </m:oMath>
                  </m:oMathPara>
                </a14:m>
                <a:endParaRPr lang="cs-CZ" sz="22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41" name="TextovéPole 40">
                <a:extLst>
                  <a:ext uri="{FF2B5EF4-FFF2-40B4-BE49-F238E27FC236}">
                    <a16:creationId xmlns:a16="http://schemas.microsoft.com/office/drawing/2014/main" id="{7D05CC29-211D-47B3-B701-9C7633916D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5925" y="2574047"/>
                <a:ext cx="835173" cy="430887"/>
              </a:xfrm>
              <a:prstGeom prst="rect">
                <a:avLst/>
              </a:prstGeom>
              <a:blipFill>
                <a:blip r:embed="rId25"/>
                <a:stretch>
                  <a:fillRect r="-21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ovéPole 41">
            <a:extLst>
              <a:ext uri="{FF2B5EF4-FFF2-40B4-BE49-F238E27FC236}">
                <a16:creationId xmlns:a16="http://schemas.microsoft.com/office/drawing/2014/main" id="{E61A0971-510D-42D5-9A94-095C42D2D1D9}"/>
              </a:ext>
            </a:extLst>
          </p:cNvPr>
          <p:cNvSpPr txBox="1"/>
          <p:nvPr/>
        </p:nvSpPr>
        <p:spPr>
          <a:xfrm>
            <a:off x="5329990" y="1007540"/>
            <a:ext cx="7001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" b="1" dirty="0">
                <a:solidFill>
                  <a:srgbClr val="0070C0"/>
                </a:solidFill>
              </a:rPr>
              <a:t>12x</a:t>
            </a:r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521CD2AD-7703-4F80-887B-BE8DAF6B94F2}"/>
              </a:ext>
            </a:extLst>
          </p:cNvPr>
          <p:cNvCxnSpPr>
            <a:cxnSpLocks/>
          </p:cNvCxnSpPr>
          <p:nvPr/>
        </p:nvCxnSpPr>
        <p:spPr>
          <a:xfrm>
            <a:off x="3966519" y="5550114"/>
            <a:ext cx="174475" cy="226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42">
            <a:extLst>
              <a:ext uri="{FF2B5EF4-FFF2-40B4-BE49-F238E27FC236}">
                <a16:creationId xmlns:a16="http://schemas.microsoft.com/office/drawing/2014/main" id="{21BB0C56-4BB6-49E7-8A34-16E862A4CAB8}"/>
              </a:ext>
            </a:extLst>
          </p:cNvPr>
          <p:cNvCxnSpPr>
            <a:cxnSpLocks/>
          </p:cNvCxnSpPr>
          <p:nvPr/>
        </p:nvCxnSpPr>
        <p:spPr>
          <a:xfrm>
            <a:off x="4733282" y="6243058"/>
            <a:ext cx="174475" cy="226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nice 43">
            <a:extLst>
              <a:ext uri="{FF2B5EF4-FFF2-40B4-BE49-F238E27FC236}">
                <a16:creationId xmlns:a16="http://schemas.microsoft.com/office/drawing/2014/main" id="{EFD9445E-36F9-407B-8FF3-83FBDF408510}"/>
              </a:ext>
            </a:extLst>
          </p:cNvPr>
          <p:cNvCxnSpPr>
            <a:cxnSpLocks/>
          </p:cNvCxnSpPr>
          <p:nvPr/>
        </p:nvCxnSpPr>
        <p:spPr>
          <a:xfrm>
            <a:off x="4730901" y="5823958"/>
            <a:ext cx="174475" cy="22679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nice 44">
            <a:extLst>
              <a:ext uri="{FF2B5EF4-FFF2-40B4-BE49-F238E27FC236}">
                <a16:creationId xmlns:a16="http://schemas.microsoft.com/office/drawing/2014/main" id="{96AD6712-2FDF-4769-ABB9-0F97D05D884B}"/>
              </a:ext>
            </a:extLst>
          </p:cNvPr>
          <p:cNvCxnSpPr>
            <a:cxnSpLocks/>
          </p:cNvCxnSpPr>
          <p:nvPr/>
        </p:nvCxnSpPr>
        <p:spPr>
          <a:xfrm>
            <a:off x="3892701" y="6228771"/>
            <a:ext cx="174475" cy="22679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6">
            <a:extLst>
              <a:ext uri="{FF2B5EF4-FFF2-40B4-BE49-F238E27FC236}">
                <a16:creationId xmlns:a16="http://schemas.microsoft.com/office/drawing/2014/main" id="{0746A85D-084C-4ACA-B705-6176BA3D4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198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/>
          </a:p>
        </p:txBody>
      </p:sp>
      <p:sp>
        <p:nvSpPr>
          <p:cNvPr id="47" name="Obdélník 46">
            <a:extLst>
              <a:ext uri="{FF2B5EF4-FFF2-40B4-BE49-F238E27FC236}">
                <a16:creationId xmlns:a16="http://schemas.microsoft.com/office/drawing/2014/main" id="{C48F823B-290D-4C08-A33F-75B97EC6E9EF}"/>
              </a:ext>
            </a:extLst>
          </p:cNvPr>
          <p:cNvSpPr/>
          <p:nvPr/>
        </p:nvSpPr>
        <p:spPr>
          <a:xfrm>
            <a:off x="5805996" y="-44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>
                <a:solidFill>
                  <a:srgbClr val="0070C0"/>
                </a:solidFill>
              </a:rPr>
              <a:t>9-2018-1</a:t>
            </a: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48" name="Šipka: doprava 4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CF1AF89-B0E8-4D9E-BBC6-1A61218050BC}"/>
              </a:ext>
            </a:extLst>
          </p:cNvPr>
          <p:cNvSpPr/>
          <p:nvPr/>
        </p:nvSpPr>
        <p:spPr>
          <a:xfrm>
            <a:off x="8220074" y="1631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49" name="Šipka: doprava 4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ED14900-2C91-40D2-9C3A-0EAF6FB46276}"/>
              </a:ext>
            </a:extLst>
          </p:cNvPr>
          <p:cNvSpPr/>
          <p:nvPr/>
        </p:nvSpPr>
        <p:spPr>
          <a:xfrm flipH="1">
            <a:off x="5864252" y="8083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323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3" grpId="0"/>
      <p:bldP spid="24" grpId="0"/>
      <p:bldP spid="15" grpId="0"/>
      <p:bldP spid="16" grpId="0"/>
      <p:bldP spid="17" grpId="0"/>
      <p:bldP spid="18" grpId="0"/>
      <p:bldP spid="19" grpId="0"/>
      <p:bldP spid="25" grpId="0"/>
      <p:bldP spid="21" grpId="0"/>
      <p:bldP spid="22" grpId="0"/>
      <p:bldP spid="26" grpId="0"/>
      <p:bldP spid="27" grpId="0"/>
      <p:bldP spid="28" grpId="0"/>
      <p:bldP spid="30" grpId="0"/>
      <p:bldP spid="31" grpId="0"/>
      <p:bldP spid="32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Obrázek 37">
            <a:extLst>
              <a:ext uri="{FF2B5EF4-FFF2-40B4-BE49-F238E27FC236}">
                <a16:creationId xmlns:a16="http://schemas.microsoft.com/office/drawing/2014/main" id="{C4E6E7A4-4255-48A5-93A8-53CC7EC989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615" t="47938" r="21163" b="31913"/>
          <a:stretch/>
        </p:blipFill>
        <p:spPr>
          <a:xfrm>
            <a:off x="4518837" y="2661688"/>
            <a:ext cx="3312722" cy="1431849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7A451E14-5816-4DA8-B253-9669B39EBC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60" t="47938" r="64408" b="31913"/>
          <a:stretch/>
        </p:blipFill>
        <p:spPr>
          <a:xfrm>
            <a:off x="42529" y="2668777"/>
            <a:ext cx="3072315" cy="1467291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4F44CFAE-D377-4F97-B6FD-C3D03CED61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72" t="28425" r="32764" b="66451"/>
          <a:stretch/>
        </p:blipFill>
        <p:spPr>
          <a:xfrm>
            <a:off x="95692" y="539164"/>
            <a:ext cx="7421524" cy="393404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9C0A63AB-36FF-4A19-AFA1-F794FB62F4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09" t="33168" r="21163" b="52487"/>
          <a:stretch/>
        </p:blipFill>
        <p:spPr>
          <a:xfrm>
            <a:off x="74427" y="1113320"/>
            <a:ext cx="8654904" cy="1059353"/>
          </a:xfrm>
          <a:prstGeom prst="rect">
            <a:avLst/>
          </a:prstGeom>
        </p:spPr>
      </p:pic>
      <p:sp>
        <p:nvSpPr>
          <p:cNvPr id="23" name="TextovéPole 22">
            <a:extLst>
              <a:ext uri="{FF2B5EF4-FFF2-40B4-BE49-F238E27FC236}">
                <a16:creationId xmlns:a16="http://schemas.microsoft.com/office/drawing/2014/main" id="{744F7EA0-F553-4A6B-BBA3-B1466D55D3D4}"/>
              </a:ext>
            </a:extLst>
          </p:cNvPr>
          <p:cNvSpPr txBox="1"/>
          <p:nvPr/>
        </p:nvSpPr>
        <p:spPr>
          <a:xfrm>
            <a:off x="3637610" y="1141877"/>
            <a:ext cx="16786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9 + 6a + a</a:t>
            </a:r>
            <a:r>
              <a:rPr lang="cs-CZ" sz="2200" baseline="30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lang="cs-CZ" sz="22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CD421B60-95B3-4708-85BC-7D04D4DEA9B2}"/>
              </a:ext>
            </a:extLst>
          </p:cNvPr>
          <p:cNvSpPr txBox="1"/>
          <p:nvPr/>
        </p:nvSpPr>
        <p:spPr>
          <a:xfrm>
            <a:off x="5136803" y="1715654"/>
            <a:ext cx="40071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6n – 2n</a:t>
            </a:r>
            <a:r>
              <a:rPr lang="cs-CZ" sz="2200" baseline="30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lang="cs-CZ" sz="22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D9F15D0D-35ED-4B4F-8E3D-9CC88B8A7183}"/>
              </a:ext>
            </a:extLst>
          </p:cNvPr>
          <p:cNvSpPr txBox="1"/>
          <p:nvPr/>
        </p:nvSpPr>
        <p:spPr>
          <a:xfrm>
            <a:off x="2925557" y="3286703"/>
            <a:ext cx="6584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/ .6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91839CE4-0B0D-4C1B-8ECB-6756D3AFFE6F}"/>
              </a:ext>
            </a:extLst>
          </p:cNvPr>
          <p:cNvSpPr txBox="1"/>
          <p:nvPr/>
        </p:nvSpPr>
        <p:spPr>
          <a:xfrm>
            <a:off x="729902" y="3924794"/>
            <a:ext cx="281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10x - 2 </a:t>
            </a:r>
            <a:r>
              <a:rPr lang="cs-CZ" sz="2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6x - 3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E6988FDC-E021-4886-A30D-F7225622DD0E}"/>
              </a:ext>
            </a:extLst>
          </p:cNvPr>
          <p:cNvSpPr txBox="1"/>
          <p:nvPr/>
        </p:nvSpPr>
        <p:spPr>
          <a:xfrm>
            <a:off x="2925557" y="3934252"/>
            <a:ext cx="15294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/ -6x + 2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84350ED9-483C-4270-8D48-C1874C1F3293}"/>
              </a:ext>
            </a:extLst>
          </p:cNvPr>
          <p:cNvSpPr txBox="1"/>
          <p:nvPr/>
        </p:nvSpPr>
        <p:spPr>
          <a:xfrm>
            <a:off x="1384624" y="4415918"/>
            <a:ext cx="1364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4x </a:t>
            </a:r>
            <a:r>
              <a:rPr lang="cs-CZ" sz="2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-1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6A52C2F6-6A49-4E60-8776-2AF4C99274AA}"/>
              </a:ext>
            </a:extLst>
          </p:cNvPr>
          <p:cNvSpPr txBox="1"/>
          <p:nvPr/>
        </p:nvSpPr>
        <p:spPr>
          <a:xfrm>
            <a:off x="2903988" y="4438303"/>
            <a:ext cx="12001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/ :4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ovéPole 29">
                <a:extLst>
                  <a:ext uri="{FF2B5EF4-FFF2-40B4-BE49-F238E27FC236}">
                    <a16:creationId xmlns:a16="http://schemas.microsoft.com/office/drawing/2014/main" id="{0BC3CF8B-75D6-4949-8C20-0C6C6871F771}"/>
                  </a:ext>
                </a:extLst>
              </p:cNvPr>
              <p:cNvSpPr txBox="1"/>
              <p:nvPr/>
            </p:nvSpPr>
            <p:spPr>
              <a:xfrm>
                <a:off x="1524752" y="4914907"/>
                <a:ext cx="1364693" cy="647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b="1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 </a:t>
                </a:r>
                <a:r>
                  <a:rPr lang="cs-CZ" sz="2000" b="1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cs-CZ" sz="2400" b="1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400" b="1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cs-CZ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cs-CZ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cs-CZ" sz="2400" b="1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0" name="TextovéPole 29">
                <a:extLst>
                  <a:ext uri="{FF2B5EF4-FFF2-40B4-BE49-F238E27FC236}">
                    <a16:creationId xmlns:a16="http://schemas.microsoft.com/office/drawing/2014/main" id="{0BC3CF8B-75D6-4949-8C20-0C6C6871F7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752" y="4914907"/>
                <a:ext cx="1364693" cy="647357"/>
              </a:xfrm>
              <a:prstGeom prst="rect">
                <a:avLst/>
              </a:prstGeom>
              <a:blipFill>
                <a:blip r:embed="rId3"/>
                <a:stretch>
                  <a:fillRect l="-6696" b="-377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ovéPole 30">
            <a:extLst>
              <a:ext uri="{FF2B5EF4-FFF2-40B4-BE49-F238E27FC236}">
                <a16:creationId xmlns:a16="http://schemas.microsoft.com/office/drawing/2014/main" id="{303C6943-30DA-4059-B316-67C0061A7A32}"/>
              </a:ext>
            </a:extLst>
          </p:cNvPr>
          <p:cNvSpPr txBox="1"/>
          <p:nvPr/>
        </p:nvSpPr>
        <p:spPr>
          <a:xfrm>
            <a:off x="7837555" y="3265437"/>
            <a:ext cx="10937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/ .12</a:t>
            </a: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D50F6532-F22A-4F85-B07C-4FFAFC9127C9}"/>
              </a:ext>
            </a:extLst>
          </p:cNvPr>
          <p:cNvSpPr txBox="1"/>
          <p:nvPr/>
        </p:nvSpPr>
        <p:spPr>
          <a:xfrm>
            <a:off x="4482938" y="3924794"/>
            <a:ext cx="3916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12y - 6 </a:t>
            </a:r>
            <a:r>
              <a:rPr lang="cs-CZ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18y </a:t>
            </a:r>
            <a:r>
              <a:rPr lang="cs-CZ" sz="2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21 + 20y</a:t>
            </a: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62520F93-7473-4336-9BC6-9103F72F6714}"/>
              </a:ext>
            </a:extLst>
          </p:cNvPr>
          <p:cNvSpPr txBox="1"/>
          <p:nvPr/>
        </p:nvSpPr>
        <p:spPr>
          <a:xfrm>
            <a:off x="7837555" y="4465886"/>
            <a:ext cx="14978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/ -20y+6</a:t>
            </a: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F104DD59-2108-4C32-A9F9-F309CA6296BD}"/>
              </a:ext>
            </a:extLst>
          </p:cNvPr>
          <p:cNvSpPr txBox="1"/>
          <p:nvPr/>
        </p:nvSpPr>
        <p:spPr>
          <a:xfrm>
            <a:off x="5754348" y="4936919"/>
            <a:ext cx="1364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10y </a:t>
            </a:r>
            <a:r>
              <a:rPr lang="cs-CZ" sz="2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27</a:t>
            </a: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8C5C032E-99FD-4485-9FAF-6980708494F2}"/>
              </a:ext>
            </a:extLst>
          </p:cNvPr>
          <p:cNvSpPr txBox="1"/>
          <p:nvPr/>
        </p:nvSpPr>
        <p:spPr>
          <a:xfrm>
            <a:off x="7826620" y="4927405"/>
            <a:ext cx="8389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/ :10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ovéPole 35">
                <a:extLst>
                  <a:ext uri="{FF2B5EF4-FFF2-40B4-BE49-F238E27FC236}">
                    <a16:creationId xmlns:a16="http://schemas.microsoft.com/office/drawing/2014/main" id="{CDF028F9-565E-4175-8E91-7E3F87FF9C29}"/>
                  </a:ext>
                </a:extLst>
              </p:cNvPr>
              <p:cNvSpPr txBox="1"/>
              <p:nvPr/>
            </p:nvSpPr>
            <p:spPr>
              <a:xfrm>
                <a:off x="6011438" y="5382745"/>
                <a:ext cx="2462709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b="1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y </a:t>
                </a:r>
                <a:r>
                  <a:rPr lang="cs-CZ" sz="2400" b="1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𝟐𝟕</m:t>
                        </m:r>
                      </m:num>
                      <m:den>
                        <m:r>
                          <a:rPr lang="cs-CZ" sz="28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cs-CZ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cs-CZ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cs-CZ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cs-CZ" sz="2800" b="1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7</a:t>
                </a:r>
              </a:p>
            </p:txBody>
          </p:sp>
        </mc:Choice>
        <mc:Fallback xmlns="">
          <p:sp>
            <p:nvSpPr>
              <p:cNvPr id="36" name="TextovéPole 35">
                <a:extLst>
                  <a:ext uri="{FF2B5EF4-FFF2-40B4-BE49-F238E27FC236}">
                    <a16:creationId xmlns:a16="http://schemas.microsoft.com/office/drawing/2014/main" id="{CDF028F9-565E-4175-8E91-7E3F87FF9C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1438" y="5382745"/>
                <a:ext cx="2462709" cy="714683"/>
              </a:xfrm>
              <a:prstGeom prst="rect">
                <a:avLst/>
              </a:prstGeom>
              <a:blipFill>
                <a:blip r:embed="rId4"/>
                <a:stretch>
                  <a:fillRect l="-4950" b="-85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ovéPole 36">
            <a:extLst>
              <a:ext uri="{FF2B5EF4-FFF2-40B4-BE49-F238E27FC236}">
                <a16:creationId xmlns:a16="http://schemas.microsoft.com/office/drawing/2014/main" id="{19373B4E-8129-4A1D-89D7-746ECF74B5E4}"/>
              </a:ext>
            </a:extLst>
          </p:cNvPr>
          <p:cNvSpPr txBox="1"/>
          <p:nvPr/>
        </p:nvSpPr>
        <p:spPr>
          <a:xfrm>
            <a:off x="5354808" y="4440509"/>
            <a:ext cx="2900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30y - 6 </a:t>
            </a:r>
            <a:r>
              <a:rPr lang="cs-CZ" sz="2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21 + 20y</a:t>
            </a:r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7B76C1F9-11E7-48B5-B842-C8F8D318F3B2}"/>
              </a:ext>
            </a:extLst>
          </p:cNvPr>
          <p:cNvSpPr txBox="1"/>
          <p:nvPr/>
        </p:nvSpPr>
        <p:spPr>
          <a:xfrm>
            <a:off x="5073006" y="1152509"/>
            <a:ext cx="8493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– 9a</a:t>
            </a:r>
            <a:r>
              <a:rPr lang="cs-CZ" sz="2200" baseline="30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lang="cs-CZ" sz="22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D8E8E7C8-FB68-4711-A2DE-362C9D9F4111}"/>
              </a:ext>
            </a:extLst>
          </p:cNvPr>
          <p:cNvSpPr txBox="1"/>
          <p:nvPr/>
        </p:nvSpPr>
        <p:spPr>
          <a:xfrm>
            <a:off x="5774753" y="1152510"/>
            <a:ext cx="8174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– 9 =</a:t>
            </a:r>
            <a:endParaRPr lang="cs-CZ" sz="22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1" name="TextovéPole 40">
            <a:extLst>
              <a:ext uri="{FF2B5EF4-FFF2-40B4-BE49-F238E27FC236}">
                <a16:creationId xmlns:a16="http://schemas.microsoft.com/office/drawing/2014/main" id="{B14ACFB2-C28C-4F76-A7E9-65FEFFFB83E1}"/>
              </a:ext>
            </a:extLst>
          </p:cNvPr>
          <p:cNvSpPr txBox="1"/>
          <p:nvPr/>
        </p:nvSpPr>
        <p:spPr>
          <a:xfrm>
            <a:off x="6497770" y="1131245"/>
            <a:ext cx="14128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-8</a:t>
            </a:r>
            <a:r>
              <a:rPr lang="cs-CZ" sz="22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cs-CZ" sz="2200" b="1" baseline="30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  </a:t>
            </a:r>
            <a:r>
              <a:rPr lang="cs-CZ" sz="22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+ 6a</a:t>
            </a:r>
          </a:p>
        </p:txBody>
      </p: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ACE294B4-A9D0-432C-AD5E-6621F393075A}"/>
              </a:ext>
            </a:extLst>
          </p:cNvPr>
          <p:cNvSpPr txBox="1"/>
          <p:nvPr/>
        </p:nvSpPr>
        <p:spPr>
          <a:xfrm>
            <a:off x="6189427" y="1726286"/>
            <a:ext cx="9556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+ 6n</a:t>
            </a:r>
            <a:r>
              <a:rPr lang="cs-CZ" sz="2200" baseline="30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lang="cs-CZ" sz="22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1BCA3ABD-40F8-445C-949F-434BDA6A4532}"/>
              </a:ext>
            </a:extLst>
          </p:cNvPr>
          <p:cNvSpPr txBox="1"/>
          <p:nvPr/>
        </p:nvSpPr>
        <p:spPr>
          <a:xfrm>
            <a:off x="6944338" y="1747551"/>
            <a:ext cx="11151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– 3n</a:t>
            </a:r>
            <a:r>
              <a:rPr lang="cs-CZ" sz="2200" baseline="30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 </a:t>
            </a:r>
            <a:r>
              <a:rPr lang="cs-CZ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endParaRPr lang="cs-CZ" sz="22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4" name="TextovéPole 43">
            <a:extLst>
              <a:ext uri="{FF2B5EF4-FFF2-40B4-BE49-F238E27FC236}">
                <a16:creationId xmlns:a16="http://schemas.microsoft.com/office/drawing/2014/main" id="{37C16DC1-37F9-4ACA-A636-A368DC8107B0}"/>
              </a:ext>
            </a:extLst>
          </p:cNvPr>
          <p:cNvSpPr txBox="1"/>
          <p:nvPr/>
        </p:nvSpPr>
        <p:spPr>
          <a:xfrm>
            <a:off x="7933165" y="1747552"/>
            <a:ext cx="12002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cs-CZ" sz="2200" b="1" baseline="30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  </a:t>
            </a:r>
            <a:r>
              <a:rPr lang="cs-CZ" sz="22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+ 6n</a:t>
            </a:r>
          </a:p>
        </p:txBody>
      </p:sp>
      <p:sp>
        <p:nvSpPr>
          <p:cNvPr id="49" name="Obdélník 48">
            <a:extLst>
              <a:ext uri="{FF2B5EF4-FFF2-40B4-BE49-F238E27FC236}">
                <a16:creationId xmlns:a16="http://schemas.microsoft.com/office/drawing/2014/main" id="{399E3B04-3975-4913-BC9C-E98F0B72994B}"/>
              </a:ext>
            </a:extLst>
          </p:cNvPr>
          <p:cNvSpPr/>
          <p:nvPr/>
        </p:nvSpPr>
        <p:spPr>
          <a:xfrm>
            <a:off x="5805996" y="-44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>
                <a:solidFill>
                  <a:srgbClr val="0070C0"/>
                </a:solidFill>
              </a:rPr>
              <a:t>9-2018-1</a:t>
            </a: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50" name="Šipka: doprava 4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C209AF8-892B-442E-9F86-EEA9ABC4C876}"/>
              </a:ext>
            </a:extLst>
          </p:cNvPr>
          <p:cNvSpPr/>
          <p:nvPr/>
        </p:nvSpPr>
        <p:spPr>
          <a:xfrm>
            <a:off x="8220074" y="1631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51" name="Šipka: doprava 5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F73F38B-8EA1-48DE-A0EC-A510AB332785}"/>
              </a:ext>
            </a:extLst>
          </p:cNvPr>
          <p:cNvSpPr/>
          <p:nvPr/>
        </p:nvSpPr>
        <p:spPr>
          <a:xfrm flipH="1">
            <a:off x="5864252" y="8083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271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59A94CD5-5D8F-4D2D-9EB3-7A40EA3845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60" t="50860" r="18307" b="8553"/>
          <a:stretch/>
        </p:blipFill>
        <p:spPr>
          <a:xfrm>
            <a:off x="29282" y="2299216"/>
            <a:ext cx="8976496" cy="2934586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4EC1324F-ED2F-4BE8-8D4C-F971879872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60" t="25090" r="12675" b="50809"/>
          <a:stretch/>
        </p:blipFill>
        <p:spPr>
          <a:xfrm>
            <a:off x="63798" y="512945"/>
            <a:ext cx="9114718" cy="1637415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09EF7A78-CE57-4D24-A353-7D36A11DE1C1}"/>
              </a:ext>
            </a:extLst>
          </p:cNvPr>
          <p:cNvSpPr txBox="1"/>
          <p:nvPr/>
        </p:nvSpPr>
        <p:spPr>
          <a:xfrm>
            <a:off x="3372912" y="2682841"/>
            <a:ext cx="1826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1. den … x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612A7F44-0442-4868-A92A-37A9AE6012F3}"/>
              </a:ext>
            </a:extLst>
          </p:cNvPr>
          <p:cNvSpPr txBox="1"/>
          <p:nvPr/>
        </p:nvSpPr>
        <p:spPr>
          <a:xfrm>
            <a:off x="3351647" y="3437753"/>
            <a:ext cx="1294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2. den …</a:t>
            </a:r>
            <a:endParaRPr lang="cs-CZ" sz="24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0923B463-F484-4E0A-BFB4-6FABC1BBFFDE}"/>
              </a:ext>
            </a:extLst>
          </p:cNvPr>
          <p:cNvSpPr txBox="1"/>
          <p:nvPr/>
        </p:nvSpPr>
        <p:spPr>
          <a:xfrm>
            <a:off x="3362280" y="4335782"/>
            <a:ext cx="1284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3. den …</a:t>
            </a:r>
            <a:endParaRPr lang="cs-CZ" sz="24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A799D8DA-220C-47D8-8BE3-D9D823770833}"/>
              </a:ext>
            </a:extLst>
          </p:cNvPr>
          <p:cNvSpPr txBox="1"/>
          <p:nvPr/>
        </p:nvSpPr>
        <p:spPr>
          <a:xfrm>
            <a:off x="1384623" y="5271443"/>
            <a:ext cx="4548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 + 1,5x + 1,5x + 20 = 220</a:t>
            </a:r>
            <a:endParaRPr lang="cs-CZ" sz="24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210A21E9-DA69-4944-89E9-5216674C806C}"/>
              </a:ext>
            </a:extLst>
          </p:cNvPr>
          <p:cNvSpPr txBox="1"/>
          <p:nvPr/>
        </p:nvSpPr>
        <p:spPr>
          <a:xfrm>
            <a:off x="3691895" y="5823906"/>
            <a:ext cx="1624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4x = 200</a:t>
            </a:r>
            <a:endParaRPr lang="cs-CZ" sz="24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E713E54B-99D1-4E3B-AD2A-4B791BFF456C}"/>
              </a:ext>
            </a:extLst>
          </p:cNvPr>
          <p:cNvSpPr txBox="1"/>
          <p:nvPr/>
        </p:nvSpPr>
        <p:spPr>
          <a:xfrm>
            <a:off x="3851493" y="6309396"/>
            <a:ext cx="1624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 = 50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C1B25E6E-12E0-418E-8DAB-0C92D2A89BE3}"/>
              </a:ext>
            </a:extLst>
          </p:cNvPr>
          <p:cNvSpPr txBox="1"/>
          <p:nvPr/>
        </p:nvSpPr>
        <p:spPr>
          <a:xfrm>
            <a:off x="4492875" y="3430665"/>
            <a:ext cx="919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1,</a:t>
            </a:r>
            <a:r>
              <a:rPr lang="cs-CZ" sz="2400" b="1" spc="18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5.x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3171466-E9C1-44F8-957B-412E4C672EEE}"/>
              </a:ext>
            </a:extLst>
          </p:cNvPr>
          <p:cNvSpPr txBox="1"/>
          <p:nvPr/>
        </p:nvSpPr>
        <p:spPr>
          <a:xfrm>
            <a:off x="4510596" y="4339326"/>
            <a:ext cx="1613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1,</a:t>
            </a:r>
            <a:r>
              <a:rPr lang="cs-CZ" sz="2400" b="1" spc="18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5.x </a:t>
            </a:r>
            <a:r>
              <a:rPr lang="cs-CZ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+ 20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2FB4A7F9-FFA8-4D94-9448-9D9A6A8F7329}"/>
              </a:ext>
            </a:extLst>
          </p:cNvPr>
          <p:cNvSpPr txBox="1"/>
          <p:nvPr/>
        </p:nvSpPr>
        <p:spPr>
          <a:xfrm>
            <a:off x="5541960" y="5260381"/>
            <a:ext cx="1624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/ -20</a:t>
            </a:r>
            <a:endParaRPr lang="cs-CZ" sz="24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C3E6AAE1-0789-4BA9-B09E-EEE315BFAB21}"/>
              </a:ext>
            </a:extLst>
          </p:cNvPr>
          <p:cNvSpPr txBox="1"/>
          <p:nvPr/>
        </p:nvSpPr>
        <p:spPr>
          <a:xfrm>
            <a:off x="5510063" y="5781377"/>
            <a:ext cx="1624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/ :4</a:t>
            </a:r>
            <a:endParaRPr lang="cs-CZ" sz="24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CC9DBEA9-195D-4B02-B8E3-D1DD37D048E8}"/>
              </a:ext>
            </a:extLst>
          </p:cNvPr>
          <p:cNvSpPr txBox="1"/>
          <p:nvPr/>
        </p:nvSpPr>
        <p:spPr>
          <a:xfrm>
            <a:off x="8359699" y="2736857"/>
            <a:ext cx="61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50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D7618BDD-EEDA-40A1-AEB3-A45B7CEE1513}"/>
              </a:ext>
            </a:extLst>
          </p:cNvPr>
          <p:cNvSpPr txBox="1"/>
          <p:nvPr/>
        </p:nvSpPr>
        <p:spPr>
          <a:xfrm>
            <a:off x="8359698" y="3534299"/>
            <a:ext cx="61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75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1272EDAC-B338-458D-B39F-2DCDC70BC96D}"/>
              </a:ext>
            </a:extLst>
          </p:cNvPr>
          <p:cNvSpPr txBox="1"/>
          <p:nvPr/>
        </p:nvSpPr>
        <p:spPr>
          <a:xfrm>
            <a:off x="8338434" y="4321107"/>
            <a:ext cx="61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95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43575857-0499-42EF-84BA-D1D773FFCD6B}"/>
              </a:ext>
            </a:extLst>
          </p:cNvPr>
          <p:cNvSpPr txBox="1"/>
          <p:nvPr/>
        </p:nvSpPr>
        <p:spPr>
          <a:xfrm>
            <a:off x="8200211" y="4757042"/>
            <a:ext cx="794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220</a:t>
            </a: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8F8550B8-CAAD-47C7-A605-6511963E6816}"/>
              </a:ext>
            </a:extLst>
          </p:cNvPr>
          <p:cNvCxnSpPr/>
          <p:nvPr/>
        </p:nvCxnSpPr>
        <p:spPr>
          <a:xfrm flipH="1">
            <a:off x="8261498" y="4755336"/>
            <a:ext cx="64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ovéPole 24">
                <a:extLst>
                  <a:ext uri="{FF2B5EF4-FFF2-40B4-BE49-F238E27FC236}">
                    <a16:creationId xmlns:a16="http://schemas.microsoft.com/office/drawing/2014/main" id="{5BE0AA19-9D8A-4FBE-B833-67EFCFAFD771}"/>
                  </a:ext>
                </a:extLst>
              </p:cNvPr>
              <p:cNvSpPr txBox="1"/>
              <p:nvPr/>
            </p:nvSpPr>
            <p:spPr>
              <a:xfrm>
                <a:off x="5194624" y="3313707"/>
                <a:ext cx="1131748" cy="712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b="1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b="1" i="1" spc="18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1" i="1" spc="18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cs-CZ" sz="2800" b="1" i="1" spc="18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cs-CZ" sz="2800" b="1" spc="18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.x</a:t>
                </a:r>
              </a:p>
            </p:txBody>
          </p:sp>
        </mc:Choice>
        <mc:Fallback>
          <p:sp>
            <p:nvSpPr>
              <p:cNvPr id="25" name="TextovéPole 24">
                <a:extLst>
                  <a:ext uri="{FF2B5EF4-FFF2-40B4-BE49-F238E27FC236}">
                    <a16:creationId xmlns:a16="http://schemas.microsoft.com/office/drawing/2014/main" id="{5BE0AA19-9D8A-4FBE-B833-67EFCFAFD7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4624" y="3313707"/>
                <a:ext cx="1131748" cy="712631"/>
              </a:xfrm>
              <a:prstGeom prst="rect">
                <a:avLst/>
              </a:prstGeom>
              <a:blipFill>
                <a:blip r:embed="rId3"/>
                <a:stretch>
                  <a:fillRect l="-10753" b="-948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ovéPole 25">
                <a:extLst>
                  <a:ext uri="{FF2B5EF4-FFF2-40B4-BE49-F238E27FC236}">
                    <a16:creationId xmlns:a16="http://schemas.microsoft.com/office/drawing/2014/main" id="{446B0B3E-1350-4E40-89D6-F138BB780F68}"/>
                  </a:ext>
                </a:extLst>
              </p:cNvPr>
              <p:cNvSpPr txBox="1"/>
              <p:nvPr/>
            </p:nvSpPr>
            <p:spPr>
              <a:xfrm>
                <a:off x="5970799" y="4196210"/>
                <a:ext cx="1971721" cy="712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b="1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b="1" i="1" spc="21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1" i="1" spc="21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cs-CZ" sz="2800" b="1" i="1" spc="21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cs-CZ" sz="2400" b="1" spc="21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.x </a:t>
                </a:r>
                <a:r>
                  <a:rPr lang="cs-CZ" sz="2400" b="1" spc="18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+ 20</a:t>
                </a:r>
                <a:endParaRPr lang="cs-CZ" sz="2800" b="1" spc="180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6" name="TextovéPole 25">
                <a:extLst>
                  <a:ext uri="{FF2B5EF4-FFF2-40B4-BE49-F238E27FC236}">
                    <a16:creationId xmlns:a16="http://schemas.microsoft.com/office/drawing/2014/main" id="{446B0B3E-1350-4E40-89D6-F138BB780F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0799" y="4196210"/>
                <a:ext cx="1971721" cy="712631"/>
              </a:xfrm>
              <a:prstGeom prst="rect">
                <a:avLst/>
              </a:prstGeom>
              <a:blipFill>
                <a:blip r:embed="rId4"/>
                <a:stretch>
                  <a:fillRect l="-6173" b="-85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bdélník 30">
            <a:extLst>
              <a:ext uri="{FF2B5EF4-FFF2-40B4-BE49-F238E27FC236}">
                <a16:creationId xmlns:a16="http://schemas.microsoft.com/office/drawing/2014/main" id="{1DF655DE-7404-43FA-8A8D-46306464A310}"/>
              </a:ext>
            </a:extLst>
          </p:cNvPr>
          <p:cNvSpPr/>
          <p:nvPr/>
        </p:nvSpPr>
        <p:spPr>
          <a:xfrm>
            <a:off x="5805996" y="-44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>
                <a:solidFill>
                  <a:srgbClr val="0070C0"/>
                </a:solidFill>
              </a:rPr>
              <a:t>9-2018-1</a:t>
            </a: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32" name="Šipka: doprava 3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864942E-87B8-414A-9CEC-1B5B95909BA8}"/>
              </a:ext>
            </a:extLst>
          </p:cNvPr>
          <p:cNvSpPr/>
          <p:nvPr/>
        </p:nvSpPr>
        <p:spPr>
          <a:xfrm>
            <a:off x="8220074" y="1631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3" name="Šipka: doprava 3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789E765-D473-4888-8D6B-30D4D4DA2BDB}"/>
              </a:ext>
            </a:extLst>
          </p:cNvPr>
          <p:cNvSpPr/>
          <p:nvPr/>
        </p:nvSpPr>
        <p:spPr>
          <a:xfrm flipH="1">
            <a:off x="5864252" y="8083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346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11" grpId="0"/>
      <p:bldP spid="12" grpId="0"/>
      <p:bldP spid="13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5FC7F209-4FAE-4310-8725-7F46AA95F3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44" t="24263" r="12791" b="10000"/>
          <a:stretch/>
        </p:blipFill>
        <p:spPr>
          <a:xfrm>
            <a:off x="0" y="189360"/>
            <a:ext cx="9112101" cy="4464789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F7F14FB6-8C54-4571-9EDE-29DD28DDF3C5}"/>
              </a:ext>
            </a:extLst>
          </p:cNvPr>
          <p:cNvSpPr/>
          <p:nvPr/>
        </p:nvSpPr>
        <p:spPr>
          <a:xfrm>
            <a:off x="4205593" y="5292148"/>
            <a:ext cx="3240000" cy="90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B238FBB6-9AE9-4C43-98BD-E0A900CAF729}"/>
              </a:ext>
            </a:extLst>
          </p:cNvPr>
          <p:cNvSpPr txBox="1"/>
          <p:nvPr/>
        </p:nvSpPr>
        <p:spPr>
          <a:xfrm>
            <a:off x="7417018" y="5564804"/>
            <a:ext cx="353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</a:t>
            </a:r>
          </a:p>
        </p:txBody>
      </p:sp>
      <p:sp>
        <p:nvSpPr>
          <p:cNvPr id="25" name="Obdélník 24">
            <a:extLst>
              <a:ext uri="{FF2B5EF4-FFF2-40B4-BE49-F238E27FC236}">
                <a16:creationId xmlns:a16="http://schemas.microsoft.com/office/drawing/2014/main" id="{11321A37-CC13-4F21-B444-A94138EEF91A}"/>
              </a:ext>
            </a:extLst>
          </p:cNvPr>
          <p:cNvSpPr/>
          <p:nvPr/>
        </p:nvSpPr>
        <p:spPr>
          <a:xfrm>
            <a:off x="6655592" y="3748415"/>
            <a:ext cx="1926433" cy="79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bdélník 26">
            <a:extLst>
              <a:ext uri="{FF2B5EF4-FFF2-40B4-BE49-F238E27FC236}">
                <a16:creationId xmlns:a16="http://schemas.microsoft.com/office/drawing/2014/main" id="{D30839B8-344F-487F-8B07-718E3F51812B}"/>
              </a:ext>
            </a:extLst>
          </p:cNvPr>
          <p:cNvSpPr/>
          <p:nvPr/>
        </p:nvSpPr>
        <p:spPr>
          <a:xfrm>
            <a:off x="6652360" y="3748415"/>
            <a:ext cx="792000" cy="79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D579A808-F719-4F84-962B-2EC7617623DB}"/>
              </a:ext>
            </a:extLst>
          </p:cNvPr>
          <p:cNvSpPr txBox="1"/>
          <p:nvPr/>
        </p:nvSpPr>
        <p:spPr>
          <a:xfrm>
            <a:off x="8542614" y="4008258"/>
            <a:ext cx="321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3DA276CA-EED0-453F-91C6-E4165B17D69A}"/>
              </a:ext>
            </a:extLst>
          </p:cNvPr>
          <p:cNvSpPr txBox="1"/>
          <p:nvPr/>
        </p:nvSpPr>
        <p:spPr>
          <a:xfrm>
            <a:off x="5524660" y="6202781"/>
            <a:ext cx="57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18</a:t>
            </a:r>
            <a:endParaRPr lang="cs-CZ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1" name="Obdélník 30">
            <a:extLst>
              <a:ext uri="{FF2B5EF4-FFF2-40B4-BE49-F238E27FC236}">
                <a16:creationId xmlns:a16="http://schemas.microsoft.com/office/drawing/2014/main" id="{2D74190B-718F-43DA-A566-4D19BB0973D6}"/>
              </a:ext>
            </a:extLst>
          </p:cNvPr>
          <p:cNvSpPr/>
          <p:nvPr/>
        </p:nvSpPr>
        <p:spPr>
          <a:xfrm>
            <a:off x="6545593" y="5292147"/>
            <a:ext cx="900000" cy="90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>
              <a:solidFill>
                <a:srgbClr val="0070C0"/>
              </a:solidFill>
            </a:endParaRPr>
          </a:p>
        </p:txBody>
      </p:sp>
      <p:sp>
        <p:nvSpPr>
          <p:cNvPr id="32" name="Obdélník 31">
            <a:extLst>
              <a:ext uri="{FF2B5EF4-FFF2-40B4-BE49-F238E27FC236}">
                <a16:creationId xmlns:a16="http://schemas.microsoft.com/office/drawing/2014/main" id="{FBA36A92-F11D-4596-A158-C173181FC19C}"/>
              </a:ext>
            </a:extLst>
          </p:cNvPr>
          <p:cNvSpPr/>
          <p:nvPr/>
        </p:nvSpPr>
        <p:spPr>
          <a:xfrm>
            <a:off x="5643432" y="5292147"/>
            <a:ext cx="900000" cy="90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70C0"/>
              </a:solidFill>
            </a:endParaRPr>
          </a:p>
        </p:txBody>
      </p:sp>
      <p:sp>
        <p:nvSpPr>
          <p:cNvPr id="33" name="Obdélník 32">
            <a:extLst>
              <a:ext uri="{FF2B5EF4-FFF2-40B4-BE49-F238E27FC236}">
                <a16:creationId xmlns:a16="http://schemas.microsoft.com/office/drawing/2014/main" id="{ADEE71B9-48C5-40CF-B9F8-6D4DE906E6C1}"/>
              </a:ext>
            </a:extLst>
          </p:cNvPr>
          <p:cNvSpPr/>
          <p:nvPr/>
        </p:nvSpPr>
        <p:spPr>
          <a:xfrm>
            <a:off x="7609404" y="3567111"/>
            <a:ext cx="792000" cy="1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Obdélník 33">
            <a:extLst>
              <a:ext uri="{FF2B5EF4-FFF2-40B4-BE49-F238E27FC236}">
                <a16:creationId xmlns:a16="http://schemas.microsoft.com/office/drawing/2014/main" id="{DDB69DDC-267F-441D-B531-FB98122268EC}"/>
              </a:ext>
            </a:extLst>
          </p:cNvPr>
          <p:cNvSpPr/>
          <p:nvPr/>
        </p:nvSpPr>
        <p:spPr>
          <a:xfrm rot="5400000">
            <a:off x="8096029" y="4054931"/>
            <a:ext cx="792000" cy="1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63CE34C4-349A-4BCA-8E52-4003CB7D4143}"/>
              </a:ext>
            </a:extLst>
          </p:cNvPr>
          <p:cNvSpPr txBox="1"/>
          <p:nvPr/>
        </p:nvSpPr>
        <p:spPr>
          <a:xfrm>
            <a:off x="7869689" y="3261491"/>
            <a:ext cx="321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</a:t>
            </a:r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E5BD3013-7F18-4C0F-BDE5-5C723FC99196}"/>
              </a:ext>
            </a:extLst>
          </p:cNvPr>
          <p:cNvSpPr txBox="1"/>
          <p:nvPr/>
        </p:nvSpPr>
        <p:spPr>
          <a:xfrm>
            <a:off x="6839041" y="4957871"/>
            <a:ext cx="353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</a:t>
            </a: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9BD31CA0-106F-4665-9C6F-8D30DC7AA965}"/>
              </a:ext>
            </a:extLst>
          </p:cNvPr>
          <p:cNvSpPr txBox="1"/>
          <p:nvPr/>
        </p:nvSpPr>
        <p:spPr>
          <a:xfrm>
            <a:off x="5959274" y="4951561"/>
            <a:ext cx="353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</a:t>
            </a:r>
          </a:p>
        </p:txBody>
      </p:sp>
      <p:sp>
        <p:nvSpPr>
          <p:cNvPr id="38" name="Obdélník 37">
            <a:extLst>
              <a:ext uri="{FF2B5EF4-FFF2-40B4-BE49-F238E27FC236}">
                <a16:creationId xmlns:a16="http://schemas.microsoft.com/office/drawing/2014/main" id="{49C57C50-26D9-4234-8250-73A6FB60B9AD}"/>
              </a:ext>
            </a:extLst>
          </p:cNvPr>
          <p:cNvSpPr/>
          <p:nvPr/>
        </p:nvSpPr>
        <p:spPr>
          <a:xfrm>
            <a:off x="4566880" y="5292262"/>
            <a:ext cx="360000" cy="90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Obdélník 38">
            <a:extLst>
              <a:ext uri="{FF2B5EF4-FFF2-40B4-BE49-F238E27FC236}">
                <a16:creationId xmlns:a16="http://schemas.microsoft.com/office/drawing/2014/main" id="{26B52F38-CC95-4C59-AF11-0C1B301E497E}"/>
              </a:ext>
            </a:extLst>
          </p:cNvPr>
          <p:cNvSpPr/>
          <p:nvPr/>
        </p:nvSpPr>
        <p:spPr>
          <a:xfrm>
            <a:off x="5285335" y="5292149"/>
            <a:ext cx="360000" cy="90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70C0"/>
              </a:solidFill>
            </a:endParaRPr>
          </a:p>
        </p:txBody>
      </p:sp>
      <p:sp>
        <p:nvSpPr>
          <p:cNvPr id="9" name="Pravá složená závorka 8">
            <a:extLst>
              <a:ext uri="{FF2B5EF4-FFF2-40B4-BE49-F238E27FC236}">
                <a16:creationId xmlns:a16="http://schemas.microsoft.com/office/drawing/2014/main" id="{2B783B0C-A5A4-4783-A5DF-FCF8CEEE3857}"/>
              </a:ext>
            </a:extLst>
          </p:cNvPr>
          <p:cNvSpPr/>
          <p:nvPr/>
        </p:nvSpPr>
        <p:spPr>
          <a:xfrm rot="16200000">
            <a:off x="4828619" y="4464795"/>
            <a:ext cx="193693" cy="143974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E6E33545-9331-4A8E-BC24-BCE5AFDB32C2}"/>
              </a:ext>
            </a:extLst>
          </p:cNvPr>
          <p:cNvSpPr txBox="1"/>
          <p:nvPr/>
        </p:nvSpPr>
        <p:spPr>
          <a:xfrm>
            <a:off x="4134896" y="4669718"/>
            <a:ext cx="17288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18 – 10 = 8</a:t>
            </a:r>
          </a:p>
        </p:txBody>
      </p:sp>
      <p:sp>
        <p:nvSpPr>
          <p:cNvPr id="41" name="Pravá složená závorka 40">
            <a:extLst>
              <a:ext uri="{FF2B5EF4-FFF2-40B4-BE49-F238E27FC236}">
                <a16:creationId xmlns:a16="http://schemas.microsoft.com/office/drawing/2014/main" id="{7137BD23-5C7D-48C1-8054-5330EB3A8344}"/>
              </a:ext>
            </a:extLst>
          </p:cNvPr>
          <p:cNvSpPr/>
          <p:nvPr/>
        </p:nvSpPr>
        <p:spPr>
          <a:xfrm rot="5400000" flipV="1">
            <a:off x="4276222" y="6133897"/>
            <a:ext cx="214470" cy="3600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235249C1-DB69-4C75-BE12-2E36987D41F0}"/>
              </a:ext>
            </a:extLst>
          </p:cNvPr>
          <p:cNvSpPr txBox="1"/>
          <p:nvPr/>
        </p:nvSpPr>
        <p:spPr>
          <a:xfrm>
            <a:off x="3624612" y="6433969"/>
            <a:ext cx="1725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8 : 4 = </a:t>
            </a:r>
            <a:r>
              <a:rPr lang="cs-CZ" sz="20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 cm</a:t>
            </a:r>
          </a:p>
        </p:txBody>
      </p: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2A6745EE-B91D-4A88-9625-015E4EE97AEF}"/>
              </a:ext>
            </a:extLst>
          </p:cNvPr>
          <p:cNvSpPr txBox="1"/>
          <p:nvPr/>
        </p:nvSpPr>
        <p:spPr>
          <a:xfrm>
            <a:off x="4032876" y="3296467"/>
            <a:ext cx="28737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 = 5 . 18 = </a:t>
            </a:r>
            <a:r>
              <a:rPr lang="cs-CZ" sz="22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90 cm</a:t>
            </a:r>
            <a:r>
              <a:rPr lang="cs-CZ" sz="2200" b="1" baseline="30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p:sp>
        <p:nvSpPr>
          <p:cNvPr id="46" name="TextovéPole 45">
            <a:extLst>
              <a:ext uri="{FF2B5EF4-FFF2-40B4-BE49-F238E27FC236}">
                <a16:creationId xmlns:a16="http://schemas.microsoft.com/office/drawing/2014/main" id="{BBDE64E4-93FC-454A-B319-FC2A9DB17D63}"/>
              </a:ext>
            </a:extLst>
          </p:cNvPr>
          <p:cNvSpPr txBox="1"/>
          <p:nvPr/>
        </p:nvSpPr>
        <p:spPr>
          <a:xfrm>
            <a:off x="4203456" y="4042401"/>
            <a:ext cx="18360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 x 5 x 2 cm</a:t>
            </a:r>
            <a:endParaRPr lang="cs-CZ" sz="2200" b="1" baseline="300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7" name="TextovéPole 46">
            <a:extLst>
              <a:ext uri="{FF2B5EF4-FFF2-40B4-BE49-F238E27FC236}">
                <a16:creationId xmlns:a16="http://schemas.microsoft.com/office/drawing/2014/main" id="{C00ABE02-C6E9-4196-BE3C-0D4F06F39DE0}"/>
              </a:ext>
            </a:extLst>
          </p:cNvPr>
          <p:cNvSpPr txBox="1"/>
          <p:nvPr/>
        </p:nvSpPr>
        <p:spPr>
          <a:xfrm>
            <a:off x="1066796" y="4605627"/>
            <a:ext cx="1836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 = 5 . 5 . 2</a:t>
            </a:r>
            <a:endParaRPr lang="cs-CZ" sz="2400" baseline="300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8" name="TextovéPole 47">
            <a:extLst>
              <a:ext uri="{FF2B5EF4-FFF2-40B4-BE49-F238E27FC236}">
                <a16:creationId xmlns:a16="http://schemas.microsoft.com/office/drawing/2014/main" id="{BDABBFD9-3D74-4026-936A-26A4CC1F7194}"/>
              </a:ext>
            </a:extLst>
          </p:cNvPr>
          <p:cNvSpPr txBox="1"/>
          <p:nvPr/>
        </p:nvSpPr>
        <p:spPr>
          <a:xfrm>
            <a:off x="1066796" y="5065039"/>
            <a:ext cx="2078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 = 50 cm</a:t>
            </a:r>
            <a:r>
              <a:rPr lang="cs-CZ" sz="2400" b="1" baseline="30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</a:p>
        </p:txBody>
      </p:sp>
      <p:sp>
        <p:nvSpPr>
          <p:cNvPr id="44" name="Obdélník 43">
            <a:extLst>
              <a:ext uri="{FF2B5EF4-FFF2-40B4-BE49-F238E27FC236}">
                <a16:creationId xmlns:a16="http://schemas.microsoft.com/office/drawing/2014/main" id="{9563A559-7CE8-4E2A-96D1-443B7FB30CAB}"/>
              </a:ext>
            </a:extLst>
          </p:cNvPr>
          <p:cNvSpPr/>
          <p:nvPr/>
        </p:nvSpPr>
        <p:spPr>
          <a:xfrm rot="5400000">
            <a:off x="7862377" y="1902404"/>
            <a:ext cx="813602" cy="195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Obdélník 44">
            <a:extLst>
              <a:ext uri="{FF2B5EF4-FFF2-40B4-BE49-F238E27FC236}">
                <a16:creationId xmlns:a16="http://schemas.microsoft.com/office/drawing/2014/main" id="{1FF243F2-3202-4016-80DC-B1FDF545289B}"/>
              </a:ext>
            </a:extLst>
          </p:cNvPr>
          <p:cNvSpPr/>
          <p:nvPr/>
        </p:nvSpPr>
        <p:spPr>
          <a:xfrm>
            <a:off x="7609624" y="3748414"/>
            <a:ext cx="792000" cy="79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9" name="Obdélník 48">
            <a:extLst>
              <a:ext uri="{FF2B5EF4-FFF2-40B4-BE49-F238E27FC236}">
                <a16:creationId xmlns:a16="http://schemas.microsoft.com/office/drawing/2014/main" id="{E82397EE-6D91-45A3-B1F1-1D870DA0F69B}"/>
              </a:ext>
            </a:extLst>
          </p:cNvPr>
          <p:cNvSpPr/>
          <p:nvPr/>
        </p:nvSpPr>
        <p:spPr>
          <a:xfrm>
            <a:off x="7607249" y="3566204"/>
            <a:ext cx="792000" cy="18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0" name="Obdélník 49">
            <a:extLst>
              <a:ext uri="{FF2B5EF4-FFF2-40B4-BE49-F238E27FC236}">
                <a16:creationId xmlns:a16="http://schemas.microsoft.com/office/drawing/2014/main" id="{8C5CDEB9-36B6-4181-8442-36C0DB866201}"/>
              </a:ext>
            </a:extLst>
          </p:cNvPr>
          <p:cNvSpPr/>
          <p:nvPr/>
        </p:nvSpPr>
        <p:spPr>
          <a:xfrm rot="10800000">
            <a:off x="7609914" y="4537985"/>
            <a:ext cx="792000" cy="1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1" name="Obdélník 50">
            <a:extLst>
              <a:ext uri="{FF2B5EF4-FFF2-40B4-BE49-F238E27FC236}">
                <a16:creationId xmlns:a16="http://schemas.microsoft.com/office/drawing/2014/main" id="{D424E73E-12A0-48C4-9C9C-B6FC5597F987}"/>
              </a:ext>
            </a:extLst>
          </p:cNvPr>
          <p:cNvSpPr/>
          <p:nvPr/>
        </p:nvSpPr>
        <p:spPr>
          <a:xfrm rot="10800000">
            <a:off x="7609914" y="4537986"/>
            <a:ext cx="792000" cy="18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52A1478E-D39B-46C2-A01D-75B19449D67D}"/>
              </a:ext>
            </a:extLst>
          </p:cNvPr>
          <p:cNvCxnSpPr>
            <a:stCxn id="49" idx="3"/>
            <a:endCxn id="49" idx="3"/>
          </p:cNvCxnSpPr>
          <p:nvPr/>
        </p:nvCxnSpPr>
        <p:spPr>
          <a:xfrm>
            <a:off x="8399249" y="3656204"/>
            <a:ext cx="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5A4C519A-1CB7-4838-8345-2D89163C0257}"/>
              </a:ext>
            </a:extLst>
          </p:cNvPr>
          <p:cNvCxnSpPr/>
          <p:nvPr/>
        </p:nvCxnSpPr>
        <p:spPr>
          <a:xfrm>
            <a:off x="8401050" y="3571875"/>
            <a:ext cx="0" cy="17145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nice 51">
            <a:extLst>
              <a:ext uri="{FF2B5EF4-FFF2-40B4-BE49-F238E27FC236}">
                <a16:creationId xmlns:a16="http://schemas.microsoft.com/office/drawing/2014/main" id="{ECA74577-2AF0-479A-AFC4-F286E67FBCEE}"/>
              </a:ext>
            </a:extLst>
          </p:cNvPr>
          <p:cNvCxnSpPr>
            <a:cxnSpLocks/>
          </p:cNvCxnSpPr>
          <p:nvPr/>
        </p:nvCxnSpPr>
        <p:spPr>
          <a:xfrm>
            <a:off x="8399249" y="3749070"/>
            <a:ext cx="18039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ovéPole 52">
            <a:extLst>
              <a:ext uri="{FF2B5EF4-FFF2-40B4-BE49-F238E27FC236}">
                <a16:creationId xmlns:a16="http://schemas.microsoft.com/office/drawing/2014/main" id="{B92918E0-9DB6-477F-8758-D2A6329D325B}"/>
              </a:ext>
            </a:extLst>
          </p:cNvPr>
          <p:cNvSpPr txBox="1"/>
          <p:nvPr/>
        </p:nvSpPr>
        <p:spPr>
          <a:xfrm>
            <a:off x="8390214" y="3408183"/>
            <a:ext cx="321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</a:p>
        </p:txBody>
      </p:sp>
      <p:sp>
        <p:nvSpPr>
          <p:cNvPr id="54" name="Obdélník 53">
            <a:extLst>
              <a:ext uri="{FF2B5EF4-FFF2-40B4-BE49-F238E27FC236}">
                <a16:creationId xmlns:a16="http://schemas.microsoft.com/office/drawing/2014/main" id="{6433CD76-2B88-46B2-BCB1-1333F2867B17}"/>
              </a:ext>
            </a:extLst>
          </p:cNvPr>
          <p:cNvSpPr/>
          <p:nvPr/>
        </p:nvSpPr>
        <p:spPr>
          <a:xfrm rot="5400000">
            <a:off x="7673691" y="1902176"/>
            <a:ext cx="813602" cy="195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5" name="Přímá spojnice 54">
            <a:extLst>
              <a:ext uri="{FF2B5EF4-FFF2-40B4-BE49-F238E27FC236}">
                <a16:creationId xmlns:a16="http://schemas.microsoft.com/office/drawing/2014/main" id="{C722EABC-D23D-424E-ADEF-F980F100B7FF}"/>
              </a:ext>
            </a:extLst>
          </p:cNvPr>
          <p:cNvCxnSpPr>
            <a:cxnSpLocks/>
          </p:cNvCxnSpPr>
          <p:nvPr/>
        </p:nvCxnSpPr>
        <p:spPr>
          <a:xfrm>
            <a:off x="7608672" y="3570476"/>
            <a:ext cx="792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6">
            <a:extLst>
              <a:ext uri="{FF2B5EF4-FFF2-40B4-BE49-F238E27FC236}">
                <a16:creationId xmlns:a16="http://schemas.microsoft.com/office/drawing/2014/main" id="{F26585B5-4A3F-43E0-AB67-D8711A85A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198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/>
          </a:p>
        </p:txBody>
      </p:sp>
      <p:sp>
        <p:nvSpPr>
          <p:cNvPr id="60" name="Obdélník 59">
            <a:extLst>
              <a:ext uri="{FF2B5EF4-FFF2-40B4-BE49-F238E27FC236}">
                <a16:creationId xmlns:a16="http://schemas.microsoft.com/office/drawing/2014/main" id="{AB8ED3F3-737F-4715-8705-3196EA31430D}"/>
              </a:ext>
            </a:extLst>
          </p:cNvPr>
          <p:cNvSpPr/>
          <p:nvPr/>
        </p:nvSpPr>
        <p:spPr>
          <a:xfrm>
            <a:off x="5805996" y="-44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>
                <a:solidFill>
                  <a:srgbClr val="0070C0"/>
                </a:solidFill>
              </a:rPr>
              <a:t>9-2018-1</a:t>
            </a: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61" name="Šipka: doprava 6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A46217E-D1F4-4437-958F-9B939320F800}"/>
              </a:ext>
            </a:extLst>
          </p:cNvPr>
          <p:cNvSpPr/>
          <p:nvPr/>
        </p:nvSpPr>
        <p:spPr>
          <a:xfrm>
            <a:off x="8220074" y="1631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62" name="Šipka: doprava 6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F07FF11-01BE-46B3-9658-42D1EBCB8006}"/>
              </a:ext>
            </a:extLst>
          </p:cNvPr>
          <p:cNvSpPr/>
          <p:nvPr/>
        </p:nvSpPr>
        <p:spPr>
          <a:xfrm flipH="1">
            <a:off x="5864252" y="8083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019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3" grpId="0"/>
      <p:bldP spid="25" grpId="0" animBg="1"/>
      <p:bldP spid="27" grpId="0" animBg="1"/>
      <p:bldP spid="28" grpId="0"/>
      <p:bldP spid="29" grpId="0"/>
      <p:bldP spid="31" grpId="0" animBg="1"/>
      <p:bldP spid="32" grpId="0" animBg="1"/>
      <p:bldP spid="33" grpId="0" animBg="1"/>
      <p:bldP spid="34" grpId="0" animBg="1"/>
      <p:bldP spid="35" grpId="0"/>
      <p:bldP spid="36" grpId="0"/>
      <p:bldP spid="37" grpId="0"/>
      <p:bldP spid="38" grpId="0" animBg="1"/>
      <p:bldP spid="39" grpId="0" animBg="1"/>
      <p:bldP spid="9" grpId="0" animBg="1"/>
      <p:bldP spid="40" grpId="0"/>
      <p:bldP spid="41" grpId="0" animBg="1"/>
      <p:bldP spid="42" grpId="0"/>
      <p:bldP spid="43" grpId="0"/>
      <p:bldP spid="46" grpId="0"/>
      <p:bldP spid="47" grpId="0"/>
      <p:bldP spid="48" grpId="0"/>
      <p:bldP spid="44" grpId="0" animBg="1"/>
      <p:bldP spid="45" grpId="0" animBg="1"/>
      <p:bldP spid="49" grpId="0" animBg="1"/>
      <p:bldP spid="50" grpId="0" animBg="1"/>
      <p:bldP spid="51" grpId="0" animBg="1"/>
      <p:bldP spid="53" grpId="0"/>
      <p:bldP spid="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5862D41-3BA5-4061-808F-9C3663FBC4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35" t="34393" r="16628" b="50652"/>
          <a:stretch/>
        </p:blipFill>
        <p:spPr>
          <a:xfrm>
            <a:off x="149090" y="635271"/>
            <a:ext cx="8826186" cy="1052623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755B425A-FD8A-4479-AAEE-D0CB394395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35" t="67894" r="23136" b="27444"/>
          <a:stretch/>
        </p:blipFill>
        <p:spPr>
          <a:xfrm>
            <a:off x="62006" y="4803838"/>
            <a:ext cx="8136000" cy="333242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6A4F85AA-B8D5-4CF5-A804-D147C86249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35" t="54463" r="16628" b="37661"/>
          <a:stretch/>
        </p:blipFill>
        <p:spPr>
          <a:xfrm>
            <a:off x="64207" y="2896800"/>
            <a:ext cx="9036000" cy="567508"/>
          </a:xfrm>
          <a:prstGeom prst="rect">
            <a:avLst/>
          </a:prstGeom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id="{DE4AE0B6-A554-410A-A0D4-3F5DB16FF8A3}"/>
              </a:ext>
            </a:extLst>
          </p:cNvPr>
          <p:cNvSpPr txBox="1"/>
          <p:nvPr/>
        </p:nvSpPr>
        <p:spPr>
          <a:xfrm>
            <a:off x="1506171" y="1687894"/>
            <a:ext cx="3708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7,5</a:t>
            </a:r>
            <a:r>
              <a:rPr lang="cs-CZ" sz="2800" baseline="30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r>
              <a:rPr lang="cs-CZ" sz="28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= 7</a:t>
            </a:r>
            <a:r>
              <a:rPr lang="cs-CZ" sz="2800" baseline="30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r>
              <a:rPr lang="cs-CZ" sz="28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30‘ = 450‘ </a:t>
            </a:r>
            <a:endParaRPr lang="cs-CZ" sz="2800" baseline="300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ovéPole 19">
                <a:extLst>
                  <a:ext uri="{FF2B5EF4-FFF2-40B4-BE49-F238E27FC236}">
                    <a16:creationId xmlns:a16="http://schemas.microsoft.com/office/drawing/2014/main" id="{5D125DC2-97A6-4240-93BA-8E3EAC2EA108}"/>
                  </a:ext>
                </a:extLst>
              </p:cNvPr>
              <p:cNvSpPr txBox="1"/>
              <p:nvPr/>
            </p:nvSpPr>
            <p:spPr>
              <a:xfrm>
                <a:off x="5091200" y="1583235"/>
                <a:ext cx="3708404" cy="7903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32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cs-CZ" sz="32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8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.450 = </a:t>
                </a:r>
                <a:r>
                  <a:rPr lang="cs-CZ" sz="2800" b="1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50‘ (minut)</a:t>
                </a:r>
                <a:r>
                  <a:rPr lang="cs-CZ" sz="28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cs-CZ" sz="2800" baseline="30000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0" name="TextovéPole 19">
                <a:extLst>
                  <a:ext uri="{FF2B5EF4-FFF2-40B4-BE49-F238E27FC236}">
                    <a16:creationId xmlns:a16="http://schemas.microsoft.com/office/drawing/2014/main" id="{5D125DC2-97A6-4240-93BA-8E3EAC2EA1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1200" y="1583235"/>
                <a:ext cx="3708404" cy="790345"/>
              </a:xfrm>
              <a:prstGeom prst="rect">
                <a:avLst/>
              </a:prstGeom>
              <a:blipFill>
                <a:blip r:embed="rId3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ovéPole 20">
            <a:extLst>
              <a:ext uri="{FF2B5EF4-FFF2-40B4-BE49-F238E27FC236}">
                <a16:creationId xmlns:a16="http://schemas.microsoft.com/office/drawing/2014/main" id="{554A2651-51F1-4A6E-ADDF-9C9F873B643B}"/>
              </a:ext>
            </a:extLst>
          </p:cNvPr>
          <p:cNvSpPr txBox="1"/>
          <p:nvPr/>
        </p:nvSpPr>
        <p:spPr>
          <a:xfrm>
            <a:off x="1506171" y="3431020"/>
            <a:ext cx="5900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1,5 dm</a:t>
            </a:r>
            <a:r>
              <a:rPr lang="cs-CZ" sz="2800" baseline="30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cs-CZ" sz="28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: 2 = 0,75 dm</a:t>
            </a:r>
            <a:r>
              <a:rPr lang="cs-CZ" sz="2800" baseline="30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cs-CZ" sz="28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= </a:t>
            </a:r>
            <a:r>
              <a:rPr lang="cs-CZ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75 cm</a:t>
            </a:r>
            <a:r>
              <a:rPr lang="cs-CZ" sz="2800" b="1" baseline="30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cs-CZ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cs-CZ" sz="2800" b="1" baseline="300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9F3D9CC0-3556-4399-B1A7-7BE3F8DFC0E9}"/>
              </a:ext>
            </a:extLst>
          </p:cNvPr>
          <p:cNvSpPr txBox="1"/>
          <p:nvPr/>
        </p:nvSpPr>
        <p:spPr>
          <a:xfrm>
            <a:off x="1506171" y="5306927"/>
            <a:ext cx="3360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0,2 litru = 200 ml </a:t>
            </a:r>
            <a:endParaRPr lang="cs-CZ" sz="2800" baseline="300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D21F908E-F385-4741-A960-BB34F1F598D9}"/>
              </a:ext>
            </a:extLst>
          </p:cNvPr>
          <p:cNvSpPr txBox="1"/>
          <p:nvPr/>
        </p:nvSpPr>
        <p:spPr>
          <a:xfrm>
            <a:off x="4866233" y="5293770"/>
            <a:ext cx="3360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200 : 5 = </a:t>
            </a:r>
            <a:r>
              <a:rPr lang="cs-CZ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40x</a:t>
            </a:r>
            <a:endParaRPr lang="cs-CZ" sz="2800" b="1" baseline="300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DAB737B4-7C16-4B57-85C7-2D1B1C5B958B}"/>
              </a:ext>
            </a:extLst>
          </p:cNvPr>
          <p:cNvSpPr/>
          <p:nvPr/>
        </p:nvSpPr>
        <p:spPr>
          <a:xfrm>
            <a:off x="5805996" y="-44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>
                <a:solidFill>
                  <a:srgbClr val="0070C0"/>
                </a:solidFill>
              </a:rPr>
              <a:t>9-2018-1</a:t>
            </a: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15" name="Šipka: doprava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30EBACC-871C-4348-AC17-FC4E3EC34772}"/>
              </a:ext>
            </a:extLst>
          </p:cNvPr>
          <p:cNvSpPr/>
          <p:nvPr/>
        </p:nvSpPr>
        <p:spPr>
          <a:xfrm>
            <a:off x="8220074" y="1631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Šipka: doprava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2E7F4E9-811D-4E1A-BD15-0E1B5FDF804A}"/>
              </a:ext>
            </a:extLst>
          </p:cNvPr>
          <p:cNvSpPr/>
          <p:nvPr/>
        </p:nvSpPr>
        <p:spPr>
          <a:xfrm flipH="1">
            <a:off x="5864252" y="8083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198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7EC6568-1AC0-48FE-A41B-90CF468077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49" t="20749" r="21860" b="7932"/>
          <a:stretch/>
        </p:blipFill>
        <p:spPr>
          <a:xfrm>
            <a:off x="53166" y="180754"/>
            <a:ext cx="8420984" cy="538007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0A3858F-EC55-456F-BCE4-10EEFFA56F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14" t="48036" r="22675" b="31706"/>
          <a:stretch/>
        </p:blipFill>
        <p:spPr>
          <a:xfrm>
            <a:off x="180754" y="5507663"/>
            <a:ext cx="7190079" cy="1332000"/>
          </a:xfrm>
          <a:prstGeom prst="rect">
            <a:avLst/>
          </a:prstGeom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A6AB6C1E-848E-40F1-BDFB-3193D8E4AF17}"/>
              </a:ext>
            </a:extLst>
          </p:cNvPr>
          <p:cNvSpPr txBox="1"/>
          <p:nvPr/>
        </p:nvSpPr>
        <p:spPr>
          <a:xfrm flipH="1">
            <a:off x="1545970" y="4810906"/>
            <a:ext cx="207864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cs-CZ" sz="2400" dirty="0"/>
              <a:t>A</a:t>
            </a:r>
            <a:endParaRPr lang="cs-CZ" sz="2400" baseline="-25000" dirty="0"/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EABDDB27-4076-4CDE-85C6-CAFBAFCD89C9}"/>
              </a:ext>
            </a:extLst>
          </p:cNvPr>
          <p:cNvSpPr txBox="1"/>
          <p:nvPr/>
        </p:nvSpPr>
        <p:spPr>
          <a:xfrm flipH="1">
            <a:off x="6184645" y="4810906"/>
            <a:ext cx="207864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cs-CZ" sz="2400" dirty="0"/>
              <a:t>B</a:t>
            </a:r>
            <a:endParaRPr lang="cs-CZ" sz="2400" baseline="-25000" dirty="0"/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66DBBB2D-D0E1-4C34-ADE3-0C93BD43AEE6}"/>
              </a:ext>
            </a:extLst>
          </p:cNvPr>
          <p:cNvSpPr txBox="1"/>
          <p:nvPr/>
        </p:nvSpPr>
        <p:spPr>
          <a:xfrm flipH="1">
            <a:off x="6184645" y="2463359"/>
            <a:ext cx="207864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cs-CZ" sz="2400" dirty="0"/>
              <a:t>M</a:t>
            </a:r>
            <a:endParaRPr lang="cs-CZ" sz="2400" baseline="-25000" dirty="0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6026A295-2C0B-40DF-8E30-4A98DE4FE15C}"/>
              </a:ext>
            </a:extLst>
          </p:cNvPr>
          <p:cNvSpPr txBox="1"/>
          <p:nvPr/>
        </p:nvSpPr>
        <p:spPr>
          <a:xfrm>
            <a:off x="3707585" y="4749350"/>
            <a:ext cx="6453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 err="1"/>
              <a:t>S</a:t>
            </a:r>
            <a:r>
              <a:rPr lang="cs-CZ" sz="2600" baseline="-25000" dirty="0" err="1"/>
              <a:t>c</a:t>
            </a:r>
            <a:endParaRPr lang="cs-CZ" sz="2600" baseline="-25000" dirty="0"/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D91DEE4F-D18E-485A-98DD-0CB64C4FFD21}"/>
              </a:ext>
            </a:extLst>
          </p:cNvPr>
          <p:cNvCxnSpPr/>
          <p:nvPr/>
        </p:nvCxnSpPr>
        <p:spPr>
          <a:xfrm>
            <a:off x="4048125" y="4505324"/>
            <a:ext cx="0" cy="288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64CF4331-4C2C-4C7A-94B5-636C41529211}"/>
              </a:ext>
            </a:extLst>
          </p:cNvPr>
          <p:cNvCxnSpPr>
            <a:cxnSpLocks/>
          </p:cNvCxnSpPr>
          <p:nvPr/>
        </p:nvCxnSpPr>
        <p:spPr>
          <a:xfrm flipV="1">
            <a:off x="4048125" y="808117"/>
            <a:ext cx="3666612" cy="383907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96D07FF6-A7B6-4D0A-993F-20EBE15A71B8}"/>
              </a:ext>
            </a:extLst>
          </p:cNvPr>
          <p:cNvCxnSpPr>
            <a:cxnSpLocks/>
          </p:cNvCxnSpPr>
          <p:nvPr/>
        </p:nvCxnSpPr>
        <p:spPr>
          <a:xfrm flipV="1">
            <a:off x="987775" y="1558519"/>
            <a:ext cx="6948000" cy="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28427337-2C15-47E3-B73D-F13916C5CEDC}"/>
              </a:ext>
            </a:extLst>
          </p:cNvPr>
          <p:cNvCxnSpPr>
            <a:cxnSpLocks/>
          </p:cNvCxnSpPr>
          <p:nvPr/>
        </p:nvCxnSpPr>
        <p:spPr>
          <a:xfrm flipV="1">
            <a:off x="1247775" y="1558519"/>
            <a:ext cx="0" cy="308867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022FBE5C-2070-4F0E-95EA-1158E2937641}"/>
              </a:ext>
            </a:extLst>
          </p:cNvPr>
          <p:cNvSpPr txBox="1"/>
          <p:nvPr/>
        </p:nvSpPr>
        <p:spPr>
          <a:xfrm>
            <a:off x="421460" y="2840594"/>
            <a:ext cx="873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6 cm</a:t>
            </a:r>
            <a:endParaRPr lang="cs-CZ" sz="2400" baseline="-25000" dirty="0">
              <a:solidFill>
                <a:srgbClr val="0070C0"/>
              </a:solidFill>
            </a:endParaRP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072856D4-6EE1-4E34-BA30-492D29EE8660}"/>
              </a:ext>
            </a:extLst>
          </p:cNvPr>
          <p:cNvSpPr txBox="1"/>
          <p:nvPr/>
        </p:nvSpPr>
        <p:spPr>
          <a:xfrm>
            <a:off x="6740906" y="1129537"/>
            <a:ext cx="4301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/>
              <a:t>C</a:t>
            </a:r>
            <a:endParaRPr lang="cs-CZ" sz="2600" baseline="-25000" dirty="0"/>
          </a:p>
        </p:txBody>
      </p:sp>
      <p:cxnSp>
        <p:nvCxnSpPr>
          <p:cNvPr id="33" name="Přímá spojnice 32">
            <a:extLst>
              <a:ext uri="{FF2B5EF4-FFF2-40B4-BE49-F238E27FC236}">
                <a16:creationId xmlns:a16="http://schemas.microsoft.com/office/drawing/2014/main" id="{47821CE8-FEB4-4D1A-86BD-5BF7976B8F80}"/>
              </a:ext>
            </a:extLst>
          </p:cNvPr>
          <p:cNvCxnSpPr>
            <a:cxnSpLocks/>
          </p:cNvCxnSpPr>
          <p:nvPr/>
        </p:nvCxnSpPr>
        <p:spPr>
          <a:xfrm flipV="1">
            <a:off x="6254469" y="1552575"/>
            <a:ext cx="746406" cy="30946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34">
            <a:extLst>
              <a:ext uri="{FF2B5EF4-FFF2-40B4-BE49-F238E27FC236}">
                <a16:creationId xmlns:a16="http://schemas.microsoft.com/office/drawing/2014/main" id="{21CDAFED-3975-47C0-AAB6-70A7EC8D5DFC}"/>
              </a:ext>
            </a:extLst>
          </p:cNvPr>
          <p:cNvCxnSpPr>
            <a:cxnSpLocks/>
          </p:cNvCxnSpPr>
          <p:nvPr/>
        </p:nvCxnSpPr>
        <p:spPr>
          <a:xfrm flipV="1">
            <a:off x="1676726" y="1562100"/>
            <a:ext cx="5324149" cy="30929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39">
            <a:extLst>
              <a:ext uri="{FF2B5EF4-FFF2-40B4-BE49-F238E27FC236}">
                <a16:creationId xmlns:a16="http://schemas.microsoft.com/office/drawing/2014/main" id="{14C53813-9AB6-49D4-88AD-0458217D8FCD}"/>
              </a:ext>
            </a:extLst>
          </p:cNvPr>
          <p:cNvCxnSpPr>
            <a:cxnSpLocks/>
          </p:cNvCxnSpPr>
          <p:nvPr/>
        </p:nvCxnSpPr>
        <p:spPr>
          <a:xfrm>
            <a:off x="6477000" y="3199275"/>
            <a:ext cx="252000" cy="6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ovéPole 46">
            <a:extLst>
              <a:ext uri="{FF2B5EF4-FFF2-40B4-BE49-F238E27FC236}">
                <a16:creationId xmlns:a16="http://schemas.microsoft.com/office/drawing/2014/main" id="{05DE9298-9026-4BCC-A1C7-8EFBAE607678}"/>
              </a:ext>
            </a:extLst>
          </p:cNvPr>
          <p:cNvSpPr txBox="1"/>
          <p:nvPr/>
        </p:nvSpPr>
        <p:spPr>
          <a:xfrm>
            <a:off x="6718969" y="3101483"/>
            <a:ext cx="6453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 err="1"/>
              <a:t>S</a:t>
            </a:r>
            <a:r>
              <a:rPr lang="cs-CZ" sz="2600" baseline="-25000" dirty="0" err="1"/>
              <a:t>a</a:t>
            </a:r>
            <a:endParaRPr lang="cs-CZ" sz="2600" baseline="-25000" dirty="0"/>
          </a:p>
        </p:txBody>
      </p:sp>
      <p:cxnSp>
        <p:nvCxnSpPr>
          <p:cNvPr id="49" name="Přímá spojnice 48">
            <a:extLst>
              <a:ext uri="{FF2B5EF4-FFF2-40B4-BE49-F238E27FC236}">
                <a16:creationId xmlns:a16="http://schemas.microsoft.com/office/drawing/2014/main" id="{A71AD626-1AA5-44E1-BC20-82C02633C752}"/>
              </a:ext>
            </a:extLst>
          </p:cNvPr>
          <p:cNvCxnSpPr>
            <a:cxnSpLocks/>
          </p:cNvCxnSpPr>
          <p:nvPr/>
        </p:nvCxnSpPr>
        <p:spPr>
          <a:xfrm flipV="1">
            <a:off x="1640603" y="3226490"/>
            <a:ext cx="4974437" cy="1420704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ovéPole 49">
            <a:extLst>
              <a:ext uri="{FF2B5EF4-FFF2-40B4-BE49-F238E27FC236}">
                <a16:creationId xmlns:a16="http://schemas.microsoft.com/office/drawing/2014/main" id="{93B67FAE-C017-413A-A571-A9183ED65F89}"/>
              </a:ext>
            </a:extLst>
          </p:cNvPr>
          <p:cNvSpPr txBox="1"/>
          <p:nvPr/>
        </p:nvSpPr>
        <p:spPr>
          <a:xfrm>
            <a:off x="4790528" y="3690620"/>
            <a:ext cx="6453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/>
              <a:t>T</a:t>
            </a:r>
            <a:endParaRPr lang="cs-CZ" sz="2600" baseline="-25000" dirty="0"/>
          </a:p>
        </p:txBody>
      </p:sp>
      <p:sp>
        <p:nvSpPr>
          <p:cNvPr id="51" name="Oblouk 50">
            <a:extLst>
              <a:ext uri="{FF2B5EF4-FFF2-40B4-BE49-F238E27FC236}">
                <a16:creationId xmlns:a16="http://schemas.microsoft.com/office/drawing/2014/main" id="{01FB44D4-A571-49F4-AB8D-D63FA3FD8334}"/>
              </a:ext>
            </a:extLst>
          </p:cNvPr>
          <p:cNvSpPr/>
          <p:nvPr/>
        </p:nvSpPr>
        <p:spPr>
          <a:xfrm>
            <a:off x="-755971" y="2133496"/>
            <a:ext cx="5148000" cy="5148000"/>
          </a:xfrm>
          <a:prstGeom prst="arc">
            <a:avLst>
              <a:gd name="adj1" fmla="val 19058663"/>
              <a:gd name="adj2" fmla="val 20481205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2" name="Oblouk 51">
            <a:extLst>
              <a:ext uri="{FF2B5EF4-FFF2-40B4-BE49-F238E27FC236}">
                <a16:creationId xmlns:a16="http://schemas.microsoft.com/office/drawing/2014/main" id="{37FFDB45-FAB2-423C-909C-9DF21F68F994}"/>
              </a:ext>
            </a:extLst>
          </p:cNvPr>
          <p:cNvSpPr/>
          <p:nvPr/>
        </p:nvSpPr>
        <p:spPr>
          <a:xfrm>
            <a:off x="3726532" y="2113250"/>
            <a:ext cx="5148000" cy="5148000"/>
          </a:xfrm>
          <a:prstGeom prst="arc">
            <a:avLst>
              <a:gd name="adj1" fmla="val 11905633"/>
              <a:gd name="adj2" fmla="val 13378675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3" name="Přímá spojnice 52">
            <a:extLst>
              <a:ext uri="{FF2B5EF4-FFF2-40B4-BE49-F238E27FC236}">
                <a16:creationId xmlns:a16="http://schemas.microsoft.com/office/drawing/2014/main" id="{9D2F0D97-99FF-4DA0-9117-53FCAFAE60C0}"/>
              </a:ext>
            </a:extLst>
          </p:cNvPr>
          <p:cNvCxnSpPr>
            <a:cxnSpLocks/>
          </p:cNvCxnSpPr>
          <p:nvPr/>
        </p:nvCxnSpPr>
        <p:spPr>
          <a:xfrm>
            <a:off x="4048022" y="2129916"/>
            <a:ext cx="0" cy="314464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6">
            <a:extLst>
              <a:ext uri="{FF2B5EF4-FFF2-40B4-BE49-F238E27FC236}">
                <a16:creationId xmlns:a16="http://schemas.microsoft.com/office/drawing/2014/main" id="{84C9FB64-1309-4DE6-B773-85781C8B71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198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/>
          </a:p>
        </p:txBody>
      </p:sp>
      <p:sp>
        <p:nvSpPr>
          <p:cNvPr id="30" name="Obdélník 29">
            <a:extLst>
              <a:ext uri="{FF2B5EF4-FFF2-40B4-BE49-F238E27FC236}">
                <a16:creationId xmlns:a16="http://schemas.microsoft.com/office/drawing/2014/main" id="{55DD4D8A-0BB9-490B-8BCC-1206F5D5E252}"/>
              </a:ext>
            </a:extLst>
          </p:cNvPr>
          <p:cNvSpPr/>
          <p:nvPr/>
        </p:nvSpPr>
        <p:spPr>
          <a:xfrm>
            <a:off x="5805996" y="-44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>
                <a:solidFill>
                  <a:srgbClr val="0070C0"/>
                </a:solidFill>
              </a:rPr>
              <a:t>9-2018-1</a:t>
            </a: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34" name="Šipka: doprava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1449FAF-3AFC-4978-9C26-AEE8ADCA942A}"/>
              </a:ext>
            </a:extLst>
          </p:cNvPr>
          <p:cNvSpPr/>
          <p:nvPr/>
        </p:nvSpPr>
        <p:spPr>
          <a:xfrm>
            <a:off x="8220074" y="1631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6" name="Šipka: doprava 3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0D59F55-1419-4C7D-8780-C315CDC682D9}"/>
              </a:ext>
            </a:extLst>
          </p:cNvPr>
          <p:cNvSpPr/>
          <p:nvPr/>
        </p:nvSpPr>
        <p:spPr>
          <a:xfrm flipH="1">
            <a:off x="5864252" y="8083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059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1" grpId="0"/>
      <p:bldP spid="31" grpId="1"/>
      <p:bldP spid="32" grpId="0"/>
      <p:bldP spid="47" grpId="0"/>
      <p:bldP spid="50" grpId="0"/>
      <p:bldP spid="51" grpId="0" animBg="1"/>
      <p:bldP spid="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9E3FFD09-F4B3-4FD9-9BA4-6D053E0B2A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19" t="20876" r="29535" b="7107"/>
          <a:stretch/>
        </p:blipFill>
        <p:spPr>
          <a:xfrm>
            <a:off x="21260" y="74426"/>
            <a:ext cx="7710777" cy="6783574"/>
          </a:xfrm>
          <a:prstGeom prst="rect">
            <a:avLst/>
          </a:prstGeom>
        </p:spPr>
      </p:pic>
      <p:sp>
        <p:nvSpPr>
          <p:cNvPr id="27" name="Oblouk 26">
            <a:extLst>
              <a:ext uri="{FF2B5EF4-FFF2-40B4-BE49-F238E27FC236}">
                <a16:creationId xmlns:a16="http://schemas.microsoft.com/office/drawing/2014/main" id="{7125B5D5-C47B-4E98-9577-2D31116E5F13}"/>
              </a:ext>
            </a:extLst>
          </p:cNvPr>
          <p:cNvSpPr/>
          <p:nvPr/>
        </p:nvSpPr>
        <p:spPr>
          <a:xfrm>
            <a:off x="933456" y="3332863"/>
            <a:ext cx="5148000" cy="5148000"/>
          </a:xfrm>
          <a:prstGeom prst="arc">
            <a:avLst>
              <a:gd name="adj1" fmla="val 16328578"/>
              <a:gd name="adj2" fmla="val 20499539"/>
            </a:avLst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blouk 27">
            <a:extLst>
              <a:ext uri="{FF2B5EF4-FFF2-40B4-BE49-F238E27FC236}">
                <a16:creationId xmlns:a16="http://schemas.microsoft.com/office/drawing/2014/main" id="{31F70174-2E3C-4372-917A-F474368364B6}"/>
              </a:ext>
            </a:extLst>
          </p:cNvPr>
          <p:cNvSpPr/>
          <p:nvPr/>
        </p:nvSpPr>
        <p:spPr>
          <a:xfrm>
            <a:off x="3604590" y="-420400"/>
            <a:ext cx="5148000" cy="5148000"/>
          </a:xfrm>
          <a:prstGeom prst="arc">
            <a:avLst>
              <a:gd name="adj1" fmla="val 5336931"/>
              <a:gd name="adj2" fmla="val 9414332"/>
            </a:avLst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9" name="Přímá spojnice 28">
            <a:extLst>
              <a:ext uri="{FF2B5EF4-FFF2-40B4-BE49-F238E27FC236}">
                <a16:creationId xmlns:a16="http://schemas.microsoft.com/office/drawing/2014/main" id="{4B7307F3-6ABF-4150-9434-810F42739ED0}"/>
              </a:ext>
            </a:extLst>
          </p:cNvPr>
          <p:cNvCxnSpPr>
            <a:cxnSpLocks/>
          </p:cNvCxnSpPr>
          <p:nvPr/>
        </p:nvCxnSpPr>
        <p:spPr>
          <a:xfrm>
            <a:off x="1541929" y="1672046"/>
            <a:ext cx="5683954" cy="4080783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blouk 32">
            <a:extLst>
              <a:ext uri="{FF2B5EF4-FFF2-40B4-BE49-F238E27FC236}">
                <a16:creationId xmlns:a16="http://schemas.microsoft.com/office/drawing/2014/main" id="{65002F3B-79C4-47D3-BC16-D55EF04D1022}"/>
              </a:ext>
            </a:extLst>
          </p:cNvPr>
          <p:cNvSpPr/>
          <p:nvPr/>
        </p:nvSpPr>
        <p:spPr>
          <a:xfrm>
            <a:off x="1165687" y="4019107"/>
            <a:ext cx="4500000" cy="4500000"/>
          </a:xfrm>
          <a:prstGeom prst="arc">
            <a:avLst>
              <a:gd name="adj1" fmla="val 12243711"/>
              <a:gd name="adj2" fmla="val 16312125"/>
            </a:avLst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Oblouk 33">
            <a:extLst>
              <a:ext uri="{FF2B5EF4-FFF2-40B4-BE49-F238E27FC236}">
                <a16:creationId xmlns:a16="http://schemas.microsoft.com/office/drawing/2014/main" id="{5BE3C1C3-D583-4408-92A7-CC2DA98E7BA0}"/>
              </a:ext>
            </a:extLst>
          </p:cNvPr>
          <p:cNvSpPr/>
          <p:nvPr/>
        </p:nvSpPr>
        <p:spPr>
          <a:xfrm>
            <a:off x="-890617" y="628357"/>
            <a:ext cx="4500000" cy="4500000"/>
          </a:xfrm>
          <a:prstGeom prst="arc">
            <a:avLst>
              <a:gd name="adj1" fmla="val 1428140"/>
              <a:gd name="adj2" fmla="val 5895218"/>
            </a:avLst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70C0"/>
              </a:solidFill>
            </a:endParaRPr>
          </a:p>
        </p:txBody>
      </p:sp>
      <p:cxnSp>
        <p:nvCxnSpPr>
          <p:cNvPr id="35" name="Přímá spojnice 34">
            <a:extLst>
              <a:ext uri="{FF2B5EF4-FFF2-40B4-BE49-F238E27FC236}">
                <a16:creationId xmlns:a16="http://schemas.microsoft.com/office/drawing/2014/main" id="{0CF6B97A-84E2-425B-834B-2DF4F422979C}"/>
              </a:ext>
            </a:extLst>
          </p:cNvPr>
          <p:cNvCxnSpPr>
            <a:cxnSpLocks/>
          </p:cNvCxnSpPr>
          <p:nvPr/>
        </p:nvCxnSpPr>
        <p:spPr>
          <a:xfrm flipV="1">
            <a:off x="1165687" y="2438400"/>
            <a:ext cx="4739813" cy="2874744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ovéPole 43">
            <a:extLst>
              <a:ext uri="{FF2B5EF4-FFF2-40B4-BE49-F238E27FC236}">
                <a16:creationId xmlns:a16="http://schemas.microsoft.com/office/drawing/2014/main" id="{4EC2E8C8-4D8D-432B-893D-F96035F03D9E}"/>
              </a:ext>
            </a:extLst>
          </p:cNvPr>
          <p:cNvSpPr txBox="1"/>
          <p:nvPr/>
        </p:nvSpPr>
        <p:spPr>
          <a:xfrm>
            <a:off x="3841300" y="3536106"/>
            <a:ext cx="3500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S</a:t>
            </a:r>
            <a:endParaRPr lang="cs-CZ" sz="2600" baseline="-25000" dirty="0">
              <a:solidFill>
                <a:srgbClr val="0070C0"/>
              </a:solidFill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20FBBD30-047C-449F-9387-F47E8D68DBA2}"/>
              </a:ext>
            </a:extLst>
          </p:cNvPr>
          <p:cNvPicPr/>
          <p:nvPr/>
        </p:nvPicPr>
        <p:blipFill rotWithShape="1">
          <a:blip r:embed="rId3"/>
          <a:srcRect l="14159" t="66022" r="67212" b="31633"/>
          <a:stretch/>
        </p:blipFill>
        <p:spPr bwMode="auto">
          <a:xfrm>
            <a:off x="4828719" y="6537643"/>
            <a:ext cx="2505474" cy="2770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Ovál 1">
            <a:extLst>
              <a:ext uri="{FF2B5EF4-FFF2-40B4-BE49-F238E27FC236}">
                <a16:creationId xmlns:a16="http://schemas.microsoft.com/office/drawing/2014/main" id="{55F3B5DA-CA8D-4B88-886C-BCCCF54B687A}"/>
              </a:ext>
            </a:extLst>
          </p:cNvPr>
          <p:cNvSpPr/>
          <p:nvPr/>
        </p:nvSpPr>
        <p:spPr>
          <a:xfrm>
            <a:off x="1385836" y="772642"/>
            <a:ext cx="5502643" cy="5526928"/>
          </a:xfrm>
          <a:prstGeom prst="ellipse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3E548070-81F7-49EE-9AD7-75303D5F5AD1}"/>
              </a:ext>
            </a:extLst>
          </p:cNvPr>
          <p:cNvSpPr txBox="1"/>
          <p:nvPr/>
        </p:nvSpPr>
        <p:spPr>
          <a:xfrm>
            <a:off x="1301299" y="1141251"/>
            <a:ext cx="61458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o</a:t>
            </a:r>
            <a:r>
              <a:rPr lang="cs-CZ" sz="2600" baseline="-25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B9DDF72C-B232-4DC6-B667-49CCD05932B1}"/>
              </a:ext>
            </a:extLst>
          </p:cNvPr>
          <p:cNvSpPr txBox="1"/>
          <p:nvPr/>
        </p:nvSpPr>
        <p:spPr>
          <a:xfrm>
            <a:off x="5075013" y="2200794"/>
            <a:ext cx="61458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o</a:t>
            </a:r>
            <a:r>
              <a:rPr lang="cs-CZ" sz="2600" baseline="-250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B92B48FB-E854-43BA-8C93-64C48EF3E2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198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/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D44A5E75-70A9-4D27-879F-DDBA7883A527}"/>
              </a:ext>
            </a:extLst>
          </p:cNvPr>
          <p:cNvSpPr/>
          <p:nvPr/>
        </p:nvSpPr>
        <p:spPr>
          <a:xfrm>
            <a:off x="5805996" y="-44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>
                <a:solidFill>
                  <a:srgbClr val="0070C0"/>
                </a:solidFill>
              </a:rPr>
              <a:t>9-2018-1</a:t>
            </a: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19" name="Šipka: doprava 1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EEA6A82-CDE8-48C0-ACE7-2B0395B7CABE}"/>
              </a:ext>
            </a:extLst>
          </p:cNvPr>
          <p:cNvSpPr/>
          <p:nvPr/>
        </p:nvSpPr>
        <p:spPr>
          <a:xfrm>
            <a:off x="8220074" y="1631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0" name="Šipka: doprava 1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C3912B2-9F23-4380-A638-777E8945EF40}"/>
              </a:ext>
            </a:extLst>
          </p:cNvPr>
          <p:cNvSpPr/>
          <p:nvPr/>
        </p:nvSpPr>
        <p:spPr>
          <a:xfrm flipH="1">
            <a:off x="5864252" y="8083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219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3" grpId="0" animBg="1"/>
      <p:bldP spid="34" grpId="0" animBg="1"/>
      <p:bldP spid="44" grpId="0"/>
      <p:bldP spid="2" grpId="0" animBg="1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91A1A35D-6520-4997-B48F-7A0F0FC39A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32" t="25917" r="12326" b="26537"/>
          <a:stretch/>
        </p:blipFill>
        <p:spPr>
          <a:xfrm>
            <a:off x="31899" y="406517"/>
            <a:ext cx="9144087" cy="3157868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8DF9DF27-CFDD-4A39-AD3D-24BD7CBA1C56}"/>
              </a:ext>
            </a:extLst>
          </p:cNvPr>
          <p:cNvSpPr txBox="1"/>
          <p:nvPr/>
        </p:nvSpPr>
        <p:spPr>
          <a:xfrm>
            <a:off x="767720" y="3878711"/>
            <a:ext cx="31565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α</a:t>
            </a:r>
            <a:r>
              <a:rPr lang="cs-CZ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: </a:t>
            </a:r>
            <a:r>
              <a:rPr lang="el-GR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β</a:t>
            </a:r>
            <a:r>
              <a:rPr lang="cs-CZ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: </a:t>
            </a:r>
            <a:r>
              <a:rPr lang="el-GR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γ</a:t>
            </a:r>
            <a:r>
              <a:rPr lang="cs-CZ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= 5 : 3 : 10</a:t>
            </a:r>
            <a:endParaRPr lang="cs-CZ" sz="22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FE65CBB6-9978-4C5E-9946-D36BA6731EB9}"/>
              </a:ext>
            </a:extLst>
          </p:cNvPr>
          <p:cNvSpPr txBox="1"/>
          <p:nvPr/>
        </p:nvSpPr>
        <p:spPr>
          <a:xfrm>
            <a:off x="3234695" y="2364236"/>
            <a:ext cx="18897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β</a:t>
            </a:r>
            <a:r>
              <a:rPr lang="cs-CZ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: </a:t>
            </a:r>
            <a:r>
              <a:rPr lang="el-GR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γ</a:t>
            </a:r>
            <a:r>
              <a:rPr lang="cs-CZ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= 3 : 10</a:t>
            </a:r>
            <a:endParaRPr lang="cs-CZ" sz="22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2" name="Znak násobení 21">
            <a:extLst>
              <a:ext uri="{FF2B5EF4-FFF2-40B4-BE49-F238E27FC236}">
                <a16:creationId xmlns:a16="http://schemas.microsoft.com/office/drawing/2014/main" id="{38A67F75-7CEC-402F-9CB0-5B1D5026973B}"/>
              </a:ext>
            </a:extLst>
          </p:cNvPr>
          <p:cNvSpPr/>
          <p:nvPr/>
        </p:nvSpPr>
        <p:spPr>
          <a:xfrm>
            <a:off x="8678684" y="2416073"/>
            <a:ext cx="360000" cy="3600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A1186C1D-FF2C-4C8D-9133-996817CF27D9}"/>
              </a:ext>
            </a:extLst>
          </p:cNvPr>
          <p:cNvSpPr txBox="1"/>
          <p:nvPr/>
        </p:nvSpPr>
        <p:spPr>
          <a:xfrm>
            <a:off x="1415420" y="4488311"/>
            <a:ext cx="40900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180</a:t>
            </a:r>
            <a:r>
              <a:rPr lang="cs-CZ" sz="2200" baseline="30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r>
              <a:rPr lang="cs-CZ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: (5 + 3 + 10) = 10</a:t>
            </a:r>
            <a:r>
              <a:rPr lang="cs-CZ" sz="2200" baseline="30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r>
              <a:rPr lang="cs-CZ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cs-CZ" sz="22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DA5D7205-6ABD-4359-ACB8-4CF183E142FF}"/>
              </a:ext>
            </a:extLst>
          </p:cNvPr>
          <p:cNvSpPr txBox="1"/>
          <p:nvPr/>
        </p:nvSpPr>
        <p:spPr>
          <a:xfrm>
            <a:off x="1447362" y="4919198"/>
            <a:ext cx="31565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α</a:t>
            </a:r>
            <a:r>
              <a:rPr lang="cs-CZ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= 5 . 3 = 50</a:t>
            </a:r>
            <a:r>
              <a:rPr lang="cs-CZ" sz="2200" baseline="30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endParaRPr lang="cs-CZ" sz="22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40A7FFCD-F88E-4DD6-B210-BFFC0861D6ED}"/>
              </a:ext>
            </a:extLst>
          </p:cNvPr>
          <p:cNvSpPr txBox="1"/>
          <p:nvPr/>
        </p:nvSpPr>
        <p:spPr>
          <a:xfrm>
            <a:off x="1443995" y="5316185"/>
            <a:ext cx="31565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β</a:t>
            </a:r>
            <a:r>
              <a:rPr lang="cs-CZ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= 3 . 3 = 30</a:t>
            </a:r>
            <a:r>
              <a:rPr lang="cs-CZ" sz="2200" baseline="30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endParaRPr lang="cs-CZ" sz="22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2BC75F38-D690-44B1-8C9D-F513F895F1C4}"/>
              </a:ext>
            </a:extLst>
          </p:cNvPr>
          <p:cNvSpPr txBox="1"/>
          <p:nvPr/>
        </p:nvSpPr>
        <p:spPr>
          <a:xfrm>
            <a:off x="1424945" y="5741747"/>
            <a:ext cx="31565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γ</a:t>
            </a:r>
            <a:r>
              <a:rPr lang="cs-CZ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= 10 . 3 = 100</a:t>
            </a:r>
            <a:r>
              <a:rPr lang="cs-CZ" sz="2200" baseline="30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endParaRPr lang="cs-CZ" sz="22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DBBCC91E-20CD-4F65-9121-D180A206075F}"/>
              </a:ext>
            </a:extLst>
          </p:cNvPr>
          <p:cNvSpPr txBox="1"/>
          <p:nvPr/>
        </p:nvSpPr>
        <p:spPr>
          <a:xfrm>
            <a:off x="3234695" y="2747668"/>
            <a:ext cx="31565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100</a:t>
            </a:r>
            <a:r>
              <a:rPr lang="cs-CZ" sz="2200" baseline="30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 </a:t>
            </a:r>
            <a:r>
              <a:rPr lang="cs-CZ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- 30</a:t>
            </a:r>
            <a:r>
              <a:rPr lang="cs-CZ" sz="2200" baseline="30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 </a:t>
            </a:r>
            <a:r>
              <a:rPr lang="cs-CZ" sz="22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 70</a:t>
            </a:r>
            <a:r>
              <a:rPr lang="cs-CZ" sz="2200" baseline="300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endParaRPr lang="cs-CZ" sz="22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0" name="Znak násobení 29">
            <a:extLst>
              <a:ext uri="{FF2B5EF4-FFF2-40B4-BE49-F238E27FC236}">
                <a16:creationId xmlns:a16="http://schemas.microsoft.com/office/drawing/2014/main" id="{2E7C73D0-71E5-4B6B-B76A-EDAC603E7727}"/>
              </a:ext>
            </a:extLst>
          </p:cNvPr>
          <p:cNvSpPr/>
          <p:nvPr/>
        </p:nvSpPr>
        <p:spPr>
          <a:xfrm>
            <a:off x="8290109" y="2788836"/>
            <a:ext cx="360000" cy="3600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D2CADFC6-B69B-464F-AB32-1DC097F2F9D1}"/>
              </a:ext>
            </a:extLst>
          </p:cNvPr>
          <p:cNvSpPr txBox="1"/>
          <p:nvPr/>
        </p:nvSpPr>
        <p:spPr>
          <a:xfrm>
            <a:off x="3225170" y="3102261"/>
            <a:ext cx="31565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100</a:t>
            </a:r>
            <a:r>
              <a:rPr lang="cs-CZ" sz="2200" baseline="30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 </a:t>
            </a:r>
            <a:r>
              <a:rPr lang="cs-CZ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- 50</a:t>
            </a:r>
            <a:r>
              <a:rPr lang="cs-CZ" sz="2200" baseline="30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 </a:t>
            </a:r>
            <a:r>
              <a:rPr lang="cs-CZ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 50</a:t>
            </a:r>
            <a:r>
              <a:rPr lang="cs-CZ" sz="2200" baseline="30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endParaRPr lang="cs-CZ" sz="22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2" name="Znak násobení 31">
            <a:extLst>
              <a:ext uri="{FF2B5EF4-FFF2-40B4-BE49-F238E27FC236}">
                <a16:creationId xmlns:a16="http://schemas.microsoft.com/office/drawing/2014/main" id="{2B660FCB-9E3A-4DCD-858B-9200377AB3A1}"/>
              </a:ext>
            </a:extLst>
          </p:cNvPr>
          <p:cNvSpPr/>
          <p:nvPr/>
        </p:nvSpPr>
        <p:spPr>
          <a:xfrm>
            <a:off x="8292493" y="3148836"/>
            <a:ext cx="360000" cy="3600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4BC97070-52BB-41A7-8DE9-949C89C10E1B}"/>
              </a:ext>
            </a:extLst>
          </p:cNvPr>
          <p:cNvSpPr/>
          <p:nvPr/>
        </p:nvSpPr>
        <p:spPr>
          <a:xfrm>
            <a:off x="5805996" y="-44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>
                <a:solidFill>
                  <a:srgbClr val="0070C0"/>
                </a:solidFill>
              </a:rPr>
              <a:t>9-2018-1</a:t>
            </a: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21" name="Šipka: doprava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E6FCBD6-013A-418D-846A-6B8D30EE7CDE}"/>
              </a:ext>
            </a:extLst>
          </p:cNvPr>
          <p:cNvSpPr/>
          <p:nvPr/>
        </p:nvSpPr>
        <p:spPr>
          <a:xfrm>
            <a:off x="8220074" y="1631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3" name="Šipka: doprava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41DFBF7-C36E-415B-A59E-0FF1868A6F21}"/>
              </a:ext>
            </a:extLst>
          </p:cNvPr>
          <p:cNvSpPr/>
          <p:nvPr/>
        </p:nvSpPr>
        <p:spPr>
          <a:xfrm flipH="1">
            <a:off x="5864252" y="8083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371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2" grpId="0" animBg="1"/>
      <p:bldP spid="24" grpId="0"/>
      <p:bldP spid="25" grpId="0"/>
      <p:bldP spid="27" grpId="0"/>
      <p:bldP spid="28" grpId="0"/>
      <p:bldP spid="29" grpId="0"/>
      <p:bldP spid="30" grpId="0" animBg="1"/>
      <p:bldP spid="31" grpId="0"/>
      <p:bldP spid="32" grpId="0" animBg="1"/>
    </p:bld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otiv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1875</TotalTime>
  <Words>681</Words>
  <Application>Microsoft Office PowerPoint</Application>
  <PresentationFormat>Předvádění na obrazovce (4:3)</PresentationFormat>
  <Paragraphs>187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Holý, Martin</dc:creator>
  <cp:lastModifiedBy>Holý, Martin</cp:lastModifiedBy>
  <cp:revision>306</cp:revision>
  <dcterms:created xsi:type="dcterms:W3CDTF">2020-04-30T12:47:45Z</dcterms:created>
  <dcterms:modified xsi:type="dcterms:W3CDTF">2022-03-10T20:34:41Z</dcterms:modified>
</cp:coreProperties>
</file>