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3" r:id="rId3"/>
    <p:sldId id="294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0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9-2017-4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B59B6AB-8D74-45D0-935F-3B3441982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7" t="24057" r="19651" b="12067"/>
          <a:stretch/>
        </p:blipFill>
        <p:spPr>
          <a:xfrm>
            <a:off x="53164" y="79741"/>
            <a:ext cx="9137349" cy="525780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A17474-7A08-44A5-AF91-2386F0DC5F20}"/>
              </a:ext>
            </a:extLst>
          </p:cNvPr>
          <p:cNvSpPr txBox="1"/>
          <p:nvPr/>
        </p:nvSpPr>
        <p:spPr>
          <a:xfrm>
            <a:off x="826687" y="5426722"/>
            <a:ext cx="130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1. den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9E28DD0-80C4-4ED3-A651-8AB5BC215B13}"/>
                  </a:ext>
                </a:extLst>
              </p:cNvPr>
              <p:cNvSpPr txBox="1"/>
              <p:nvPr/>
            </p:nvSpPr>
            <p:spPr>
              <a:xfrm>
                <a:off x="2026837" y="5337544"/>
                <a:ext cx="43061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9E28DD0-80C4-4ED3-A651-8AB5BC215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37" y="5337544"/>
                <a:ext cx="430613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4C5A4AE4-AAA9-49AF-95A0-D883FEA907DE}"/>
              </a:ext>
            </a:extLst>
          </p:cNvPr>
          <p:cNvSpPr txBox="1"/>
          <p:nvPr/>
        </p:nvSpPr>
        <p:spPr>
          <a:xfrm>
            <a:off x="4531912" y="5441995"/>
            <a:ext cx="130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2. den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9A775CD-F2E5-4594-B39A-080A0B421A9E}"/>
                  </a:ext>
                </a:extLst>
              </p:cNvPr>
              <p:cNvSpPr txBox="1"/>
              <p:nvPr/>
            </p:nvSpPr>
            <p:spPr>
              <a:xfrm>
                <a:off x="5741587" y="5358531"/>
                <a:ext cx="161171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D9A775CD-F2E5-4594-B39A-080A0B421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7" y="5358531"/>
                <a:ext cx="1611713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D9D37DDB-141F-494B-9418-5FEBF00C086A}"/>
              </a:ext>
            </a:extLst>
          </p:cNvPr>
          <p:cNvSpPr txBox="1"/>
          <p:nvPr/>
        </p:nvSpPr>
        <p:spPr>
          <a:xfrm>
            <a:off x="826686" y="6207772"/>
            <a:ext cx="130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3. den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0AEB29-68A0-41E0-B62A-424A6ACB3D7C}"/>
                  </a:ext>
                </a:extLst>
              </p:cNvPr>
              <p:cNvSpPr txBox="1"/>
              <p:nvPr/>
            </p:nvSpPr>
            <p:spPr>
              <a:xfrm>
                <a:off x="2026837" y="6112337"/>
                <a:ext cx="161171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0B0AEB29-68A0-41E0-B62A-424A6ACB3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37" y="6112337"/>
                <a:ext cx="1611713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91F9C709-7691-4F40-8724-1303DB4C8552}"/>
              </a:ext>
            </a:extLst>
          </p:cNvPr>
          <p:cNvSpPr txBox="1"/>
          <p:nvPr/>
        </p:nvSpPr>
        <p:spPr>
          <a:xfrm>
            <a:off x="4531911" y="6216788"/>
            <a:ext cx="130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4. den 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4614D12-2B1C-4480-A47C-8536F24C8FD3}"/>
                  </a:ext>
                </a:extLst>
              </p:cNvPr>
              <p:cNvSpPr txBox="1"/>
              <p:nvPr/>
            </p:nvSpPr>
            <p:spPr>
              <a:xfrm>
                <a:off x="5741587" y="6133550"/>
                <a:ext cx="1611713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F4614D12-2B1C-4480-A47C-8536F24C8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87" y="6133550"/>
                <a:ext cx="1611713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7880528B-A14B-47E8-AAE9-6023BF6FBAD8}"/>
              </a:ext>
            </a:extLst>
          </p:cNvPr>
          <p:cNvSpPr/>
          <p:nvPr/>
        </p:nvSpPr>
        <p:spPr>
          <a:xfrm>
            <a:off x="8591966" y="409539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951A1B3-1AAB-42C9-978A-2E1E972B00EB}"/>
                  </a:ext>
                </a:extLst>
              </p:cNvPr>
              <p:cNvSpPr txBox="1"/>
              <p:nvPr/>
            </p:nvSpPr>
            <p:spPr>
              <a:xfrm>
                <a:off x="2312587" y="5358531"/>
                <a:ext cx="83919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3951A1B3-1AAB-42C9-978A-2E1E972B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87" y="5358531"/>
                <a:ext cx="83919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7ADBDAC-60A8-480D-9A26-9FC22B56DF05}"/>
                  </a:ext>
                </a:extLst>
              </p:cNvPr>
              <p:cNvSpPr txBox="1"/>
              <p:nvPr/>
            </p:nvSpPr>
            <p:spPr>
              <a:xfrm>
                <a:off x="6933703" y="5358531"/>
                <a:ext cx="83919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7ADBDAC-60A8-480D-9A26-9FC22B56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703" y="5358531"/>
                <a:ext cx="839194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F1FA756-8137-4871-853D-412623A31C08}"/>
                  </a:ext>
                </a:extLst>
              </p:cNvPr>
              <p:cNvSpPr txBox="1"/>
              <p:nvPr/>
            </p:nvSpPr>
            <p:spPr>
              <a:xfrm>
                <a:off x="3246036" y="6133550"/>
                <a:ext cx="839194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F1FA756-8137-4871-853D-412623A3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036" y="6133550"/>
                <a:ext cx="839194" cy="697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E15980F-3C10-4637-B58C-1267DBFE166B}"/>
                  </a:ext>
                </a:extLst>
              </p:cNvPr>
              <p:cNvSpPr txBox="1"/>
              <p:nvPr/>
            </p:nvSpPr>
            <p:spPr>
              <a:xfrm>
                <a:off x="7057030" y="6160950"/>
                <a:ext cx="839194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cs-CZ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7E15980F-3C10-4637-B58C-1267DBFE1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30" y="6160950"/>
                <a:ext cx="839194" cy="697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5CCAC6F4-1843-4FCB-BE54-2D0D7398475E}"/>
              </a:ext>
            </a:extLst>
          </p:cNvPr>
          <p:cNvSpPr/>
          <p:nvPr/>
        </p:nvSpPr>
        <p:spPr>
          <a:xfrm>
            <a:off x="8600932" y="448279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8FFC2E9C-F409-4136-8A03-BDACCA2230F6}"/>
              </a:ext>
            </a:extLst>
          </p:cNvPr>
          <p:cNvSpPr/>
          <p:nvPr/>
        </p:nvSpPr>
        <p:spPr>
          <a:xfrm>
            <a:off x="8600932" y="489449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B96DEB13-069E-4686-A605-BB227C5D9852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CE200A-5B44-43DD-A9DC-064FF164C97E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1A4872-38A7-4DD2-A24D-8CAAEA7D7E2D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8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A785E1A-BB27-4514-9BC8-86100D244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8" t="24470" r="26470" b="22817"/>
          <a:stretch/>
        </p:blipFill>
        <p:spPr>
          <a:xfrm>
            <a:off x="21267" y="22915"/>
            <a:ext cx="8888818" cy="4738492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BDFE48BA-00F7-415D-81FF-79F3BDF3EB45}"/>
              </a:ext>
            </a:extLst>
          </p:cNvPr>
          <p:cNvCxnSpPr/>
          <p:nvPr/>
        </p:nvCxnSpPr>
        <p:spPr>
          <a:xfrm>
            <a:off x="8910085" y="597074"/>
            <a:ext cx="0" cy="273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4CEF62-2B16-462A-A9DD-2981E4C5B7E7}"/>
              </a:ext>
            </a:extLst>
          </p:cNvPr>
          <p:cNvSpPr txBox="1"/>
          <p:nvPr/>
        </p:nvSpPr>
        <p:spPr>
          <a:xfrm flipH="1">
            <a:off x="5055559" y="725453"/>
            <a:ext cx="220249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</a:t>
            </a:r>
            <a:r>
              <a:rPr lang="el-GR" sz="2600" dirty="0">
                <a:solidFill>
                  <a:srgbClr val="0070C0"/>
                </a:solidFill>
              </a:rPr>
              <a:t>β</a:t>
            </a:r>
            <a:r>
              <a:rPr lang="cs-CZ" sz="2600" dirty="0">
                <a:solidFill>
                  <a:srgbClr val="0070C0"/>
                </a:solidFill>
              </a:rPr>
              <a:t> + 2</a:t>
            </a:r>
            <a:r>
              <a:rPr lang="el-GR" sz="2600" dirty="0">
                <a:solidFill>
                  <a:srgbClr val="0070C0"/>
                </a:solidFill>
              </a:rPr>
              <a:t>β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40C5E6-567C-4ABA-AB4E-89F98AD8571C}"/>
              </a:ext>
            </a:extLst>
          </p:cNvPr>
          <p:cNvSpPr txBox="1"/>
          <p:nvPr/>
        </p:nvSpPr>
        <p:spPr>
          <a:xfrm flipH="1">
            <a:off x="5696164" y="1125563"/>
            <a:ext cx="128809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</a:t>
            </a:r>
            <a:r>
              <a:rPr lang="el-GR" sz="2600" dirty="0">
                <a:solidFill>
                  <a:srgbClr val="0070C0"/>
                </a:solidFill>
              </a:rPr>
              <a:t>β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CBF22E9-D615-4D77-96CE-F820C7A1FC34}"/>
              </a:ext>
            </a:extLst>
          </p:cNvPr>
          <p:cNvSpPr txBox="1"/>
          <p:nvPr/>
        </p:nvSpPr>
        <p:spPr>
          <a:xfrm flipH="1">
            <a:off x="5055558" y="1983463"/>
            <a:ext cx="32502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(2.36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b="1" baseline="30000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+ 90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r>
              <a:rPr lang="cs-CZ" sz="2600" dirty="0">
                <a:solidFill>
                  <a:srgbClr val="0070C0"/>
                </a:solidFill>
              </a:rPr>
              <a:t>)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9CD587-7FA8-4D1B-8BA5-E55B2A9906B8}"/>
              </a:ext>
            </a:extLst>
          </p:cNvPr>
          <p:cNvSpPr txBox="1"/>
          <p:nvPr/>
        </p:nvSpPr>
        <p:spPr>
          <a:xfrm flipH="1">
            <a:off x="5055558" y="2437760"/>
            <a:ext cx="2450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600" dirty="0">
                <a:solidFill>
                  <a:srgbClr val="0070C0"/>
                </a:solidFill>
              </a:rPr>
              <a:t> = 180</a:t>
            </a:r>
            <a:r>
              <a:rPr lang="cs-CZ" sz="2600" baseline="30000" dirty="0">
                <a:solidFill>
                  <a:srgbClr val="0070C0"/>
                </a:solidFill>
              </a:rPr>
              <a:t>0 </a:t>
            </a:r>
            <a:r>
              <a:rPr lang="cs-CZ" sz="2600" dirty="0">
                <a:solidFill>
                  <a:srgbClr val="0070C0"/>
                </a:solidFill>
              </a:rPr>
              <a:t>– 162</a:t>
            </a:r>
            <a:r>
              <a:rPr lang="cs-CZ" sz="2600" baseline="30000" dirty="0">
                <a:solidFill>
                  <a:srgbClr val="0070C0"/>
                </a:solidFill>
              </a:rPr>
              <a:t>0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4EFAF49-3FED-487A-AD3F-90E1AE993572}"/>
              </a:ext>
            </a:extLst>
          </p:cNvPr>
          <p:cNvSpPr txBox="1"/>
          <p:nvPr/>
        </p:nvSpPr>
        <p:spPr>
          <a:xfrm flipH="1">
            <a:off x="5055558" y="2866289"/>
            <a:ext cx="245014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cs-CZ" sz="2600" b="1" dirty="0">
                <a:solidFill>
                  <a:srgbClr val="0070C0"/>
                </a:solidFill>
              </a:rPr>
              <a:t> = 18</a:t>
            </a:r>
            <a:r>
              <a:rPr lang="cs-CZ" sz="2600" b="1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4437332-ADDD-499A-B475-84BEBED614C3}"/>
              </a:ext>
            </a:extLst>
          </p:cNvPr>
          <p:cNvSpPr/>
          <p:nvPr/>
        </p:nvSpPr>
        <p:spPr>
          <a:xfrm>
            <a:off x="4465676" y="3738943"/>
            <a:ext cx="1478205" cy="54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BB1FAE-8B9B-43CF-B404-6C1C9236F287}"/>
              </a:ext>
            </a:extLst>
          </p:cNvPr>
          <p:cNvSpPr txBox="1"/>
          <p:nvPr/>
        </p:nvSpPr>
        <p:spPr>
          <a:xfrm flipH="1">
            <a:off x="5834394" y="1561498"/>
            <a:ext cx="128809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β</a:t>
            </a:r>
            <a:r>
              <a:rPr lang="cs-CZ" sz="2600" dirty="0">
                <a:solidFill>
                  <a:srgbClr val="0070C0"/>
                </a:solidFill>
              </a:rPr>
              <a:t> = </a:t>
            </a:r>
            <a:r>
              <a:rPr lang="cs-CZ" sz="2600" b="1" dirty="0">
                <a:solidFill>
                  <a:srgbClr val="0070C0"/>
                </a:solidFill>
              </a:rPr>
              <a:t>36</a:t>
            </a:r>
            <a:r>
              <a:rPr lang="cs-CZ" sz="26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B193EA-312A-498E-9DA0-E85AD34D61FA}"/>
              </a:ext>
            </a:extLst>
          </p:cNvPr>
          <p:cNvSpPr txBox="1"/>
          <p:nvPr/>
        </p:nvSpPr>
        <p:spPr>
          <a:xfrm flipH="1">
            <a:off x="7269789" y="1104299"/>
            <a:ext cx="82158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:5</a:t>
            </a:r>
            <a:endParaRPr lang="cs-CZ" sz="2600" b="1" baseline="30000" dirty="0">
              <a:solidFill>
                <a:srgbClr val="0070C0"/>
              </a:solidFill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FC3B782-D33B-4C44-961B-C39123397D73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749EE0-65C0-4C90-B9C3-6F2BFCC7CA72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A5CB8D6-8A98-4A24-A4EB-9B98435D328E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6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35A65F-DD42-4965-A290-AC721D91D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8" t="21783" r="19302" b="18475"/>
          <a:stretch/>
        </p:blipFill>
        <p:spPr>
          <a:xfrm>
            <a:off x="31894" y="134819"/>
            <a:ext cx="9059386" cy="484844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7A7BF2-1395-46E4-BC4D-1A4D2B39858D}"/>
              </a:ext>
            </a:extLst>
          </p:cNvPr>
          <p:cNvSpPr txBox="1"/>
          <p:nvPr/>
        </p:nvSpPr>
        <p:spPr>
          <a:xfrm>
            <a:off x="5208187" y="1973498"/>
            <a:ext cx="1468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 = 24 cm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D0F030-2BF2-4ED5-A63B-982D2B7D22C7}"/>
              </a:ext>
            </a:extLst>
          </p:cNvPr>
          <p:cNvSpPr txBox="1"/>
          <p:nvPr/>
        </p:nvSpPr>
        <p:spPr>
          <a:xfrm>
            <a:off x="4485281" y="2128156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678ECBD-F537-4B6B-924C-0DEA9CA6BE61}"/>
              </a:ext>
            </a:extLst>
          </p:cNvPr>
          <p:cNvCxnSpPr/>
          <p:nvPr/>
        </p:nvCxnSpPr>
        <p:spPr>
          <a:xfrm>
            <a:off x="4819650" y="1852201"/>
            <a:ext cx="0" cy="942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01A4162B-970D-4132-93B8-64B60B5E205A}"/>
              </a:ext>
            </a:extLst>
          </p:cNvPr>
          <p:cNvSpPr txBox="1"/>
          <p:nvPr/>
        </p:nvSpPr>
        <p:spPr>
          <a:xfrm>
            <a:off x="7275549" y="1328412"/>
            <a:ext cx="2046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o = 2.a + 2.b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2714C7-1499-4B4B-B55D-3BA393D48FA2}"/>
              </a:ext>
            </a:extLst>
          </p:cNvPr>
          <p:cNvSpPr txBox="1"/>
          <p:nvPr/>
        </p:nvSpPr>
        <p:spPr>
          <a:xfrm>
            <a:off x="7147953" y="1706134"/>
            <a:ext cx="2081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24 = 2a + 2.9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CE27B4-1E12-40B1-B05E-C1B7FBA296B3}"/>
              </a:ext>
            </a:extLst>
          </p:cNvPr>
          <p:cNvSpPr txBox="1"/>
          <p:nvPr/>
        </p:nvSpPr>
        <p:spPr>
          <a:xfrm>
            <a:off x="2205703" y="2608307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6A04E4-F5CE-4AAB-8E80-1BF51C33281B}"/>
              </a:ext>
            </a:extLst>
          </p:cNvPr>
          <p:cNvSpPr txBox="1"/>
          <p:nvPr/>
        </p:nvSpPr>
        <p:spPr>
          <a:xfrm>
            <a:off x="3451157" y="2364288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71A610D-D986-4469-8A0D-45C0DDF38CA1}"/>
              </a:ext>
            </a:extLst>
          </p:cNvPr>
          <p:cNvSpPr txBox="1"/>
          <p:nvPr/>
        </p:nvSpPr>
        <p:spPr>
          <a:xfrm>
            <a:off x="1089169" y="2186945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5E787C-5A76-4078-B305-DC9D5CADA3A3}"/>
              </a:ext>
            </a:extLst>
          </p:cNvPr>
          <p:cNvSpPr txBox="1"/>
          <p:nvPr/>
        </p:nvSpPr>
        <p:spPr>
          <a:xfrm>
            <a:off x="6356055" y="4286078"/>
            <a:ext cx="171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a . b . c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5BD9F4-A8EF-4AA5-9100-F9443A5DAB56}"/>
              </a:ext>
            </a:extLst>
          </p:cNvPr>
          <p:cNvSpPr txBox="1"/>
          <p:nvPr/>
        </p:nvSpPr>
        <p:spPr>
          <a:xfrm>
            <a:off x="6356054" y="4767824"/>
            <a:ext cx="1635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V = 3 . 9 . 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473927B-AEDC-4D2C-976F-15EBB5659513}"/>
              </a:ext>
            </a:extLst>
          </p:cNvPr>
          <p:cNvSpPr txBox="1"/>
          <p:nvPr/>
        </p:nvSpPr>
        <p:spPr>
          <a:xfrm>
            <a:off x="6337004" y="5277784"/>
            <a:ext cx="1644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V = 54 cm</a:t>
            </a:r>
            <a:r>
              <a:rPr lang="cs-CZ" sz="22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D4168FF-B5A6-45B5-A1B5-623F48C3179F}"/>
              </a:ext>
            </a:extLst>
          </p:cNvPr>
          <p:cNvSpPr/>
          <p:nvPr/>
        </p:nvSpPr>
        <p:spPr>
          <a:xfrm>
            <a:off x="2272378" y="4020643"/>
            <a:ext cx="1478205" cy="5499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0A1286D-79B1-4ADB-B14A-81816C9761EB}"/>
              </a:ext>
            </a:extLst>
          </p:cNvPr>
          <p:cNvSpPr txBox="1"/>
          <p:nvPr/>
        </p:nvSpPr>
        <p:spPr>
          <a:xfrm>
            <a:off x="7158590" y="2099539"/>
            <a:ext cx="17089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24 = 2a + 18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14A7060-9963-4CF3-BBAB-0D0CDB121FE1}"/>
              </a:ext>
            </a:extLst>
          </p:cNvPr>
          <p:cNvSpPr txBox="1"/>
          <p:nvPr/>
        </p:nvSpPr>
        <p:spPr>
          <a:xfrm>
            <a:off x="7286187" y="2471679"/>
            <a:ext cx="1230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70C0"/>
                </a:solidFill>
              </a:rPr>
              <a:t>a = 3 cm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CB480A7-76C0-4742-A39E-C589CAA6C512}"/>
              </a:ext>
            </a:extLst>
          </p:cNvPr>
          <p:cNvCxnSpPr/>
          <p:nvPr/>
        </p:nvCxnSpPr>
        <p:spPr>
          <a:xfrm>
            <a:off x="3179131" y="3026877"/>
            <a:ext cx="0" cy="499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7693375-31A8-4E9F-B16A-6DED116244C9}"/>
              </a:ext>
            </a:extLst>
          </p:cNvPr>
          <p:cNvCxnSpPr/>
          <p:nvPr/>
        </p:nvCxnSpPr>
        <p:spPr>
          <a:xfrm>
            <a:off x="4190694" y="3036079"/>
            <a:ext cx="0" cy="499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0555E255-927D-45CD-AC4F-1CD04354F19F}"/>
              </a:ext>
            </a:extLst>
          </p:cNvPr>
          <p:cNvCxnSpPr/>
          <p:nvPr/>
        </p:nvCxnSpPr>
        <p:spPr>
          <a:xfrm>
            <a:off x="6116067" y="3027869"/>
            <a:ext cx="0" cy="499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2A9B05F-B47B-4D7B-A70F-49088FEF5AE9}"/>
              </a:ext>
            </a:extLst>
          </p:cNvPr>
          <p:cNvSpPr txBox="1"/>
          <p:nvPr/>
        </p:nvSpPr>
        <p:spPr>
          <a:xfrm>
            <a:off x="2163173" y="3139935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88A1A2F-890B-480C-8EFE-5C325795A237}"/>
              </a:ext>
            </a:extLst>
          </p:cNvPr>
          <p:cNvSpPr txBox="1"/>
          <p:nvPr/>
        </p:nvSpPr>
        <p:spPr>
          <a:xfrm>
            <a:off x="5129657" y="3161200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875DBEA-81C8-4495-BE5C-5916D6AB387D}"/>
              </a:ext>
            </a:extLst>
          </p:cNvPr>
          <p:cNvSpPr txBox="1"/>
          <p:nvPr/>
        </p:nvSpPr>
        <p:spPr>
          <a:xfrm>
            <a:off x="3566671" y="3139935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CFC32CA-0839-4F25-B3AA-95FE8722E04F}"/>
              </a:ext>
            </a:extLst>
          </p:cNvPr>
          <p:cNvSpPr txBox="1"/>
          <p:nvPr/>
        </p:nvSpPr>
        <p:spPr>
          <a:xfrm>
            <a:off x="6416197" y="3139935"/>
            <a:ext cx="344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BCBAF2B-CB7E-4B23-A5D5-903A531DA63A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30" name="Šipka: doprava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0B5607-0BAB-452F-AB09-48A46E3A3D8F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1" name="Šipka: doprava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6EC65B-100F-4222-B021-0E72DBD047B3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49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DD37743-6232-40E8-AF3B-88A503E06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8" t="20956" r="19302" b="7106"/>
          <a:stretch/>
        </p:blipFill>
        <p:spPr>
          <a:xfrm>
            <a:off x="42532" y="127697"/>
            <a:ext cx="9074334" cy="584790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C61B2DB-6AE1-4875-ADD3-226A6D6DBC03}"/>
              </a:ext>
            </a:extLst>
          </p:cNvPr>
          <p:cNvSpPr txBox="1"/>
          <p:nvPr/>
        </p:nvSpPr>
        <p:spPr>
          <a:xfrm>
            <a:off x="5841705" y="1058393"/>
            <a:ext cx="359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B105740-1D78-4206-863A-268B4A464F00}"/>
              </a:ext>
            </a:extLst>
          </p:cNvPr>
          <p:cNvSpPr txBox="1"/>
          <p:nvPr/>
        </p:nvSpPr>
        <p:spPr>
          <a:xfrm>
            <a:off x="6238875" y="1058393"/>
            <a:ext cx="359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CDAAFD-8B07-4181-985F-C379013A4173}"/>
              </a:ext>
            </a:extLst>
          </p:cNvPr>
          <p:cNvSpPr txBox="1"/>
          <p:nvPr/>
        </p:nvSpPr>
        <p:spPr>
          <a:xfrm>
            <a:off x="3472859" y="4087342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333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1AF27A-67DF-4112-A44B-667C0EA234FF}"/>
              </a:ext>
            </a:extLst>
          </p:cNvPr>
          <p:cNvSpPr txBox="1"/>
          <p:nvPr/>
        </p:nvSpPr>
        <p:spPr>
          <a:xfrm>
            <a:off x="4217250" y="4085079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233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EAAE46-0C77-4EA6-8FE7-D8757F3D8DF9}"/>
              </a:ext>
            </a:extLst>
          </p:cNvPr>
          <p:cNvSpPr txBox="1"/>
          <p:nvPr/>
        </p:nvSpPr>
        <p:spPr>
          <a:xfrm>
            <a:off x="4931625" y="4085079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323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C84C86A-A9FA-46F9-864F-1A46C7AB9131}"/>
              </a:ext>
            </a:extLst>
          </p:cNvPr>
          <p:cNvSpPr txBox="1"/>
          <p:nvPr/>
        </p:nvSpPr>
        <p:spPr>
          <a:xfrm>
            <a:off x="5612221" y="4085078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332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060E198-23A3-47F3-A37F-A6A102EEF032}"/>
              </a:ext>
            </a:extLst>
          </p:cNvPr>
          <p:cNvSpPr txBox="1"/>
          <p:nvPr/>
        </p:nvSpPr>
        <p:spPr>
          <a:xfrm>
            <a:off x="6390391" y="4085078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322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7F21BD-D3DC-4E32-9A33-4F3C8D6BA9A3}"/>
              </a:ext>
            </a:extLst>
          </p:cNvPr>
          <p:cNvSpPr txBox="1"/>
          <p:nvPr/>
        </p:nvSpPr>
        <p:spPr>
          <a:xfrm>
            <a:off x="7104766" y="4085078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232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FE0411-AD6A-4206-9571-B83E381AF31F}"/>
              </a:ext>
            </a:extLst>
          </p:cNvPr>
          <p:cNvSpPr txBox="1"/>
          <p:nvPr/>
        </p:nvSpPr>
        <p:spPr>
          <a:xfrm>
            <a:off x="7785362" y="4085077"/>
            <a:ext cx="841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223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D55500-1221-4AC3-AC03-A64FE6E67589}"/>
              </a:ext>
            </a:extLst>
          </p:cNvPr>
          <p:cNvSpPr/>
          <p:nvPr/>
        </p:nvSpPr>
        <p:spPr>
          <a:xfrm>
            <a:off x="615028" y="5079208"/>
            <a:ext cx="1089947" cy="555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7EE77693-A4B3-4D9F-B2A4-27A2EBA87587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A7B47A-8ADA-46C3-8BF3-60BCD7C803BF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2E45F4-B90D-4639-873F-7CBBE8D70EB3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7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BB29E4D-8E94-490B-98D1-7334AFE4C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3" t="22610" r="26511" b="8967"/>
          <a:stretch/>
        </p:blipFill>
        <p:spPr>
          <a:xfrm>
            <a:off x="42529" y="53161"/>
            <a:ext cx="8648419" cy="671977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4B7A5AB-9CA5-4CF0-9323-47A9E9A8CB78}"/>
              </a:ext>
            </a:extLst>
          </p:cNvPr>
          <p:cNvSpPr txBox="1"/>
          <p:nvPr/>
        </p:nvSpPr>
        <p:spPr>
          <a:xfrm>
            <a:off x="2767316" y="4147204"/>
            <a:ext cx="257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200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3B9FC7-3056-457D-9170-41D1E9B44894}"/>
              </a:ext>
            </a:extLst>
          </p:cNvPr>
          <p:cNvSpPr txBox="1"/>
          <p:nvPr/>
        </p:nvSpPr>
        <p:spPr>
          <a:xfrm>
            <a:off x="2777943" y="4558311"/>
            <a:ext cx="188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90% = 180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9C6E545-AFB7-4EB5-9C41-840614A5C0C7}"/>
              </a:ext>
            </a:extLst>
          </p:cNvPr>
          <p:cNvSpPr txBox="1"/>
          <p:nvPr/>
        </p:nvSpPr>
        <p:spPr>
          <a:xfrm>
            <a:off x="2767317" y="5052079"/>
            <a:ext cx="188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180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FFF7D-9426-4BA6-897D-CDB402B542CD}"/>
              </a:ext>
            </a:extLst>
          </p:cNvPr>
          <p:cNvSpPr txBox="1"/>
          <p:nvPr/>
        </p:nvSpPr>
        <p:spPr>
          <a:xfrm>
            <a:off x="2777943" y="5491761"/>
            <a:ext cx="188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90% = 162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70184B-FF38-423E-98B8-2A0D7137BE7F}"/>
              </a:ext>
            </a:extLst>
          </p:cNvPr>
          <p:cNvSpPr txBox="1"/>
          <p:nvPr/>
        </p:nvSpPr>
        <p:spPr>
          <a:xfrm>
            <a:off x="2767317" y="5983486"/>
            <a:ext cx="188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200 = 100%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B158AC-BD41-4739-83E3-023AFB7BC40C}"/>
              </a:ext>
            </a:extLst>
          </p:cNvPr>
          <p:cNvSpPr txBox="1"/>
          <p:nvPr/>
        </p:nvSpPr>
        <p:spPr>
          <a:xfrm>
            <a:off x="2777943" y="6413643"/>
            <a:ext cx="1889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162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81%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AEFD71-B7A1-41AD-BBD5-68A4A1C6DB72}"/>
              </a:ext>
            </a:extLst>
          </p:cNvPr>
          <p:cNvSpPr txBox="1"/>
          <p:nvPr/>
        </p:nvSpPr>
        <p:spPr>
          <a:xfrm>
            <a:off x="8035743" y="1050134"/>
            <a:ext cx="45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8BA9E6-84BA-448D-8A47-9E2DBDE7B832}"/>
              </a:ext>
            </a:extLst>
          </p:cNvPr>
          <p:cNvSpPr txBox="1"/>
          <p:nvPr/>
        </p:nvSpPr>
        <p:spPr>
          <a:xfrm>
            <a:off x="4705350" y="4135374"/>
            <a:ext cx="3794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prodalo se … 100 - 54 = 46%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0FF070-1770-421A-94AF-BEFC814DDA5D}"/>
              </a:ext>
            </a:extLst>
          </p:cNvPr>
          <p:cNvSpPr txBox="1"/>
          <p:nvPr/>
        </p:nvSpPr>
        <p:spPr>
          <a:xfrm>
            <a:off x="4705349" y="4556413"/>
            <a:ext cx="4581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během týdne … 46% + 23% = 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69%</a:t>
            </a:r>
            <a:endParaRPr lang="cs-CZ" sz="22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E06D70-B892-4B99-948C-5FEF2349B715}"/>
              </a:ext>
            </a:extLst>
          </p:cNvPr>
          <p:cNvSpPr txBox="1"/>
          <p:nvPr/>
        </p:nvSpPr>
        <p:spPr>
          <a:xfrm>
            <a:off x="8016693" y="3498083"/>
            <a:ext cx="45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3655C59-4AC2-4055-85BE-265A6F0F0D73}"/>
              </a:ext>
            </a:extLst>
          </p:cNvPr>
          <p:cNvSpPr txBox="1"/>
          <p:nvPr/>
        </p:nvSpPr>
        <p:spPr>
          <a:xfrm>
            <a:off x="4705349" y="5284228"/>
            <a:ext cx="4332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délka filmu …  3 . 10 = 30 min</a:t>
            </a:r>
            <a:endParaRPr lang="cs-CZ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0C3D090-BD47-4C8A-974D-88B7CEF8B701}"/>
                  </a:ext>
                </a:extLst>
              </p:cNvPr>
              <p:cNvSpPr txBox="1"/>
              <p:nvPr/>
            </p:nvSpPr>
            <p:spPr>
              <a:xfrm>
                <a:off x="4705349" y="5811979"/>
                <a:ext cx="4733926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Radek promeškal …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cs-CZ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70%</a:t>
                </a:r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0C3D090-BD47-4C8A-974D-88B7CEF8B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49" y="5811979"/>
                <a:ext cx="4733926" cy="616964"/>
              </a:xfrm>
              <a:prstGeom prst="rect">
                <a:avLst/>
              </a:prstGeom>
              <a:blipFill>
                <a:blip r:embed="rId3"/>
                <a:stretch>
                  <a:fillRect l="-1675" b="-39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62CF9FEB-7DF8-4381-8B15-B0D4778FAF21}"/>
              </a:ext>
            </a:extLst>
          </p:cNvPr>
          <p:cNvSpPr txBox="1"/>
          <p:nvPr/>
        </p:nvSpPr>
        <p:spPr>
          <a:xfrm>
            <a:off x="7997643" y="2442571"/>
            <a:ext cx="45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54895FB-946B-4C2A-9A95-243F4B22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723D4E6-BF27-42E9-8039-F579BEDE5FB4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CC1554-FFCE-4C1F-A3A8-90FC0835E63E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E70771-4B53-46E8-A186-FE3EEDD3D69C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51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C9421D3-DFDD-4894-8384-410080723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3" t="29845" r="25581" b="10206"/>
          <a:stretch/>
        </p:blipFill>
        <p:spPr>
          <a:xfrm>
            <a:off x="21266" y="74428"/>
            <a:ext cx="7846827" cy="516742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3CA9822-4E97-4086-8C7F-53A02F7A3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5" t="43721" r="25930" b="45179"/>
          <a:stretch/>
        </p:blipFill>
        <p:spPr>
          <a:xfrm>
            <a:off x="-5" y="5241851"/>
            <a:ext cx="6453967" cy="8134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CE241BE-7CFA-4784-B36C-FDDFDD8EF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5" t="64197" r="25930" b="23436"/>
          <a:stretch/>
        </p:blipFill>
        <p:spPr>
          <a:xfrm>
            <a:off x="21266" y="6018024"/>
            <a:ext cx="6158041" cy="8647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44B24D1-522D-4853-A97D-FD35D20B23C9}"/>
              </a:ext>
            </a:extLst>
          </p:cNvPr>
          <p:cNvSpPr txBox="1"/>
          <p:nvPr/>
        </p:nvSpPr>
        <p:spPr>
          <a:xfrm>
            <a:off x="2976460" y="1400705"/>
            <a:ext cx="4986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čtverec - 4, 8, 12, 16, 20, 24, 28, 32, 36, …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55226D-B07F-4419-AA68-924C6D93ACCA}"/>
              </a:ext>
            </a:extLst>
          </p:cNvPr>
          <p:cNvSpPr txBox="1"/>
          <p:nvPr/>
        </p:nvSpPr>
        <p:spPr>
          <a:xfrm>
            <a:off x="2976461" y="1960241"/>
            <a:ext cx="4862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>
                <a:solidFill>
                  <a:srgbClr val="0070C0"/>
                </a:solidFill>
              </a:rPr>
              <a:t>trojúh</a:t>
            </a:r>
            <a:r>
              <a:rPr lang="cs-CZ" sz="2200" dirty="0">
                <a:solidFill>
                  <a:srgbClr val="0070C0"/>
                </a:solidFill>
              </a:rPr>
              <a:t>. - 3, 6, 9, 12, 15, 18, 21, 24, 27, …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BEDE9FC-F45B-41CB-B258-4790766F6443}"/>
              </a:ext>
            </a:extLst>
          </p:cNvPr>
          <p:cNvSpPr txBox="1"/>
          <p:nvPr/>
        </p:nvSpPr>
        <p:spPr>
          <a:xfrm>
            <a:off x="6453962" y="5442233"/>
            <a:ext cx="2433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(15, 16)  (20, 21)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692FF8DA-A631-4BA9-9F62-E62FE5477F99}"/>
              </a:ext>
            </a:extLst>
          </p:cNvPr>
          <p:cNvCxnSpPr/>
          <p:nvPr/>
        </p:nvCxnSpPr>
        <p:spPr>
          <a:xfrm flipV="1">
            <a:off x="4657725" y="1456579"/>
            <a:ext cx="252000" cy="3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76DB224-07E4-44A3-9423-0E9CA39F07BB}"/>
              </a:ext>
            </a:extLst>
          </p:cNvPr>
          <p:cNvCxnSpPr/>
          <p:nvPr/>
        </p:nvCxnSpPr>
        <p:spPr>
          <a:xfrm flipV="1">
            <a:off x="5900907" y="1456579"/>
            <a:ext cx="252000" cy="3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130C43F-A1D4-4F6D-B5FD-45AA8C332CB0}"/>
              </a:ext>
            </a:extLst>
          </p:cNvPr>
          <p:cNvSpPr txBox="1"/>
          <p:nvPr/>
        </p:nvSpPr>
        <p:spPr>
          <a:xfrm>
            <a:off x="5006329" y="1680473"/>
            <a:ext cx="474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-1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41A446-9BA0-49EB-953B-98837FB7AF66}"/>
              </a:ext>
            </a:extLst>
          </p:cNvPr>
          <p:cNvSpPr txBox="1"/>
          <p:nvPr/>
        </p:nvSpPr>
        <p:spPr>
          <a:xfrm>
            <a:off x="5398169" y="1680473"/>
            <a:ext cx="474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+1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05C1960-8FCE-4150-B042-3198C2EC31F5}"/>
              </a:ext>
            </a:extLst>
          </p:cNvPr>
          <p:cNvCxnSpPr/>
          <p:nvPr/>
        </p:nvCxnSpPr>
        <p:spPr>
          <a:xfrm flipV="1">
            <a:off x="7144089" y="1453478"/>
            <a:ext cx="252000" cy="3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2939503-AC8B-415E-8C06-9EAD3B167C80}"/>
              </a:ext>
            </a:extLst>
          </p:cNvPr>
          <p:cNvSpPr txBox="1"/>
          <p:nvPr/>
        </p:nvSpPr>
        <p:spPr>
          <a:xfrm>
            <a:off x="6244908" y="1665474"/>
            <a:ext cx="474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-1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ECFE34A-CCB7-43F6-B9C1-B97D74658DD8}"/>
              </a:ext>
            </a:extLst>
          </p:cNvPr>
          <p:cNvSpPr txBox="1"/>
          <p:nvPr/>
        </p:nvSpPr>
        <p:spPr>
          <a:xfrm>
            <a:off x="6627009" y="1669459"/>
            <a:ext cx="474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+1</a:t>
            </a:r>
            <a:endParaRPr lang="cs-CZ" sz="2200" b="1" baseline="30000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4DA0CD1-DFB5-484D-B5A6-391678DA02A4}"/>
              </a:ext>
            </a:extLst>
          </p:cNvPr>
          <p:cNvSpPr txBox="1"/>
          <p:nvPr/>
        </p:nvSpPr>
        <p:spPr>
          <a:xfrm>
            <a:off x="6250712" y="5959556"/>
            <a:ext cx="28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solidFill>
                  <a:srgbClr val="0070C0"/>
                </a:solidFill>
              </a:rPr>
              <a:t>28+27=</a:t>
            </a:r>
            <a:r>
              <a:rPr lang="cs-CZ" sz="2200" b="1" dirty="0">
                <a:solidFill>
                  <a:srgbClr val="0070C0"/>
                </a:solidFill>
              </a:rPr>
              <a:t>55</a:t>
            </a:r>
            <a:r>
              <a:rPr lang="cs-CZ" sz="2200" dirty="0">
                <a:solidFill>
                  <a:srgbClr val="0070C0"/>
                </a:solidFill>
              </a:rPr>
              <a:t>   32+33=</a:t>
            </a:r>
            <a:r>
              <a:rPr lang="cs-CZ" sz="2200" b="1" dirty="0">
                <a:solidFill>
                  <a:srgbClr val="0070C0"/>
                </a:solidFill>
              </a:rPr>
              <a:t>65</a:t>
            </a:r>
          </a:p>
          <a:p>
            <a:r>
              <a:rPr lang="cs-CZ" sz="2200" dirty="0">
                <a:solidFill>
                  <a:srgbClr val="0070C0"/>
                </a:solidFill>
              </a:rPr>
              <a:t>40+39=</a:t>
            </a:r>
            <a:r>
              <a:rPr lang="cs-CZ" sz="2200" b="1" dirty="0">
                <a:solidFill>
                  <a:srgbClr val="0070C0"/>
                </a:solidFill>
              </a:rPr>
              <a:t>79   </a:t>
            </a:r>
            <a:r>
              <a:rPr lang="cs-CZ" sz="2200" dirty="0">
                <a:solidFill>
                  <a:srgbClr val="0070C0"/>
                </a:solidFill>
              </a:rPr>
              <a:t>44+45=</a:t>
            </a:r>
            <a:r>
              <a:rPr lang="cs-CZ" sz="2200" b="1" dirty="0">
                <a:solidFill>
                  <a:srgbClr val="0070C0"/>
                </a:solidFill>
              </a:rPr>
              <a:t>89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51390A3-98AF-4705-BF4F-B56B53DA10A4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95960F-ECED-4C5D-AA50-E323F10FF2A1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34F06E-14CA-48EB-903E-6220257C9925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4FCDAAFD-8B07-4181-985F-C379013A4173}"/>
              </a:ext>
            </a:extLst>
          </p:cNvPr>
          <p:cNvSpPr txBox="1"/>
          <p:nvPr/>
        </p:nvSpPr>
        <p:spPr>
          <a:xfrm>
            <a:off x="2303587" y="3255380"/>
            <a:ext cx="4259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54D6CDC-0668-401F-831A-4F4C92392F7E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769042-12BA-407A-A8E6-21926F028B3C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90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6B259B77-5CEF-4113-A71B-E3B50716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48031" r="26258" b="43602"/>
          <a:stretch/>
        </p:blipFill>
        <p:spPr>
          <a:xfrm>
            <a:off x="335579" y="4167949"/>
            <a:ext cx="8787155" cy="7438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5C1773F-D297-4C21-B0CA-64FE7FC86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41795" r="26258" b="51690"/>
          <a:stretch/>
        </p:blipFill>
        <p:spPr>
          <a:xfrm>
            <a:off x="148938" y="3046535"/>
            <a:ext cx="8787155" cy="579154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8753EEC-1E49-4050-BA72-35695A8DB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21163" r="26258" b="68388"/>
          <a:stretch/>
        </p:blipFill>
        <p:spPr>
          <a:xfrm>
            <a:off x="116956" y="566209"/>
            <a:ext cx="8787155" cy="928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C2849B5E-054F-450A-BC39-ECF6B07DB837}"/>
                  </a:ext>
                </a:extLst>
              </p:cNvPr>
              <p:cNvSpPr txBox="1"/>
              <p:nvPr/>
            </p:nvSpPr>
            <p:spPr>
              <a:xfrm>
                <a:off x="3654516" y="1371898"/>
                <a:ext cx="1871991" cy="65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x = 6</a:t>
                </a:r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C2849B5E-054F-450A-BC39-ECF6B07DB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16" y="1371898"/>
                <a:ext cx="1871991" cy="659348"/>
              </a:xfrm>
              <a:prstGeom prst="rect">
                <a:avLst/>
              </a:prstGeom>
              <a:blipFill>
                <a:blip r:embed="rId3"/>
                <a:stretch>
                  <a:fillRect b="-120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788209C3-B5F6-4C0C-8366-CD6A90F1800A}"/>
              </a:ext>
            </a:extLst>
          </p:cNvPr>
          <p:cNvSpPr txBox="1"/>
          <p:nvPr/>
        </p:nvSpPr>
        <p:spPr>
          <a:xfrm>
            <a:off x="924375" y="1477199"/>
            <a:ext cx="2339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pravá kapsa … x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93D0CA-8E98-4BDE-998F-B13E07256E32}"/>
              </a:ext>
            </a:extLst>
          </p:cNvPr>
          <p:cNvSpPr txBox="1"/>
          <p:nvPr/>
        </p:nvSpPr>
        <p:spPr>
          <a:xfrm>
            <a:off x="6855356" y="1585063"/>
            <a:ext cx="2121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9 + 6 </a:t>
            </a:r>
            <a:r>
              <a:rPr lang="cs-CZ" sz="2600" b="1" dirty="0">
                <a:solidFill>
                  <a:srgbClr val="0070C0"/>
                </a:solidFill>
              </a:rPr>
              <a:t>= 15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876BE97-6E1B-43FB-B9AB-056499D660EC}"/>
              </a:ext>
            </a:extLst>
          </p:cNvPr>
          <p:cNvSpPr txBox="1"/>
          <p:nvPr/>
        </p:nvSpPr>
        <p:spPr>
          <a:xfrm>
            <a:off x="1842641" y="4262337"/>
            <a:ext cx="35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5AAD30-D3F8-4B2E-8427-F90A8D15166F}"/>
              </a:ext>
            </a:extLst>
          </p:cNvPr>
          <p:cNvSpPr txBox="1"/>
          <p:nvPr/>
        </p:nvSpPr>
        <p:spPr>
          <a:xfrm>
            <a:off x="5390090" y="4251710"/>
            <a:ext cx="618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166C74A-DE73-43E9-9F15-847206BF2CE2}"/>
                  </a:ext>
                </a:extLst>
              </p:cNvPr>
              <p:cNvSpPr txBox="1"/>
              <p:nvPr/>
            </p:nvSpPr>
            <p:spPr>
              <a:xfrm>
                <a:off x="4480782" y="2627821"/>
                <a:ext cx="109375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cs-CZ" sz="2600" b="1" dirty="0">
                    <a:solidFill>
                      <a:srgbClr val="0070C0"/>
                    </a:solidFill>
                  </a:rPr>
                  <a:t> = 9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8166C74A-DE73-43E9-9F15-847206BF2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82" y="2627821"/>
                <a:ext cx="1093753" cy="492443"/>
              </a:xfrm>
              <a:prstGeom prst="rect">
                <a:avLst/>
              </a:prstGeom>
              <a:blipFill>
                <a:blip r:embed="rId4"/>
                <a:stretch>
                  <a:fillRect t="-9877" b="-320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95F9228-959C-43C1-B286-A57B92F10FA7}"/>
                  </a:ext>
                </a:extLst>
              </p:cNvPr>
              <p:cNvSpPr txBox="1"/>
              <p:nvPr/>
            </p:nvSpPr>
            <p:spPr>
              <a:xfrm>
                <a:off x="4326546" y="2087994"/>
                <a:ext cx="12479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x = 18</a:t>
                </a:r>
                <a:endParaRPr lang="cs-CZ" sz="2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95F9228-959C-43C1-B286-A57B92F1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46" y="2087994"/>
                <a:ext cx="1247990" cy="492443"/>
              </a:xfrm>
              <a:prstGeom prst="rect">
                <a:avLst/>
              </a:prstGeom>
              <a:blipFill>
                <a:blip r:embed="rId5"/>
                <a:stretch>
                  <a:fillRect t="-11250" r="-1471" b="-3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37B67C41-7264-437B-9484-66F542B9E110}"/>
              </a:ext>
            </a:extLst>
          </p:cNvPr>
          <p:cNvSpPr txBox="1"/>
          <p:nvPr/>
        </p:nvSpPr>
        <p:spPr>
          <a:xfrm>
            <a:off x="5593486" y="1482067"/>
            <a:ext cx="741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.3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4D6AD6-F91C-4F66-99BC-9E5D38406DA7}"/>
              </a:ext>
            </a:extLst>
          </p:cNvPr>
          <p:cNvSpPr txBox="1"/>
          <p:nvPr/>
        </p:nvSpPr>
        <p:spPr>
          <a:xfrm>
            <a:off x="5549417" y="2099012"/>
            <a:ext cx="741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:2</a:t>
            </a:r>
          </a:p>
        </p:txBody>
      </p:sp>
      <p:sp>
        <p:nvSpPr>
          <p:cNvPr id="3" name="Šipka: zahnutá dolů 2">
            <a:extLst>
              <a:ext uri="{FF2B5EF4-FFF2-40B4-BE49-F238E27FC236}">
                <a16:creationId xmlns:a16="http://schemas.microsoft.com/office/drawing/2014/main" id="{BBD2678A-0A0C-43D2-8303-63D498066F5B}"/>
              </a:ext>
            </a:extLst>
          </p:cNvPr>
          <p:cNvSpPr/>
          <p:nvPr/>
        </p:nvSpPr>
        <p:spPr>
          <a:xfrm>
            <a:off x="1456660" y="3923401"/>
            <a:ext cx="1935125" cy="3296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D1D2B77-18DD-4275-A337-784C19236C78}"/>
              </a:ext>
            </a:extLst>
          </p:cNvPr>
          <p:cNvSpPr txBox="1"/>
          <p:nvPr/>
        </p:nvSpPr>
        <p:spPr>
          <a:xfrm>
            <a:off x="2353004" y="3475528"/>
            <a:ext cx="35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.</a:t>
            </a:r>
          </a:p>
        </p:txBody>
      </p:sp>
      <p:sp>
        <p:nvSpPr>
          <p:cNvPr id="18" name="Šipka: zahnutá dolů 17">
            <a:extLst>
              <a:ext uri="{FF2B5EF4-FFF2-40B4-BE49-F238E27FC236}">
                <a16:creationId xmlns:a16="http://schemas.microsoft.com/office/drawing/2014/main" id="{80241EF5-9E76-4538-A410-0178C2546ABD}"/>
              </a:ext>
            </a:extLst>
          </p:cNvPr>
          <p:cNvSpPr/>
          <p:nvPr/>
        </p:nvSpPr>
        <p:spPr>
          <a:xfrm flipV="1">
            <a:off x="1956391" y="4816532"/>
            <a:ext cx="988827" cy="2977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CD861B6-A2F1-430A-9B4F-E41CBA0ABC89}"/>
              </a:ext>
            </a:extLst>
          </p:cNvPr>
          <p:cNvSpPr txBox="1"/>
          <p:nvPr/>
        </p:nvSpPr>
        <p:spPr>
          <a:xfrm>
            <a:off x="2299842" y="4942822"/>
            <a:ext cx="35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.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A0E7800-A616-4F66-AB20-E2E0C50847C5}"/>
              </a:ext>
            </a:extLst>
          </p:cNvPr>
          <p:cNvSpPr/>
          <p:nvPr/>
        </p:nvSpPr>
        <p:spPr>
          <a:xfrm>
            <a:off x="4593264" y="4199847"/>
            <a:ext cx="552893" cy="616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0C80C09-05A4-4187-9A5E-AD540EE80DE2}"/>
              </a:ext>
            </a:extLst>
          </p:cNvPr>
          <p:cNvSpPr txBox="1"/>
          <p:nvPr/>
        </p:nvSpPr>
        <p:spPr>
          <a:xfrm>
            <a:off x="3837444" y="5147482"/>
            <a:ext cx="24570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3y + 2y.x = 15y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E56E5FC-9FB5-4CCF-B08F-6CE515D09B6D}"/>
              </a:ext>
            </a:extLst>
          </p:cNvPr>
          <p:cNvSpPr txBox="1"/>
          <p:nvPr/>
        </p:nvSpPr>
        <p:spPr>
          <a:xfrm>
            <a:off x="1853275" y="4230439"/>
            <a:ext cx="35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C1FF3E3-321E-4805-BA71-E732B6922702}"/>
              </a:ext>
            </a:extLst>
          </p:cNvPr>
          <p:cNvSpPr txBox="1"/>
          <p:nvPr/>
        </p:nvSpPr>
        <p:spPr>
          <a:xfrm>
            <a:off x="6091546" y="5158114"/>
            <a:ext cx="73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:y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76A518D-1D33-4CEA-B1B0-9C71E36CCCA2}"/>
              </a:ext>
            </a:extLst>
          </p:cNvPr>
          <p:cNvSpPr txBox="1"/>
          <p:nvPr/>
        </p:nvSpPr>
        <p:spPr>
          <a:xfrm>
            <a:off x="4198951" y="5615314"/>
            <a:ext cx="1957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 + 2x = 15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2A3756C-1FAE-4061-AAEC-5308EC2C18FF}"/>
              </a:ext>
            </a:extLst>
          </p:cNvPr>
          <p:cNvSpPr txBox="1"/>
          <p:nvPr/>
        </p:nvSpPr>
        <p:spPr>
          <a:xfrm>
            <a:off x="6049016" y="5572784"/>
            <a:ext cx="73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-3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C44A0D6-ED9D-4BB1-9753-7169B5587C06}"/>
              </a:ext>
            </a:extLst>
          </p:cNvPr>
          <p:cNvSpPr txBox="1"/>
          <p:nvPr/>
        </p:nvSpPr>
        <p:spPr>
          <a:xfrm>
            <a:off x="4688045" y="6019351"/>
            <a:ext cx="1957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2x = 12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7DC7530-3909-4CA2-BECE-19721255988F}"/>
              </a:ext>
            </a:extLst>
          </p:cNvPr>
          <p:cNvSpPr txBox="1"/>
          <p:nvPr/>
        </p:nvSpPr>
        <p:spPr>
          <a:xfrm>
            <a:off x="4858167" y="6386823"/>
            <a:ext cx="9153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x = 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680C84D-0358-462A-A4EB-34FACBA44AD5}"/>
              </a:ext>
            </a:extLst>
          </p:cNvPr>
          <p:cNvSpPr txBox="1"/>
          <p:nvPr/>
        </p:nvSpPr>
        <p:spPr>
          <a:xfrm>
            <a:off x="6049016" y="6008719"/>
            <a:ext cx="734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/ :2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28" name="Šipka: zahnutá dolů 27">
            <a:extLst>
              <a:ext uri="{FF2B5EF4-FFF2-40B4-BE49-F238E27FC236}">
                <a16:creationId xmlns:a16="http://schemas.microsoft.com/office/drawing/2014/main" id="{76F04F5E-9CC8-439F-A9D6-2134A01AAC55}"/>
              </a:ext>
            </a:extLst>
          </p:cNvPr>
          <p:cNvSpPr/>
          <p:nvPr/>
        </p:nvSpPr>
        <p:spPr>
          <a:xfrm>
            <a:off x="2020186" y="3891504"/>
            <a:ext cx="1446028" cy="3296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ED7AC5D-5512-4657-922C-A87C31022028}"/>
              </a:ext>
            </a:extLst>
          </p:cNvPr>
          <p:cNvSpPr txBox="1"/>
          <p:nvPr/>
        </p:nvSpPr>
        <p:spPr>
          <a:xfrm>
            <a:off x="2629451" y="3475528"/>
            <a:ext cx="354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/>
              <a:t>.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9B51D38E-2C26-4169-B060-99B8ECDB9140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35" name="Šipka: doprava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C3963D-1556-4AC3-8570-EFD181FE5D98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6" name="Šipka: doprava 3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D7F332-8D83-4BB3-99EB-AF32F4A5A8F0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3" grpId="0"/>
      <p:bldP spid="14" grpId="0"/>
      <p:bldP spid="15" grpId="0"/>
      <p:bldP spid="3" grpId="0" animBg="1"/>
      <p:bldP spid="3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9" grpId="0" animBg="1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8753EEC-1E49-4050-BA72-35695A8DB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56026" r="29299" b="27526"/>
          <a:stretch/>
        </p:blipFill>
        <p:spPr>
          <a:xfrm>
            <a:off x="83906" y="473505"/>
            <a:ext cx="8949926" cy="157542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6ABC9B0-F586-40BA-8E8F-1E7E87172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79969" r="56541" b="7313"/>
          <a:stretch/>
        </p:blipFill>
        <p:spPr>
          <a:xfrm>
            <a:off x="63791" y="3332773"/>
            <a:ext cx="4424152" cy="125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AF77303-B173-48D3-8B15-18B2271A879F}"/>
                  </a:ext>
                </a:extLst>
              </p:cNvPr>
              <p:cNvSpPr txBox="1"/>
              <p:nvPr/>
            </p:nvSpPr>
            <p:spPr>
              <a:xfrm>
                <a:off x="990716" y="1983490"/>
                <a:ext cx="2457561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77</m:t>
                              </m:r>
                            </m:num>
                            <m:den>
                              <m:r>
                                <a:rPr lang="cs-CZ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FAF77303-B173-48D3-8B15-18B2271A8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16" y="1983490"/>
                <a:ext cx="245756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9058689-A50F-4B6C-8C7D-DB094134F87C}"/>
                  </a:ext>
                </a:extLst>
              </p:cNvPr>
              <p:cNvSpPr txBox="1"/>
              <p:nvPr/>
            </p:nvSpPr>
            <p:spPr>
              <a:xfrm>
                <a:off x="4255787" y="3736335"/>
                <a:ext cx="977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9058689-A50F-4B6C-8C7D-DB094134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87" y="3736335"/>
                <a:ext cx="97722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C9A017-862E-402F-B318-5A3B1CE6D4B9}"/>
              </a:ext>
            </a:extLst>
          </p:cNvPr>
          <p:cNvSpPr txBox="1"/>
          <p:nvPr/>
        </p:nvSpPr>
        <p:spPr>
          <a:xfrm>
            <a:off x="972761" y="3097356"/>
            <a:ext cx="145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9 – 9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D3F91AE-40BD-406C-A684-6803038FA22B}"/>
                  </a:ext>
                </a:extLst>
              </p:cNvPr>
              <p:cNvSpPr txBox="1"/>
              <p:nvPr/>
            </p:nvSpPr>
            <p:spPr>
              <a:xfrm>
                <a:off x="2140548" y="4650736"/>
                <a:ext cx="169332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DD3F91AE-40BD-406C-A684-6803038F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548" y="4650736"/>
                <a:ext cx="169332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D0471EA-3314-4715-A6BB-9CD2C7A9DF80}"/>
                  </a:ext>
                </a:extLst>
              </p:cNvPr>
              <p:cNvSpPr txBox="1"/>
              <p:nvPr/>
            </p:nvSpPr>
            <p:spPr>
              <a:xfrm>
                <a:off x="4540390" y="3503144"/>
                <a:ext cx="122143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D0471EA-3314-4715-A6BB-9CD2C7A9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0" y="3503144"/>
                <a:ext cx="122143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3F8D30F-C2F8-4717-853E-039ADB40C805}"/>
                  </a:ext>
                </a:extLst>
              </p:cNvPr>
              <p:cNvSpPr txBox="1"/>
              <p:nvPr/>
            </p:nvSpPr>
            <p:spPr>
              <a:xfrm>
                <a:off x="5586991" y="3503142"/>
                <a:ext cx="129855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23F8D30F-C2F8-4717-853E-039ADB40C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991" y="3503142"/>
                <a:ext cx="129855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8F2A8DC-303D-4C51-A213-580F60945A30}"/>
                  </a:ext>
                </a:extLst>
              </p:cNvPr>
              <p:cNvSpPr txBox="1"/>
              <p:nvPr/>
            </p:nvSpPr>
            <p:spPr>
              <a:xfrm>
                <a:off x="3238157" y="1970637"/>
                <a:ext cx="3746535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77−35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98F2A8DC-303D-4C51-A213-580F60945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57" y="1970637"/>
                <a:ext cx="3746535" cy="8015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EDE35D7-F48C-46D6-A658-199880C2E812}"/>
                  </a:ext>
                </a:extLst>
              </p:cNvPr>
              <p:cNvSpPr txBox="1"/>
              <p:nvPr/>
            </p:nvSpPr>
            <p:spPr>
              <a:xfrm>
                <a:off x="5011874" y="1968801"/>
                <a:ext cx="1388924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FEDE35D7-F48C-46D6-A658-199880C2E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74" y="1968801"/>
                <a:ext cx="1388924" cy="801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903D1CD-DCDB-46DA-8978-1D8E9DA0A30D}"/>
                  </a:ext>
                </a:extLst>
              </p:cNvPr>
              <p:cNvSpPr txBox="1"/>
              <p:nvPr/>
            </p:nvSpPr>
            <p:spPr>
              <a:xfrm>
                <a:off x="6267795" y="1957784"/>
                <a:ext cx="92621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903D1CD-DCDB-46DA-8978-1D8E9DA0A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95" y="1957784"/>
                <a:ext cx="926219" cy="7861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6973189-D4FA-4FE6-9D06-62D9231197B2}"/>
                  </a:ext>
                </a:extLst>
              </p:cNvPr>
              <p:cNvSpPr txBox="1"/>
              <p:nvPr/>
            </p:nvSpPr>
            <p:spPr>
              <a:xfrm>
                <a:off x="6787828" y="3536193"/>
                <a:ext cx="59347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D6973189-D4FA-4FE6-9D06-62D923119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828" y="3536193"/>
                <a:ext cx="59347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900E688B-75CE-411C-B608-E3A1DA554302}"/>
              </a:ext>
            </a:extLst>
          </p:cNvPr>
          <p:cNvCxnSpPr/>
          <p:nvPr/>
        </p:nvCxnSpPr>
        <p:spPr>
          <a:xfrm>
            <a:off x="5794872" y="3591286"/>
            <a:ext cx="242371" cy="23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BE7D33C-8097-4D27-B342-3F3608063684}"/>
              </a:ext>
            </a:extLst>
          </p:cNvPr>
          <p:cNvCxnSpPr/>
          <p:nvPr/>
        </p:nvCxnSpPr>
        <p:spPr>
          <a:xfrm>
            <a:off x="5299113" y="4098062"/>
            <a:ext cx="242371" cy="23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9ED1643D-6F2D-46BC-9B03-665BD9A6D3E5}"/>
              </a:ext>
            </a:extLst>
          </p:cNvPr>
          <p:cNvCxnSpPr/>
          <p:nvPr/>
        </p:nvCxnSpPr>
        <p:spPr>
          <a:xfrm>
            <a:off x="5299113" y="3613320"/>
            <a:ext cx="242371" cy="23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663823B-2B98-4E16-95AA-DA0ABB6A1EC9}"/>
              </a:ext>
            </a:extLst>
          </p:cNvPr>
          <p:cNvCxnSpPr/>
          <p:nvPr/>
        </p:nvCxnSpPr>
        <p:spPr>
          <a:xfrm>
            <a:off x="5783855" y="4109079"/>
            <a:ext cx="242371" cy="23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45541ED1-8DA8-418A-ABD3-A74ADA15638C}"/>
              </a:ext>
            </a:extLst>
          </p:cNvPr>
          <p:cNvCxnSpPr/>
          <p:nvPr/>
        </p:nvCxnSpPr>
        <p:spPr>
          <a:xfrm>
            <a:off x="4913522" y="3602304"/>
            <a:ext cx="242371" cy="2313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23E9F5E4-5440-4EA7-B24A-5F30553FC3AA}"/>
              </a:ext>
            </a:extLst>
          </p:cNvPr>
          <p:cNvCxnSpPr/>
          <p:nvPr/>
        </p:nvCxnSpPr>
        <p:spPr>
          <a:xfrm>
            <a:off x="6191476" y="4098063"/>
            <a:ext cx="242371" cy="2313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3DE71B7-972D-4160-8616-9A738A7C3D59}"/>
              </a:ext>
            </a:extLst>
          </p:cNvPr>
          <p:cNvSpPr txBox="1"/>
          <p:nvPr/>
        </p:nvSpPr>
        <p:spPr>
          <a:xfrm>
            <a:off x="6150688" y="4320229"/>
            <a:ext cx="40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8613D1B5-FC14-4F20-8C14-7A29F1ED5A29}"/>
              </a:ext>
            </a:extLst>
          </p:cNvPr>
          <p:cNvCxnSpPr>
            <a:cxnSpLocks/>
          </p:cNvCxnSpPr>
          <p:nvPr/>
        </p:nvCxnSpPr>
        <p:spPr>
          <a:xfrm>
            <a:off x="5133859" y="2037909"/>
            <a:ext cx="396608" cy="24237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DB17DF6F-4DD7-4D4B-8BDA-9AC84EC9D061}"/>
              </a:ext>
            </a:extLst>
          </p:cNvPr>
          <p:cNvCxnSpPr/>
          <p:nvPr/>
        </p:nvCxnSpPr>
        <p:spPr>
          <a:xfrm>
            <a:off x="5739785" y="2467567"/>
            <a:ext cx="242371" cy="2313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C15E1CB-0462-46C2-AE8A-D134CA981B9C}"/>
              </a:ext>
            </a:extLst>
          </p:cNvPr>
          <p:cNvSpPr txBox="1"/>
          <p:nvPr/>
        </p:nvSpPr>
        <p:spPr>
          <a:xfrm>
            <a:off x="5181204" y="1621097"/>
            <a:ext cx="40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</a:t>
            </a:r>
          </a:p>
        </p:txBody>
      </p: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EF31A1B2-90EC-455D-BC8D-E870E2BE3AE2}"/>
              </a:ext>
            </a:extLst>
          </p:cNvPr>
          <p:cNvCxnSpPr>
            <a:cxnSpLocks/>
          </p:cNvCxnSpPr>
          <p:nvPr/>
        </p:nvCxnSpPr>
        <p:spPr>
          <a:xfrm>
            <a:off x="5098974" y="2476747"/>
            <a:ext cx="540000" cy="242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16C476DF-34AC-481E-9386-D02195284AF8}"/>
              </a:ext>
            </a:extLst>
          </p:cNvPr>
          <p:cNvCxnSpPr/>
          <p:nvPr/>
        </p:nvCxnSpPr>
        <p:spPr>
          <a:xfrm>
            <a:off x="5715917" y="2036073"/>
            <a:ext cx="242371" cy="231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A879A11-C65B-4AF6-85D4-03DD3002A63A}"/>
              </a:ext>
            </a:extLst>
          </p:cNvPr>
          <p:cNvSpPr txBox="1"/>
          <p:nvPr/>
        </p:nvSpPr>
        <p:spPr>
          <a:xfrm>
            <a:off x="5113268" y="2643830"/>
            <a:ext cx="57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62F00D58-4F0E-406D-9310-3600030F167A}"/>
                  </a:ext>
                </a:extLst>
              </p:cNvPr>
              <p:cNvSpPr txBox="1"/>
              <p:nvPr/>
            </p:nvSpPr>
            <p:spPr>
              <a:xfrm>
                <a:off x="7127113" y="1946767"/>
                <a:ext cx="617745" cy="801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62F00D58-4F0E-406D-9310-3600030F1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13" y="1946767"/>
                <a:ext cx="617745" cy="8015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bdélník 39">
            <a:extLst>
              <a:ext uri="{FF2B5EF4-FFF2-40B4-BE49-F238E27FC236}">
                <a16:creationId xmlns:a16="http://schemas.microsoft.com/office/drawing/2014/main" id="{1D476E0E-8B59-4761-A140-F091AD47815C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41" name="Šipka: doprava 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B49A10A-EC40-4B50-BC9F-E7C3EAFE180F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2" name="Šipka: doprava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CE6C4C-51B1-4BE8-BFF5-BC608725F41B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8" grpId="0"/>
      <p:bldP spid="34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ek 45">
            <a:extLst>
              <a:ext uri="{FF2B5EF4-FFF2-40B4-BE49-F238E27FC236}">
                <a16:creationId xmlns:a16="http://schemas.microsoft.com/office/drawing/2014/main" id="{3044C217-2067-4F5F-AB5B-CDC39393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7" t="63345" r="30582" b="20337"/>
          <a:stretch/>
        </p:blipFill>
        <p:spPr>
          <a:xfrm>
            <a:off x="131130" y="3683315"/>
            <a:ext cx="8214632" cy="14637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31D7032-4478-45E2-9B9F-F7479DCBE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7" t="27983" r="30582" b="56371"/>
          <a:stretch/>
        </p:blipFill>
        <p:spPr>
          <a:xfrm>
            <a:off x="85060" y="557329"/>
            <a:ext cx="8214632" cy="14035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F9B3414-4460-4F31-B552-6CE808E8AF52}"/>
              </a:ext>
            </a:extLst>
          </p:cNvPr>
          <p:cNvSpPr txBox="1"/>
          <p:nvPr/>
        </p:nvSpPr>
        <p:spPr>
          <a:xfrm>
            <a:off x="5341515" y="1328284"/>
            <a:ext cx="28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(2a + 3) . (2a – 3) 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A868A3-B44D-49A2-A121-4B74D42D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7" t="50346" r="30582" b="38275"/>
          <a:stretch/>
        </p:blipFill>
        <p:spPr>
          <a:xfrm>
            <a:off x="85060" y="2099052"/>
            <a:ext cx="8214632" cy="102072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8781032-C497-44A2-A0D9-6DEBD69ADC18}"/>
              </a:ext>
            </a:extLst>
          </p:cNvPr>
          <p:cNvSpPr txBox="1"/>
          <p:nvPr/>
        </p:nvSpPr>
        <p:spPr>
          <a:xfrm>
            <a:off x="4661031" y="2647100"/>
            <a:ext cx="231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2 500 – 2 000 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26318F6-A0F9-4234-9683-C340277D27DE}"/>
              </a:ext>
            </a:extLst>
          </p:cNvPr>
          <p:cNvSpPr txBox="1"/>
          <p:nvPr/>
        </p:nvSpPr>
        <p:spPr>
          <a:xfrm>
            <a:off x="3247585" y="4391825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BDD474E-1FAD-4BB7-9AFC-E269DA54A31F}"/>
              </a:ext>
            </a:extLst>
          </p:cNvPr>
          <p:cNvSpPr txBox="1"/>
          <p:nvPr/>
        </p:nvSpPr>
        <p:spPr>
          <a:xfrm>
            <a:off x="3189265" y="4878269"/>
            <a:ext cx="15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-6x + 5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EFF3CA-9BF3-4598-807F-19D46CDC5E8F}"/>
              </a:ext>
            </a:extLst>
          </p:cNvPr>
          <p:cNvSpPr txBox="1"/>
          <p:nvPr/>
        </p:nvSpPr>
        <p:spPr>
          <a:xfrm>
            <a:off x="1152345" y="5422601"/>
            <a:ext cx="148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0x = -5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348B0C-7AE2-49DC-9C9F-B216171E5E89}"/>
              </a:ext>
            </a:extLst>
          </p:cNvPr>
          <p:cNvSpPr txBox="1"/>
          <p:nvPr/>
        </p:nvSpPr>
        <p:spPr>
          <a:xfrm>
            <a:off x="980880" y="6165775"/>
            <a:ext cx="321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Rovnice nemá řešení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81E2253-EAEB-41BA-AFC9-70D8AED478B0}"/>
              </a:ext>
            </a:extLst>
          </p:cNvPr>
          <p:cNvSpPr txBox="1"/>
          <p:nvPr/>
        </p:nvSpPr>
        <p:spPr>
          <a:xfrm>
            <a:off x="752057" y="4915465"/>
            <a:ext cx="24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6x - 5 = 6x – 10 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6E5B79B-78B9-4606-95C4-37DFD3FD2182}"/>
              </a:ext>
            </a:extLst>
          </p:cNvPr>
          <p:cNvSpPr txBox="1"/>
          <p:nvPr/>
        </p:nvSpPr>
        <p:spPr>
          <a:xfrm>
            <a:off x="8164250" y="4387617"/>
            <a:ext cx="868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9E0845E-41F0-4759-A8E7-FAC9814AED8B}"/>
              </a:ext>
            </a:extLst>
          </p:cNvPr>
          <p:cNvSpPr txBox="1"/>
          <p:nvPr/>
        </p:nvSpPr>
        <p:spPr>
          <a:xfrm>
            <a:off x="8096780" y="5416889"/>
            <a:ext cx="1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+13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26A9E57-6677-4A14-BEAE-B120D3299D6B}"/>
              </a:ext>
            </a:extLst>
          </p:cNvPr>
          <p:cNvSpPr txBox="1"/>
          <p:nvPr/>
        </p:nvSpPr>
        <p:spPr>
          <a:xfrm>
            <a:off x="6800596" y="5918412"/>
            <a:ext cx="148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-2x = 22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995B18A-4A51-4ED7-A928-291EB6E09408}"/>
              </a:ext>
            </a:extLst>
          </p:cNvPr>
          <p:cNvSpPr txBox="1"/>
          <p:nvPr/>
        </p:nvSpPr>
        <p:spPr>
          <a:xfrm>
            <a:off x="8042790" y="5907780"/>
            <a:ext cx="1100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:(-2)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848A077-24AB-4CA4-91CF-140AE63FF943}"/>
              </a:ext>
            </a:extLst>
          </p:cNvPr>
          <p:cNvSpPr txBox="1"/>
          <p:nvPr/>
        </p:nvSpPr>
        <p:spPr>
          <a:xfrm>
            <a:off x="7037534" y="6394175"/>
            <a:ext cx="122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= -11</a:t>
            </a:r>
            <a:endParaRPr lang="cs-CZ" sz="26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A9201C6-F279-4ACE-8A8B-54674B81A9A0}"/>
              </a:ext>
            </a:extLst>
          </p:cNvPr>
          <p:cNvSpPr txBox="1"/>
          <p:nvPr/>
        </p:nvSpPr>
        <p:spPr>
          <a:xfrm>
            <a:off x="5494084" y="4955224"/>
            <a:ext cx="107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4x – 4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EE116FB-B209-4D1C-B98B-0EE39B7B7DBA}"/>
              </a:ext>
            </a:extLst>
          </p:cNvPr>
          <p:cNvSpPr txBox="1"/>
          <p:nvPr/>
        </p:nvSpPr>
        <p:spPr>
          <a:xfrm>
            <a:off x="6234921" y="5438933"/>
            <a:ext cx="18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-2x – 13 = 9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75FF220-9A44-4CB3-AB2C-0CF38EB03ED9}"/>
              </a:ext>
            </a:extLst>
          </p:cNvPr>
          <p:cNvSpPr txBox="1"/>
          <p:nvPr/>
        </p:nvSpPr>
        <p:spPr>
          <a:xfrm>
            <a:off x="8039496" y="1326448"/>
            <a:ext cx="1225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- 9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F47A653-DEF7-41C3-A4D1-7B7465744ADC}"/>
              </a:ext>
            </a:extLst>
          </p:cNvPr>
          <p:cNvSpPr txBox="1"/>
          <p:nvPr/>
        </p:nvSpPr>
        <p:spPr>
          <a:xfrm>
            <a:off x="6818501" y="2678315"/>
            <a:ext cx="10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3339A02-0D38-4504-8548-70B8BED145D2}"/>
                  </a:ext>
                </a:extLst>
              </p:cNvPr>
              <p:cNvSpPr txBox="1"/>
              <p:nvPr/>
            </p:nvSpPr>
            <p:spPr>
              <a:xfrm>
                <a:off x="1763787" y="1737095"/>
                <a:ext cx="1096372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D3339A02-0D38-4504-8548-70B8BED14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87" y="1737095"/>
                <a:ext cx="1096372" cy="470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19BE40B-C2DB-4B8E-A352-75B8DB4EFFFF}"/>
                  </a:ext>
                </a:extLst>
              </p:cNvPr>
              <p:cNvSpPr txBox="1"/>
              <p:nvPr/>
            </p:nvSpPr>
            <p:spPr>
              <a:xfrm>
                <a:off x="3794605" y="1726462"/>
                <a:ext cx="1096372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rad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C19BE40B-C2DB-4B8E-A352-75B8DB4EF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05" y="1726462"/>
                <a:ext cx="1096372" cy="470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>
            <a:extLst>
              <a:ext uri="{FF2B5EF4-FFF2-40B4-BE49-F238E27FC236}">
                <a16:creationId xmlns:a16="http://schemas.microsoft.com/office/drawing/2014/main" id="{3FF6258A-0CB0-4312-9AE6-6F32103097BA}"/>
              </a:ext>
            </a:extLst>
          </p:cNvPr>
          <p:cNvSpPr txBox="1"/>
          <p:nvPr/>
        </p:nvSpPr>
        <p:spPr>
          <a:xfrm>
            <a:off x="5112706" y="4132435"/>
            <a:ext cx="607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0DB103C-CBBE-4211-8B3D-EF55399D8828}"/>
              </a:ext>
            </a:extLst>
          </p:cNvPr>
          <p:cNvCxnSpPr/>
          <p:nvPr/>
        </p:nvCxnSpPr>
        <p:spPr>
          <a:xfrm flipH="1">
            <a:off x="5241851" y="4214951"/>
            <a:ext cx="276446" cy="2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524D96E-1605-4CDE-B618-5CE97BB219D6}"/>
              </a:ext>
            </a:extLst>
          </p:cNvPr>
          <p:cNvCxnSpPr/>
          <p:nvPr/>
        </p:nvCxnSpPr>
        <p:spPr>
          <a:xfrm flipH="1">
            <a:off x="5975499" y="4672152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6FE5E05-2762-4BB9-8A3E-188ED9B896F5}"/>
              </a:ext>
            </a:extLst>
          </p:cNvPr>
          <p:cNvSpPr txBox="1"/>
          <p:nvPr/>
        </p:nvSpPr>
        <p:spPr>
          <a:xfrm>
            <a:off x="5208399" y="3845355"/>
            <a:ext cx="352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AFCC6337-1FDC-4F77-8BD0-6C15F80F61C5}"/>
              </a:ext>
            </a:extLst>
          </p:cNvPr>
          <p:cNvSpPr/>
          <p:nvPr/>
        </p:nvSpPr>
        <p:spPr>
          <a:xfrm>
            <a:off x="6985591" y="5097440"/>
            <a:ext cx="216000" cy="216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7836BB6-6DA2-408C-8C7A-A4CB93D33F4B}"/>
              </a:ext>
            </a:extLst>
          </p:cNvPr>
          <p:cNvSpPr txBox="1"/>
          <p:nvPr/>
        </p:nvSpPr>
        <p:spPr>
          <a:xfrm>
            <a:off x="6292920" y="3951681"/>
            <a:ext cx="607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18.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677CA9A-4919-473D-B0AF-DD03F8714077}"/>
              </a:ext>
            </a:extLst>
          </p:cNvPr>
          <p:cNvCxnSpPr/>
          <p:nvPr/>
        </p:nvCxnSpPr>
        <p:spPr>
          <a:xfrm flipH="1">
            <a:off x="6400800" y="4044829"/>
            <a:ext cx="276446" cy="2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267F6238-5100-49A7-9218-5CF27872E514}"/>
              </a:ext>
            </a:extLst>
          </p:cNvPr>
          <p:cNvCxnSpPr/>
          <p:nvPr/>
        </p:nvCxnSpPr>
        <p:spPr>
          <a:xfrm flipH="1">
            <a:off x="6964327" y="4693417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9A693DE-0E3A-4EC4-B61E-DDE4097B83C9}"/>
              </a:ext>
            </a:extLst>
          </p:cNvPr>
          <p:cNvSpPr txBox="1"/>
          <p:nvPr/>
        </p:nvSpPr>
        <p:spPr>
          <a:xfrm>
            <a:off x="6388614" y="3707131"/>
            <a:ext cx="352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5AB97A3-86EB-4675-91A0-DAF5EAD47747}"/>
              </a:ext>
            </a:extLst>
          </p:cNvPr>
          <p:cNvSpPr txBox="1"/>
          <p:nvPr/>
        </p:nvSpPr>
        <p:spPr>
          <a:xfrm>
            <a:off x="6334055" y="4958768"/>
            <a:ext cx="1597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6x – 9 =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B3E9F55-9791-4A3F-B707-964C2932546C}"/>
              </a:ext>
            </a:extLst>
          </p:cNvPr>
          <p:cNvSpPr txBox="1"/>
          <p:nvPr/>
        </p:nvSpPr>
        <p:spPr>
          <a:xfrm>
            <a:off x="7698567" y="4944132"/>
            <a:ext cx="52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 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F604B7B0-8F1B-4D79-90C3-5DBAD9CA724D}"/>
              </a:ext>
            </a:extLst>
          </p:cNvPr>
          <p:cNvSpPr txBox="1"/>
          <p:nvPr/>
        </p:nvSpPr>
        <p:spPr>
          <a:xfrm>
            <a:off x="7377441" y="3941049"/>
            <a:ext cx="607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18.</a:t>
            </a: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FF03E757-C67C-4838-81BF-57DF08EB2252}"/>
              </a:ext>
            </a:extLst>
          </p:cNvPr>
          <p:cNvCxnSpPr/>
          <p:nvPr/>
        </p:nvCxnSpPr>
        <p:spPr>
          <a:xfrm flipH="1">
            <a:off x="7485321" y="4034197"/>
            <a:ext cx="276446" cy="2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EACA7BE5-1C60-441A-9073-D0083CD7B802}"/>
              </a:ext>
            </a:extLst>
          </p:cNvPr>
          <p:cNvCxnSpPr/>
          <p:nvPr/>
        </p:nvCxnSpPr>
        <p:spPr>
          <a:xfrm flipH="1">
            <a:off x="7719239" y="4693418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9D3BEF7A-C5F8-4989-95F2-98627EB56647}"/>
              </a:ext>
            </a:extLst>
          </p:cNvPr>
          <p:cNvSpPr txBox="1"/>
          <p:nvPr/>
        </p:nvSpPr>
        <p:spPr>
          <a:xfrm>
            <a:off x="7473135" y="3696499"/>
            <a:ext cx="352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C30EF178-DD9B-4D38-B36B-3C14CB21D997}"/>
              </a:ext>
            </a:extLst>
          </p:cNvPr>
          <p:cNvSpPr txBox="1"/>
          <p:nvPr/>
        </p:nvSpPr>
        <p:spPr>
          <a:xfrm>
            <a:off x="5511643" y="1806749"/>
            <a:ext cx="348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 + b) . (a – b) = 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b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49FA1867-19A5-47F9-88AF-1109AC0EF5CB}"/>
              </a:ext>
            </a:extLst>
          </p:cNvPr>
          <p:cNvSpPr txBox="1"/>
          <p:nvPr/>
        </p:nvSpPr>
        <p:spPr>
          <a:xfrm>
            <a:off x="1566964" y="3061391"/>
            <a:ext cx="348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 + b) . (a – b) = 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b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cs-CZ" sz="2400" b="1" baseline="300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0451A98B-6306-4A0C-ACA6-6C2C20A0AB64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52" name="Šipka: doprava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71E62-32E6-4648-B9AD-A645BFAFBA46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53" name="Šipka: doprava 5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CFF93D-BFB3-4AB3-BCB0-B27FB9E5783D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2" grpId="0"/>
      <p:bldP spid="33" grpId="0" animBg="1"/>
      <p:bldP spid="34" grpId="0"/>
      <p:bldP spid="37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DB8C7E-E6B6-4AB3-A479-B5783A30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0" t="35220" r="19302" b="19922"/>
          <a:stretch/>
        </p:blipFill>
        <p:spPr>
          <a:xfrm>
            <a:off x="53165" y="93942"/>
            <a:ext cx="9068143" cy="36575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F01F266-A5D4-453E-BB8E-2736989149E1}"/>
                  </a:ext>
                </a:extLst>
              </p:cNvPr>
              <p:cNvSpPr txBox="1"/>
              <p:nvPr/>
            </p:nvSpPr>
            <p:spPr>
              <a:xfrm>
                <a:off x="6964642" y="2178193"/>
                <a:ext cx="1837835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cs-CZ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.18. 3</m:t>
                    </m:r>
                    <m:r>
                      <a:rPr lang="cs-CZ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= </a:t>
                </a:r>
                <a:r>
                  <a:rPr lang="cs-CZ" sz="24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36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F01F266-A5D4-453E-BB8E-273698914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42" y="2178193"/>
                <a:ext cx="1837835" cy="616515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D6AE474-9273-477D-95F3-AA364376AC45}"/>
                  </a:ext>
                </a:extLst>
              </p:cNvPr>
              <p:cNvSpPr txBox="1"/>
              <p:nvPr/>
            </p:nvSpPr>
            <p:spPr>
              <a:xfrm>
                <a:off x="3953504" y="4052461"/>
                <a:ext cx="41746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</m:t>
                      </m:r>
                      <m:d>
                        <m:dPr>
                          <m:ctrlP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m:rPr>
                              <m:sty m:val="p"/>
                            </m:rPr>
                            <a:rPr lang="cs-CZ" sz="24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cs-CZ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8D6AE474-9273-477D-95F3-AA364376A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04" y="4052461"/>
                <a:ext cx="417462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C0E659-67FF-4EDF-BC63-D54338A308C4}"/>
                  </a:ext>
                </a:extLst>
              </p:cNvPr>
              <p:cNvSpPr txBox="1"/>
              <p:nvPr/>
            </p:nvSpPr>
            <p:spPr>
              <a:xfrm>
                <a:off x="4744634" y="4823225"/>
                <a:ext cx="2316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−36 =</m:t>
                      </m:r>
                      <m:r>
                        <a:rPr lang="cs-CZ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BC0E659-67FF-4EDF-BC63-D54338A3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634" y="4823225"/>
                <a:ext cx="23166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CDA37A-27E3-4F82-A91A-C9B35EDBE346}"/>
                  </a:ext>
                </a:extLst>
              </p:cNvPr>
              <p:cNvSpPr txBox="1"/>
              <p:nvPr/>
            </p:nvSpPr>
            <p:spPr>
              <a:xfrm>
                <a:off x="5371953" y="5344273"/>
                <a:ext cx="1997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cs-CZ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F6CDA37A-27E3-4F82-A91A-C9B35EDBE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953" y="5344273"/>
                <a:ext cx="19976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99A38CD-B046-4556-9DC6-63EC394E348B}"/>
                  </a:ext>
                </a:extLst>
              </p:cNvPr>
              <p:cNvSpPr txBox="1"/>
              <p:nvPr/>
            </p:nvSpPr>
            <p:spPr>
              <a:xfrm>
                <a:off x="5435748" y="5827204"/>
                <a:ext cx="1997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A99A38CD-B046-4556-9DC6-63EC394E3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48" y="5827204"/>
                <a:ext cx="199764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C38CB63-1AA6-4E97-AAE4-3D76D8FD4915}"/>
                  </a:ext>
                </a:extLst>
              </p:cNvPr>
              <p:cNvSpPr txBox="1"/>
              <p:nvPr/>
            </p:nvSpPr>
            <p:spPr>
              <a:xfrm>
                <a:off x="467683" y="3735015"/>
                <a:ext cx="4413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… počet jednohubek na 1 talíři</a:t>
                </a: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C38CB63-1AA6-4E97-AAE4-3D76D8FD4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83" y="3735015"/>
                <a:ext cx="4413297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9D979A4-20D5-4E6A-A722-8D2ABFD5AD37}"/>
                  </a:ext>
                </a:extLst>
              </p:cNvPr>
              <p:cNvSpPr txBox="1"/>
              <p:nvPr/>
            </p:nvSpPr>
            <p:spPr>
              <a:xfrm>
                <a:off x="5540198" y="2804005"/>
                <a:ext cx="28488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12.(12−3) =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9D979A4-20D5-4E6A-A722-8D2ABFD5A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98" y="2804005"/>
                <a:ext cx="2848890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C848D71-2491-4D62-AB9C-30CD2F38AB38}"/>
                  </a:ext>
                </a:extLst>
              </p:cNvPr>
              <p:cNvSpPr txBox="1"/>
              <p:nvPr/>
            </p:nvSpPr>
            <p:spPr>
              <a:xfrm>
                <a:off x="6454598" y="3242014"/>
                <a:ext cx="17324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 . 12=</m:t>
                      </m:r>
                      <m:r>
                        <a:rPr lang="cs-CZ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C848D71-2491-4D62-AB9C-30CD2F38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8" y="3242014"/>
                <a:ext cx="173247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>
            <a:extLst>
              <a:ext uri="{FF2B5EF4-FFF2-40B4-BE49-F238E27FC236}">
                <a16:creationId xmlns:a16="http://schemas.microsoft.com/office/drawing/2014/main" id="{DE4270F5-AB60-488D-B23C-90407488AB0D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822C78-3596-4813-B804-DA6A02D107A4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2DA6A68-7201-4A42-9E28-298364D3F9FB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8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1B719EA-7FB4-4C67-9735-6A588D639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5" t="21381" r="20116" b="7519"/>
          <a:stretch/>
        </p:blipFill>
        <p:spPr>
          <a:xfrm>
            <a:off x="21266" y="168676"/>
            <a:ext cx="9087400" cy="59309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B088C78-4D8A-4DA5-BC06-1924CF6FBA6F}"/>
                  </a:ext>
                </a:extLst>
              </p:cNvPr>
              <p:cNvSpPr txBox="1"/>
              <p:nvPr/>
            </p:nvSpPr>
            <p:spPr>
              <a:xfrm>
                <a:off x="3349822" y="1711082"/>
                <a:ext cx="167916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S</a:t>
                </a:r>
                <a:r>
                  <a:rPr lang="cs-CZ" sz="2800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△</a:t>
                </a:r>
                <a:r>
                  <a:rPr lang="cs-CZ" sz="28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CB088C78-4D8A-4DA5-BC06-1924CF6FB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822" y="1711082"/>
                <a:ext cx="1679160" cy="712631"/>
              </a:xfrm>
              <a:prstGeom prst="rect">
                <a:avLst/>
              </a:prstGeom>
              <a:blipFill>
                <a:blip r:embed="rId3"/>
                <a:stretch>
                  <a:fillRect l="-763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DF31E584-324E-4422-9D7F-349079681740}"/>
              </a:ext>
            </a:extLst>
          </p:cNvPr>
          <p:cNvSpPr txBox="1"/>
          <p:nvPr/>
        </p:nvSpPr>
        <p:spPr>
          <a:xfrm>
            <a:off x="3349822" y="2423713"/>
            <a:ext cx="1849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△</a:t>
            </a:r>
            <a:r>
              <a:rPr lang="cs-CZ" sz="2600" b="1" dirty="0">
                <a:solidFill>
                  <a:srgbClr val="0070C0"/>
                </a:solidFill>
              </a:rPr>
              <a:t> = 48 cm</a:t>
            </a:r>
            <a:r>
              <a:rPr lang="cs-CZ" sz="2600" b="1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708AB20-D673-4BFE-9AE0-D989D2F2EB5D}"/>
                  </a:ext>
                </a:extLst>
              </p:cNvPr>
              <p:cNvSpPr txBox="1"/>
              <p:nvPr/>
            </p:nvSpPr>
            <p:spPr>
              <a:xfrm>
                <a:off x="1416383" y="2391724"/>
                <a:ext cx="4246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𝐚</m:t>
                      </m:r>
                    </m:oMath>
                  </m:oMathPara>
                </a14:m>
                <a:endParaRPr lang="cs-CZ" sz="20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708AB20-D673-4BFE-9AE0-D989D2F2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383" y="2391724"/>
                <a:ext cx="42466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A71CDE1B-9061-4298-AC42-53A00CE1E656}"/>
              </a:ext>
            </a:extLst>
          </p:cNvPr>
          <p:cNvSpPr txBox="1"/>
          <p:nvPr/>
        </p:nvSpPr>
        <p:spPr>
          <a:xfrm>
            <a:off x="6537754" y="1644193"/>
            <a:ext cx="222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6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+ 8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121EFFC-FB92-4C4D-BBD1-B0BC163A7FB9}"/>
                  </a:ext>
                </a:extLst>
              </p:cNvPr>
              <p:cNvSpPr txBox="1"/>
              <p:nvPr/>
            </p:nvSpPr>
            <p:spPr>
              <a:xfrm>
                <a:off x="6537754" y="2046278"/>
                <a:ext cx="1660219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121EFFC-FB92-4C4D-BBD1-B0BC163A7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754" y="2046278"/>
                <a:ext cx="1660219" cy="513602"/>
              </a:xfrm>
              <a:prstGeom prst="rect">
                <a:avLst/>
              </a:prstGeom>
              <a:blipFill>
                <a:blip r:embed="rId5"/>
                <a:stretch>
                  <a:fillRect l="-5495" t="-2381" b="-238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090F8F0-EA77-40E0-A925-F747E73FBD92}"/>
                  </a:ext>
                </a:extLst>
              </p:cNvPr>
              <p:cNvSpPr txBox="1"/>
              <p:nvPr/>
            </p:nvSpPr>
            <p:spPr>
              <a:xfrm>
                <a:off x="6523798" y="2495987"/>
                <a:ext cx="1679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</a:rPr>
                  <a:t>a = </a:t>
                </a:r>
                <a14:m>
                  <m:oMath xmlns:m="http://schemas.openxmlformats.org/officeDocument/2006/math"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𝐜𝐦</m:t>
                    </m:r>
                  </m:oMath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090F8F0-EA77-40E0-A925-F747E73F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798" y="2495987"/>
                <a:ext cx="1679160" cy="461665"/>
              </a:xfrm>
              <a:prstGeom prst="rect">
                <a:avLst/>
              </a:prstGeom>
              <a:blipFill>
                <a:blip r:embed="rId6"/>
                <a:stretch>
                  <a:fillRect l="-5435" t="-10526" b="-289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E0D7907D-D522-4A37-8AA4-D856DA291890}"/>
              </a:ext>
            </a:extLst>
          </p:cNvPr>
          <p:cNvSpPr txBox="1"/>
          <p:nvPr/>
        </p:nvSpPr>
        <p:spPr>
          <a:xfrm>
            <a:off x="6537754" y="3117138"/>
            <a:ext cx="1849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□</a:t>
            </a:r>
            <a:r>
              <a:rPr lang="cs-CZ" sz="2600" dirty="0">
                <a:solidFill>
                  <a:srgbClr val="0070C0"/>
                </a:solidFill>
              </a:rPr>
              <a:t> = 10 . 10</a:t>
            </a:r>
            <a:endParaRPr lang="cs-CZ" sz="26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9D22FC3-B203-441C-8A98-14FB5F01C8E2}"/>
              </a:ext>
            </a:extLst>
          </p:cNvPr>
          <p:cNvSpPr txBox="1"/>
          <p:nvPr/>
        </p:nvSpPr>
        <p:spPr>
          <a:xfrm>
            <a:off x="6537754" y="3571160"/>
            <a:ext cx="2229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□</a:t>
            </a:r>
            <a:r>
              <a:rPr lang="cs-CZ" sz="2600" b="1" dirty="0">
                <a:solidFill>
                  <a:srgbClr val="0070C0"/>
                </a:solidFill>
              </a:rPr>
              <a:t> = 100 cm</a:t>
            </a:r>
            <a:r>
              <a:rPr lang="cs-CZ" sz="26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5DB35B-944B-4E9A-8AA8-D6900C9053D8}"/>
              </a:ext>
            </a:extLst>
          </p:cNvPr>
          <p:cNvSpPr txBox="1"/>
          <p:nvPr/>
        </p:nvSpPr>
        <p:spPr>
          <a:xfrm>
            <a:off x="6263143" y="4835369"/>
            <a:ext cx="1849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△</a:t>
            </a:r>
            <a:r>
              <a:rPr lang="cs-CZ" sz="2600" b="1" dirty="0">
                <a:solidFill>
                  <a:srgbClr val="0070C0"/>
                </a:solidFill>
              </a:rPr>
              <a:t> = 48 cm</a:t>
            </a:r>
            <a:r>
              <a:rPr lang="cs-CZ" sz="26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FBCBAE-B7B6-4C92-BCA4-24B5DA850E61}"/>
              </a:ext>
            </a:extLst>
          </p:cNvPr>
          <p:cNvSpPr txBox="1"/>
          <p:nvPr/>
        </p:nvSpPr>
        <p:spPr>
          <a:xfrm>
            <a:off x="4307859" y="5651878"/>
            <a:ext cx="22298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□</a:t>
            </a:r>
            <a:r>
              <a:rPr lang="cs-CZ" sz="2600" b="1" dirty="0">
                <a:solidFill>
                  <a:srgbClr val="0070C0"/>
                </a:solidFill>
              </a:rPr>
              <a:t> = 100 cm</a:t>
            </a:r>
            <a:r>
              <a:rPr lang="cs-CZ" sz="2600" b="1" baseline="30000" dirty="0">
                <a:solidFill>
                  <a:srgbClr val="0070C0"/>
                </a:solidFill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644D0AB-C890-4E51-9BEA-748CAB349C2D}"/>
                  </a:ext>
                </a:extLst>
              </p:cNvPr>
              <p:cNvSpPr txBox="1"/>
              <p:nvPr/>
            </p:nvSpPr>
            <p:spPr>
              <a:xfrm>
                <a:off x="2154011" y="1711082"/>
                <a:ext cx="854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cs-CZ" sz="2000" b="1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cm</a:t>
                </a: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4644D0AB-C890-4E51-9BEA-748CAB349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11" y="1711082"/>
                <a:ext cx="854794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391EAD4-E6A9-48CC-A686-782F503A97FB}"/>
              </a:ext>
            </a:extLst>
          </p:cNvPr>
          <p:cNvCxnSpPr/>
          <p:nvPr/>
        </p:nvCxnSpPr>
        <p:spPr>
          <a:xfrm>
            <a:off x="731266" y="2441110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445BAEBE-0175-4BE3-8CBC-3DC6DA5E3951}"/>
              </a:ext>
            </a:extLst>
          </p:cNvPr>
          <p:cNvCxnSpPr>
            <a:cxnSpLocks/>
          </p:cNvCxnSpPr>
          <p:nvPr/>
        </p:nvCxnSpPr>
        <p:spPr>
          <a:xfrm>
            <a:off x="1870701" y="1675513"/>
            <a:ext cx="510549" cy="74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louk 18">
            <a:extLst>
              <a:ext uri="{FF2B5EF4-FFF2-40B4-BE49-F238E27FC236}">
                <a16:creationId xmlns:a16="http://schemas.microsoft.com/office/drawing/2014/main" id="{206CA3A3-F104-45E0-8D57-6750E5F35EAE}"/>
              </a:ext>
            </a:extLst>
          </p:cNvPr>
          <p:cNvSpPr/>
          <p:nvPr/>
        </p:nvSpPr>
        <p:spPr>
          <a:xfrm>
            <a:off x="1646034" y="1501318"/>
            <a:ext cx="449333" cy="461657"/>
          </a:xfrm>
          <a:prstGeom prst="arc">
            <a:avLst>
              <a:gd name="adj1" fmla="val 3009097"/>
              <a:gd name="adj2" fmla="val 933111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1DDE52E8-58B6-44B8-A9A7-6DEB87974A0A}"/>
              </a:ext>
            </a:extLst>
          </p:cNvPr>
          <p:cNvSpPr/>
          <p:nvPr/>
        </p:nvSpPr>
        <p:spPr>
          <a:xfrm>
            <a:off x="1832042" y="1829887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7197BEEC-90D8-4F33-8CDB-5C5B57A00E71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FB5EF9C-F600-489B-8FB9-C5B9B816768A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E2DB5B-53D6-4CD1-A257-C417406075A7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8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84B7208-8828-4884-8CED-FBF366A6D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25297" r="26279" b="60045"/>
          <a:stretch/>
        </p:blipFill>
        <p:spPr>
          <a:xfrm>
            <a:off x="116959" y="219874"/>
            <a:ext cx="8973594" cy="13396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7DFCA2B-7FDD-4A0C-8510-88E6677C49F6}"/>
              </a:ext>
            </a:extLst>
          </p:cNvPr>
          <p:cNvSpPr txBox="1"/>
          <p:nvPr/>
        </p:nvSpPr>
        <p:spPr>
          <a:xfrm>
            <a:off x="1502735" y="1559475"/>
            <a:ext cx="393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m</a:t>
            </a:r>
            <a:r>
              <a:rPr lang="cs-CZ" sz="2400" baseline="30000" dirty="0">
                <a:solidFill>
                  <a:srgbClr val="0070C0"/>
                </a:solidFill>
              </a:rPr>
              <a:t>3 </a:t>
            </a:r>
            <a:r>
              <a:rPr lang="cs-CZ" sz="2400" dirty="0">
                <a:solidFill>
                  <a:srgbClr val="0070C0"/>
                </a:solidFill>
              </a:rPr>
              <a:t>= 6 000 dm</a:t>
            </a:r>
            <a:r>
              <a:rPr lang="cs-CZ" sz="2400" baseline="30000" dirty="0">
                <a:solidFill>
                  <a:srgbClr val="0070C0"/>
                </a:solidFill>
              </a:rPr>
              <a:t>3</a:t>
            </a:r>
            <a:r>
              <a:rPr lang="cs-CZ" sz="2400" dirty="0">
                <a:solidFill>
                  <a:srgbClr val="0070C0"/>
                </a:solidFill>
              </a:rPr>
              <a:t> = 6 000 l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D093405-31E6-477B-9889-428D7345EE61}"/>
              </a:ext>
            </a:extLst>
          </p:cNvPr>
          <p:cNvSpPr txBox="1"/>
          <p:nvPr/>
        </p:nvSpPr>
        <p:spPr>
          <a:xfrm>
            <a:off x="5897465" y="1559475"/>
            <a:ext cx="296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6 000 : 20 = </a:t>
            </a:r>
            <a:r>
              <a:rPr lang="cs-CZ" sz="2400" b="1" dirty="0">
                <a:solidFill>
                  <a:srgbClr val="0070C0"/>
                </a:solidFill>
              </a:rPr>
              <a:t>300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9C5EDC-2263-4B9E-AAD7-CD6882BE3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45139" r="26279" b="45794"/>
          <a:stretch/>
        </p:blipFill>
        <p:spPr>
          <a:xfrm>
            <a:off x="126484" y="2404645"/>
            <a:ext cx="8973594" cy="8286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46BDA1-46C1-4CFD-BBEE-FBFC61309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57437" r="26279" b="28398"/>
          <a:stretch/>
        </p:blipFill>
        <p:spPr>
          <a:xfrm>
            <a:off x="170406" y="3969250"/>
            <a:ext cx="8973594" cy="12945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E90EA9E-5820-4308-92F9-4B86B7D868DD}"/>
              </a:ext>
            </a:extLst>
          </p:cNvPr>
          <p:cNvSpPr txBox="1"/>
          <p:nvPr/>
        </p:nvSpPr>
        <p:spPr>
          <a:xfrm>
            <a:off x="1493210" y="3243936"/>
            <a:ext cx="393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za 1 s … 2,5 m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6D40CA3-CCE0-4747-9FD3-09549D74D70F}"/>
              </a:ext>
            </a:extLst>
          </p:cNvPr>
          <p:cNvSpPr txBox="1"/>
          <p:nvPr/>
        </p:nvSpPr>
        <p:spPr>
          <a:xfrm>
            <a:off x="4171954" y="3266136"/>
            <a:ext cx="404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1 500 : 2,5 = 600 s = </a:t>
            </a:r>
            <a:r>
              <a:rPr lang="cs-CZ" sz="2400" b="1" dirty="0">
                <a:solidFill>
                  <a:srgbClr val="0070C0"/>
                </a:solidFill>
              </a:rPr>
              <a:t>10 minut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035A12-F0A5-4E6A-80B4-FEF9572F46AA}"/>
              </a:ext>
            </a:extLst>
          </p:cNvPr>
          <p:cNvSpPr txBox="1"/>
          <p:nvPr/>
        </p:nvSpPr>
        <p:spPr>
          <a:xfrm>
            <a:off x="1493210" y="5296579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0,2 m</a:t>
            </a:r>
            <a:r>
              <a:rPr lang="cs-CZ" sz="2400" baseline="30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= 20 dm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3970E9-F156-4B24-B181-4CE8B7B7687D}"/>
              </a:ext>
            </a:extLst>
          </p:cNvPr>
          <p:cNvSpPr txBox="1"/>
          <p:nvPr/>
        </p:nvSpPr>
        <p:spPr>
          <a:xfrm>
            <a:off x="4322135" y="5296579"/>
            <a:ext cx="307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2020 cm</a:t>
            </a:r>
            <a:r>
              <a:rPr lang="cs-CZ" sz="2400" baseline="30000" dirty="0">
                <a:solidFill>
                  <a:srgbClr val="0070C0"/>
                </a:solidFill>
              </a:rPr>
              <a:t>2 </a:t>
            </a:r>
            <a:r>
              <a:rPr lang="cs-CZ" sz="2400" dirty="0">
                <a:solidFill>
                  <a:srgbClr val="0070C0"/>
                </a:solidFill>
              </a:rPr>
              <a:t>= 20,20 dm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cs-CZ" sz="2400" baseline="30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672D69-090E-4BA3-8E15-E8077D160A9C}"/>
              </a:ext>
            </a:extLst>
          </p:cNvPr>
          <p:cNvSpPr txBox="1"/>
          <p:nvPr/>
        </p:nvSpPr>
        <p:spPr>
          <a:xfrm>
            <a:off x="3386470" y="4673656"/>
            <a:ext cx="97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40,20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1AB9E53-6FF9-4FC1-8785-4464E248A1E6}"/>
              </a:ext>
            </a:extLst>
          </p:cNvPr>
          <p:cNvSpPr txBox="1"/>
          <p:nvPr/>
        </p:nvSpPr>
        <p:spPr>
          <a:xfrm>
            <a:off x="3027369" y="5999693"/>
            <a:ext cx="368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 + 20,20 = </a:t>
            </a:r>
            <a:r>
              <a:rPr lang="cs-CZ" sz="2400" b="1" dirty="0">
                <a:solidFill>
                  <a:srgbClr val="0070C0"/>
                </a:solidFill>
              </a:rPr>
              <a:t>40,20</a:t>
            </a:r>
            <a:endParaRPr lang="cs-CZ" sz="2400" b="1" baseline="30000" dirty="0">
              <a:solidFill>
                <a:srgbClr val="0070C0"/>
              </a:solidFill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77938F2-42B0-4BDE-B2A9-A9057774FA0C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370CA8-3B13-4729-857A-9E04FD2F1909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278417C-E8AD-484E-9425-B8F7E78D3E8F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61FB488-CC27-4F46-AD19-4E7569A7E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6" t="24470" r="24534" b="16159"/>
          <a:stretch/>
        </p:blipFill>
        <p:spPr>
          <a:xfrm>
            <a:off x="21263" y="33752"/>
            <a:ext cx="8693424" cy="547577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0DC417C-E85B-41EA-8C64-57363E8171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72" t="71189" r="28954" b="11860"/>
          <a:stretch/>
        </p:blipFill>
        <p:spPr>
          <a:xfrm>
            <a:off x="191386" y="5482890"/>
            <a:ext cx="6964320" cy="139286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D1B76FE-BF2E-487A-8D53-FF021658A01D}"/>
              </a:ext>
            </a:extLst>
          </p:cNvPr>
          <p:cNvSpPr/>
          <p:nvPr/>
        </p:nvSpPr>
        <p:spPr>
          <a:xfrm>
            <a:off x="2902688" y="5381934"/>
            <a:ext cx="435935" cy="12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1AED35E-DB64-4E63-BBD8-983229602F18}"/>
              </a:ext>
            </a:extLst>
          </p:cNvPr>
          <p:cNvCxnSpPr/>
          <p:nvPr/>
        </p:nvCxnSpPr>
        <p:spPr>
          <a:xfrm>
            <a:off x="95693" y="5509524"/>
            <a:ext cx="85485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30856B1-A714-4D27-A9AF-A0B67B42AC5F}"/>
              </a:ext>
            </a:extLst>
          </p:cNvPr>
          <p:cNvCxnSpPr>
            <a:cxnSpLocks/>
          </p:cNvCxnSpPr>
          <p:nvPr/>
        </p:nvCxnSpPr>
        <p:spPr>
          <a:xfrm rot="5400000">
            <a:off x="1277999" y="2084390"/>
            <a:ext cx="4572000" cy="2016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45FECBD3-697E-4D7F-AACC-E2C84792F414}"/>
              </a:ext>
            </a:extLst>
          </p:cNvPr>
          <p:cNvSpPr/>
          <p:nvPr/>
        </p:nvSpPr>
        <p:spPr>
          <a:xfrm>
            <a:off x="1940623" y="1441021"/>
            <a:ext cx="3276000" cy="3276000"/>
          </a:xfrm>
          <a:prstGeom prst="arc">
            <a:avLst>
              <a:gd name="adj1" fmla="val 6412758"/>
              <a:gd name="adj2" fmla="val 1792086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5B791B9-3262-4079-9368-65FDA7129FFD}"/>
              </a:ext>
            </a:extLst>
          </p:cNvPr>
          <p:cNvCxnSpPr>
            <a:cxnSpLocks/>
          </p:cNvCxnSpPr>
          <p:nvPr/>
        </p:nvCxnSpPr>
        <p:spPr>
          <a:xfrm flipH="1" flipV="1">
            <a:off x="4221956" y="1564846"/>
            <a:ext cx="548943" cy="2037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D4B94DC-28C3-4720-A514-6307B66845C2}"/>
              </a:ext>
            </a:extLst>
          </p:cNvPr>
          <p:cNvCxnSpPr>
            <a:cxnSpLocks/>
          </p:cNvCxnSpPr>
          <p:nvPr/>
        </p:nvCxnSpPr>
        <p:spPr>
          <a:xfrm flipV="1">
            <a:off x="2378869" y="1568390"/>
            <a:ext cx="1859756" cy="9977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A0F2B2-BE58-4552-BB60-A3CC5438064D}"/>
              </a:ext>
            </a:extLst>
          </p:cNvPr>
          <p:cNvSpPr txBox="1"/>
          <p:nvPr/>
        </p:nvSpPr>
        <p:spPr>
          <a:xfrm flipH="1">
            <a:off x="3458345" y="3141676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3B9E65C-7D8B-485A-94FE-3908F59D6D7A}"/>
              </a:ext>
            </a:extLst>
          </p:cNvPr>
          <p:cNvSpPr txBox="1"/>
          <p:nvPr/>
        </p:nvSpPr>
        <p:spPr>
          <a:xfrm flipH="1">
            <a:off x="4308948" y="1174652"/>
            <a:ext cx="539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P</a:t>
            </a:r>
            <a:r>
              <a:rPr lang="cs-CZ" sz="26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Oblouk 3">
            <a:extLst>
              <a:ext uri="{FF2B5EF4-FFF2-40B4-BE49-F238E27FC236}">
                <a16:creationId xmlns:a16="http://schemas.microsoft.com/office/drawing/2014/main" id="{410D29FB-17D5-4CD5-8328-9CF7EE3F47C5}"/>
              </a:ext>
            </a:extLst>
          </p:cNvPr>
          <p:cNvSpPr/>
          <p:nvPr/>
        </p:nvSpPr>
        <p:spPr>
          <a:xfrm>
            <a:off x="3094074" y="2628102"/>
            <a:ext cx="893135" cy="935666"/>
          </a:xfrm>
          <a:prstGeom prst="arc">
            <a:avLst>
              <a:gd name="adj1" fmla="val 17701010"/>
              <a:gd name="adj2" fmla="val 1205712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A2197A2-6FC8-4FBD-909D-602EAED27754}"/>
              </a:ext>
            </a:extLst>
          </p:cNvPr>
          <p:cNvSpPr/>
          <p:nvPr/>
        </p:nvSpPr>
        <p:spPr>
          <a:xfrm>
            <a:off x="3774558" y="2957712"/>
            <a:ext cx="36000" cy="3600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347E5CF-B2C6-4071-B79F-18505D9C8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0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5E3C209-3928-4FE7-8894-56ABA8E4D6D7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1" name="Šipka: doprava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A8E658-B00D-4004-91AD-620F1301A45D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4F1437-D46C-4E27-A594-7184994A21DA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9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11" grpId="0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51C36D7-72C0-4B4D-942B-513B1B4A8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7" t="22610" r="19767" b="12067"/>
          <a:stretch/>
        </p:blipFill>
        <p:spPr>
          <a:xfrm>
            <a:off x="31899" y="42534"/>
            <a:ext cx="9112101" cy="547838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02E71B4-5184-4189-837C-1CDBE5581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88" t="63540" r="23605" b="24470"/>
          <a:stretch/>
        </p:blipFill>
        <p:spPr>
          <a:xfrm>
            <a:off x="31899" y="5520923"/>
            <a:ext cx="8285211" cy="964945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165C186-C773-4ABD-AC46-C42109E29834}"/>
              </a:ext>
            </a:extLst>
          </p:cNvPr>
          <p:cNvCxnSpPr>
            <a:cxnSpLocks/>
          </p:cNvCxnSpPr>
          <p:nvPr/>
        </p:nvCxnSpPr>
        <p:spPr>
          <a:xfrm flipH="1">
            <a:off x="4400550" y="2047878"/>
            <a:ext cx="695325" cy="32480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3016D718-22CB-41D2-A280-F6198270A44D}"/>
              </a:ext>
            </a:extLst>
          </p:cNvPr>
          <p:cNvSpPr/>
          <p:nvPr/>
        </p:nvSpPr>
        <p:spPr>
          <a:xfrm>
            <a:off x="3308212" y="2132413"/>
            <a:ext cx="2880000" cy="2880000"/>
          </a:xfrm>
          <a:prstGeom prst="arc">
            <a:avLst>
              <a:gd name="adj1" fmla="val 5665607"/>
              <a:gd name="adj2" fmla="val 1792086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45C2C55-7E70-4B95-91B0-16E7E19CB424}"/>
              </a:ext>
            </a:extLst>
          </p:cNvPr>
          <p:cNvSpPr txBox="1"/>
          <p:nvPr/>
        </p:nvSpPr>
        <p:spPr>
          <a:xfrm flipH="1">
            <a:off x="4036824" y="4907937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A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9150EFA-C913-4BB7-B06F-DF1267268AF6}"/>
              </a:ext>
            </a:extLst>
          </p:cNvPr>
          <p:cNvCxnSpPr>
            <a:cxnSpLocks/>
          </p:cNvCxnSpPr>
          <p:nvPr/>
        </p:nvCxnSpPr>
        <p:spPr>
          <a:xfrm flipH="1" flipV="1">
            <a:off x="447675" y="2650168"/>
            <a:ext cx="7981953" cy="177052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ouk 12">
            <a:extLst>
              <a:ext uri="{FF2B5EF4-FFF2-40B4-BE49-F238E27FC236}">
                <a16:creationId xmlns:a16="http://schemas.microsoft.com/office/drawing/2014/main" id="{A22AF312-FBE8-4B26-9656-D8A27CE9ACBA}"/>
              </a:ext>
            </a:extLst>
          </p:cNvPr>
          <p:cNvSpPr/>
          <p:nvPr/>
        </p:nvSpPr>
        <p:spPr>
          <a:xfrm>
            <a:off x="4316212" y="3151046"/>
            <a:ext cx="864000" cy="864000"/>
          </a:xfrm>
          <a:prstGeom prst="arc">
            <a:avLst>
              <a:gd name="adj1" fmla="val 17082998"/>
              <a:gd name="adj2" fmla="val 825804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FBAD6C6-35A7-4257-9FF4-1163781826A8}"/>
              </a:ext>
            </a:extLst>
          </p:cNvPr>
          <p:cNvSpPr/>
          <p:nvPr/>
        </p:nvSpPr>
        <p:spPr>
          <a:xfrm>
            <a:off x="4972050" y="343852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CAC6A5E-D8FD-4766-86FF-47B73A468DFD}"/>
              </a:ext>
            </a:extLst>
          </p:cNvPr>
          <p:cNvSpPr txBox="1"/>
          <p:nvPr/>
        </p:nvSpPr>
        <p:spPr>
          <a:xfrm flipH="1">
            <a:off x="7386637" y="3708149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CF9A1C13-6901-499E-A221-6488CD7F0766}"/>
              </a:ext>
            </a:extLst>
          </p:cNvPr>
          <p:cNvSpPr/>
          <p:nvPr/>
        </p:nvSpPr>
        <p:spPr>
          <a:xfrm>
            <a:off x="2048212" y="872413"/>
            <a:ext cx="5400000" cy="5400000"/>
          </a:xfrm>
          <a:prstGeom prst="arc">
            <a:avLst>
              <a:gd name="adj1" fmla="val 10780793"/>
              <a:gd name="adj2" fmla="val 12329309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F3EB65-FADF-457A-983B-A731FD4A7653}"/>
              </a:ext>
            </a:extLst>
          </p:cNvPr>
          <p:cNvSpPr txBox="1"/>
          <p:nvPr/>
        </p:nvSpPr>
        <p:spPr>
          <a:xfrm flipH="1">
            <a:off x="1785474" y="2518310"/>
            <a:ext cx="430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D</a:t>
            </a:r>
            <a:endParaRPr lang="cs-CZ" sz="2600" baseline="-25000" dirty="0">
              <a:solidFill>
                <a:srgbClr val="0070C0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612433F-B51C-4936-A724-408C5BD43661}"/>
              </a:ext>
            </a:extLst>
          </p:cNvPr>
          <p:cNvCxnSpPr>
            <a:cxnSpLocks/>
          </p:cNvCxnSpPr>
          <p:nvPr/>
        </p:nvCxnSpPr>
        <p:spPr>
          <a:xfrm flipV="1">
            <a:off x="4464677" y="4189231"/>
            <a:ext cx="2978114" cy="7904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0752C488-35C2-44B1-91C3-C8A118D26460}"/>
              </a:ext>
            </a:extLst>
          </p:cNvPr>
          <p:cNvCxnSpPr>
            <a:cxnSpLocks/>
          </p:cNvCxnSpPr>
          <p:nvPr/>
        </p:nvCxnSpPr>
        <p:spPr>
          <a:xfrm flipV="1">
            <a:off x="2115879" y="2173089"/>
            <a:ext cx="2941896" cy="846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CE5B7B3-9306-4DC4-BDE1-AB9E50A07515}"/>
              </a:ext>
            </a:extLst>
          </p:cNvPr>
          <p:cNvCxnSpPr>
            <a:cxnSpLocks/>
          </p:cNvCxnSpPr>
          <p:nvPr/>
        </p:nvCxnSpPr>
        <p:spPr>
          <a:xfrm>
            <a:off x="2137144" y="3019650"/>
            <a:ext cx="2330081" cy="1953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10925AC4-34A3-4C38-BB36-FBAB1D84F708}"/>
              </a:ext>
            </a:extLst>
          </p:cNvPr>
          <p:cNvSpPr/>
          <p:nvPr/>
        </p:nvSpPr>
        <p:spPr>
          <a:xfrm>
            <a:off x="5798819" y="1765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9-2017-4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E91FD2-FCF8-4669-BE1F-BEC3CFE4C9E9}"/>
              </a:ext>
            </a:extLst>
          </p:cNvPr>
          <p:cNvSpPr/>
          <p:nvPr/>
        </p:nvSpPr>
        <p:spPr>
          <a:xfrm>
            <a:off x="8212897" y="1852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F907C77-58CB-4F4C-B838-3AD189462C88}"/>
              </a:ext>
            </a:extLst>
          </p:cNvPr>
          <p:cNvSpPr/>
          <p:nvPr/>
        </p:nvSpPr>
        <p:spPr>
          <a:xfrm flipH="1">
            <a:off x="5857075" y="1029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  <p:bldP spid="15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2679</TotalTime>
  <Words>670</Words>
  <Application>Microsoft Office PowerPoint</Application>
  <PresentationFormat>Předvádění na obrazovce (4:3)</PresentationFormat>
  <Paragraphs>180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455</cp:revision>
  <dcterms:created xsi:type="dcterms:W3CDTF">2020-04-30T12:47:45Z</dcterms:created>
  <dcterms:modified xsi:type="dcterms:W3CDTF">2022-03-10T21:11:02Z</dcterms:modified>
</cp:coreProperties>
</file>