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90" r:id="rId4"/>
    <p:sldId id="289" r:id="rId5"/>
    <p:sldId id="274" r:id="rId6"/>
    <p:sldId id="257" r:id="rId7"/>
    <p:sldId id="272" r:id="rId8"/>
    <p:sldId id="282" r:id="rId9"/>
    <p:sldId id="258" r:id="rId10"/>
    <p:sldId id="283" r:id="rId11"/>
    <p:sldId id="259" r:id="rId12"/>
    <p:sldId id="287" r:id="rId13"/>
    <p:sldId id="284" r:id="rId14"/>
    <p:sldId id="261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9-2017-2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A5B9B85-E06A-4485-9F75-5192928C7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7" t="21993" r="11111" b="24674"/>
          <a:stretch/>
        </p:blipFill>
        <p:spPr>
          <a:xfrm>
            <a:off x="-1" y="101598"/>
            <a:ext cx="9123269" cy="3483431"/>
          </a:xfrm>
          <a:prstGeom prst="rect">
            <a:avLst/>
          </a:prstGeom>
        </p:spPr>
      </p:pic>
      <p:sp>
        <p:nvSpPr>
          <p:cNvPr id="13" name="Znak násobení 12">
            <a:extLst>
              <a:ext uri="{FF2B5EF4-FFF2-40B4-BE49-F238E27FC236}">
                <a16:creationId xmlns:a16="http://schemas.microsoft.com/office/drawing/2014/main" id="{F8D1E320-B3F6-4EF8-8835-7FDC1F50B5EC}"/>
              </a:ext>
            </a:extLst>
          </p:cNvPr>
          <p:cNvSpPr/>
          <p:nvPr/>
        </p:nvSpPr>
        <p:spPr>
          <a:xfrm>
            <a:off x="8194017" y="222359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8E2CBDE-8B56-49D9-8311-4425B6B5A0FA}"/>
              </a:ext>
            </a:extLst>
          </p:cNvPr>
          <p:cNvSpPr txBox="1"/>
          <p:nvPr/>
        </p:nvSpPr>
        <p:spPr>
          <a:xfrm>
            <a:off x="431770" y="3656485"/>
            <a:ext cx="337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15 kg na 15 dní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667F8AE-E304-4D19-B22D-F5DCAFD00092}"/>
              </a:ext>
            </a:extLst>
          </p:cNvPr>
          <p:cNvSpPr txBox="1"/>
          <p:nvPr/>
        </p:nvSpPr>
        <p:spPr>
          <a:xfrm>
            <a:off x="3015312" y="3656485"/>
            <a:ext cx="222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kg na 1 den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09A209B-0232-4F59-A167-CE71C588C1F8}"/>
              </a:ext>
            </a:extLst>
          </p:cNvPr>
          <p:cNvSpPr txBox="1"/>
          <p:nvPr/>
        </p:nvSpPr>
        <p:spPr>
          <a:xfrm>
            <a:off x="5277594" y="3678024"/>
            <a:ext cx="274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kg : 4 = </a:t>
            </a:r>
            <a:r>
              <a:rPr lang="cs-CZ" sz="2400" b="1" dirty="0">
                <a:solidFill>
                  <a:srgbClr val="0070C0"/>
                </a:solidFill>
              </a:rPr>
              <a:t>250 g</a:t>
            </a:r>
          </a:p>
        </p:txBody>
      </p:sp>
      <p:sp>
        <p:nvSpPr>
          <p:cNvPr id="18" name="Znak násobení 17">
            <a:extLst>
              <a:ext uri="{FF2B5EF4-FFF2-40B4-BE49-F238E27FC236}">
                <a16:creationId xmlns:a16="http://schemas.microsoft.com/office/drawing/2014/main" id="{B5B59F27-A3DD-430F-8DB5-208F9DBC496D}"/>
              </a:ext>
            </a:extLst>
          </p:cNvPr>
          <p:cNvSpPr/>
          <p:nvPr/>
        </p:nvSpPr>
        <p:spPr>
          <a:xfrm>
            <a:off x="8194017" y="270979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0AC95C2-EA1E-498B-90A4-FA80D711F5C9}"/>
              </a:ext>
            </a:extLst>
          </p:cNvPr>
          <p:cNvSpPr txBox="1"/>
          <p:nvPr/>
        </p:nvSpPr>
        <p:spPr>
          <a:xfrm>
            <a:off x="444259" y="4356314"/>
            <a:ext cx="868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Nepřímá úměrnost … poloviční počet psů </a:t>
            </a:r>
            <a:r>
              <a:rPr 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 dvojnásobný počet dní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B1EDE3A-A14A-4123-A284-C90CCE832BF1}"/>
              </a:ext>
            </a:extLst>
          </p:cNvPr>
          <p:cNvSpPr txBox="1"/>
          <p:nvPr/>
        </p:nvSpPr>
        <p:spPr>
          <a:xfrm>
            <a:off x="444259" y="5230467"/>
            <a:ext cx="868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Nepřímá úměrnost … čtvrtinový počet psů </a:t>
            </a:r>
            <a:r>
              <a:rPr 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 čtyřnásobný počet dní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BF8FF56-1B63-4BC3-8391-D55EA2B186CA}"/>
              </a:ext>
            </a:extLst>
          </p:cNvPr>
          <p:cNvSpPr txBox="1"/>
          <p:nvPr/>
        </p:nvSpPr>
        <p:spPr>
          <a:xfrm>
            <a:off x="476300" y="6192787"/>
            <a:ext cx="85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pro 1 psa vystačí 15 kg na 60 dní </a:t>
            </a:r>
            <a:r>
              <a:rPr 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 desetina z 15 kg vystačí na 6 dní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6" name="Znak násobení 25">
            <a:extLst>
              <a:ext uri="{FF2B5EF4-FFF2-40B4-BE49-F238E27FC236}">
                <a16:creationId xmlns:a16="http://schemas.microsoft.com/office/drawing/2014/main" id="{8B46613C-67E4-49FE-9E8E-5E57BB2C15A7}"/>
              </a:ext>
            </a:extLst>
          </p:cNvPr>
          <p:cNvSpPr/>
          <p:nvPr/>
        </p:nvSpPr>
        <p:spPr>
          <a:xfrm>
            <a:off x="8580803" y="314394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C15ADA-6E80-44EA-AF4D-F9CDD7BECE20}"/>
              </a:ext>
            </a:extLst>
          </p:cNvPr>
          <p:cNvSpPr txBox="1"/>
          <p:nvPr/>
        </p:nvSpPr>
        <p:spPr>
          <a:xfrm>
            <a:off x="2222206" y="4728451"/>
            <a:ext cx="604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15 kg                4 psi … 15 dní </a:t>
            </a:r>
            <a:r>
              <a:rPr 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 2 psi … 30 dní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1E29383-0EDD-4CA1-BC5C-309CAD892D92}"/>
              </a:ext>
            </a:extLst>
          </p:cNvPr>
          <p:cNvSpPr txBox="1"/>
          <p:nvPr/>
        </p:nvSpPr>
        <p:spPr>
          <a:xfrm>
            <a:off x="2275368" y="5623871"/>
            <a:ext cx="606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15 kg               4 psi … 15 dní </a:t>
            </a:r>
            <a:r>
              <a:rPr 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 1 pes … 60 dní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1DA8A09-3255-4D57-8B8F-78AD67BC079B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3E4283-F366-4201-811F-2BC140FBADE8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55A739-5D81-40AE-8ABF-2602DD0575C6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/>
      <p:bldP spid="18" grpId="0" animBg="1"/>
      <p:bldP spid="19" grpId="0"/>
      <p:bldP spid="21" grpId="0"/>
      <p:bldP spid="23" grpId="0"/>
      <p:bldP spid="26" grpId="0" animBg="1"/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C38A1F-76A5-44EC-A26E-84FC33E6C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t="21147" r="26378" b="11411"/>
          <a:stretch/>
        </p:blipFill>
        <p:spPr>
          <a:xfrm>
            <a:off x="72570" y="58056"/>
            <a:ext cx="8911773" cy="6342481"/>
          </a:xfrm>
          <a:prstGeom prst="rect">
            <a:avLst/>
          </a:prstGeom>
        </p:spPr>
      </p:pic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7214397-4071-41B6-B0E4-50B7C769CFEF}"/>
              </a:ext>
            </a:extLst>
          </p:cNvPr>
          <p:cNvCxnSpPr/>
          <p:nvPr/>
        </p:nvCxnSpPr>
        <p:spPr>
          <a:xfrm>
            <a:off x="8974860" y="691114"/>
            <a:ext cx="0" cy="241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8CF3F14-BA6A-415D-93A3-E37321AABC64}"/>
              </a:ext>
            </a:extLst>
          </p:cNvPr>
          <p:cNvSpPr txBox="1"/>
          <p:nvPr/>
        </p:nvSpPr>
        <p:spPr>
          <a:xfrm flipH="1">
            <a:off x="3439885" y="2267986"/>
            <a:ext cx="6096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52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6176994-D20F-409B-90CA-EAF1275DC220}"/>
              </a:ext>
            </a:extLst>
          </p:cNvPr>
          <p:cNvSpPr txBox="1"/>
          <p:nvPr/>
        </p:nvSpPr>
        <p:spPr>
          <a:xfrm flipH="1">
            <a:off x="5289802" y="1048786"/>
            <a:ext cx="229325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88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= 92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D92688D-7167-419A-921A-F4F3F2D7D543}"/>
              </a:ext>
            </a:extLst>
          </p:cNvPr>
          <p:cNvSpPr txBox="1"/>
          <p:nvPr/>
        </p:nvSpPr>
        <p:spPr>
          <a:xfrm flipH="1">
            <a:off x="4214814" y="1712448"/>
            <a:ext cx="7143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92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B6F8C72-AECA-4EFA-987D-D8F112F87FB5}"/>
              </a:ext>
            </a:extLst>
          </p:cNvPr>
          <p:cNvSpPr txBox="1"/>
          <p:nvPr/>
        </p:nvSpPr>
        <p:spPr>
          <a:xfrm flipH="1">
            <a:off x="4929184" y="3535677"/>
            <a:ext cx="370681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Β</a:t>
            </a:r>
            <a:r>
              <a:rPr lang="cs-CZ" sz="2600" dirty="0">
                <a:solidFill>
                  <a:srgbClr val="0070C0"/>
                </a:solidFill>
              </a:rPr>
              <a:t> = 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(52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+ 92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) = </a:t>
            </a:r>
            <a:r>
              <a:rPr lang="cs-CZ" sz="2600" b="1" dirty="0">
                <a:solidFill>
                  <a:srgbClr val="0070C0"/>
                </a:solidFill>
              </a:rPr>
              <a:t>36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4E258297-9066-4CF4-A5C5-2964AD34EC8B}"/>
              </a:ext>
            </a:extLst>
          </p:cNvPr>
          <p:cNvSpPr/>
          <p:nvPr/>
        </p:nvSpPr>
        <p:spPr>
          <a:xfrm>
            <a:off x="681131" y="3935787"/>
            <a:ext cx="1379898" cy="587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850C56B-EB65-4DCD-B351-6C4917422CEA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4069FA-81E1-4811-9A50-49FC944CD608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C1ADC-7455-4BBB-91D6-06278E0BF32E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3A115C5-8E8E-4F8E-A42B-0B8C60855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t="31871" r="22698" b="8589"/>
          <a:stretch/>
        </p:blipFill>
        <p:spPr>
          <a:xfrm>
            <a:off x="58058" y="203199"/>
            <a:ext cx="8470358" cy="497840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FC2F6DD-29EC-467E-879C-EDC2F26E5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43" t="63192" r="57194" b="12258"/>
          <a:stretch/>
        </p:blipFill>
        <p:spPr>
          <a:xfrm>
            <a:off x="783772" y="5187952"/>
            <a:ext cx="2220686" cy="167004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511B12AA-7E96-416F-BF02-FC04A0295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28" t="63192" r="38731" b="12258"/>
          <a:stretch/>
        </p:blipFill>
        <p:spPr>
          <a:xfrm>
            <a:off x="4739677" y="5187952"/>
            <a:ext cx="1855253" cy="1670048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65C34B77-5414-4B46-B0C3-6B9AEB487FDE}"/>
              </a:ext>
            </a:extLst>
          </p:cNvPr>
          <p:cNvSpPr txBox="1"/>
          <p:nvPr/>
        </p:nvSpPr>
        <p:spPr>
          <a:xfrm>
            <a:off x="3004458" y="1445567"/>
            <a:ext cx="427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krychliček v krabici … 20 . 4 = 80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803EF68-B92F-4280-B4C6-15DBB4F46B89}"/>
              </a:ext>
            </a:extLst>
          </p:cNvPr>
          <p:cNvSpPr txBox="1"/>
          <p:nvPr/>
        </p:nvSpPr>
        <p:spPr>
          <a:xfrm>
            <a:off x="3011192" y="1907232"/>
            <a:ext cx="473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délka řady … 80 . 2 = 160 cm = </a:t>
            </a:r>
            <a:r>
              <a:rPr lang="cs-CZ" sz="2400" b="1" dirty="0">
                <a:solidFill>
                  <a:srgbClr val="0070C0"/>
                </a:solidFill>
              </a:rPr>
              <a:t>1,6 m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EAFB04DA-1A9A-489E-A15E-81D6CFA49BE8}"/>
              </a:ext>
            </a:extLst>
          </p:cNvPr>
          <p:cNvSpPr/>
          <p:nvPr/>
        </p:nvSpPr>
        <p:spPr>
          <a:xfrm>
            <a:off x="783772" y="5435182"/>
            <a:ext cx="1204685" cy="45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63B8DE9-776F-42EC-8DA5-D3421F1284D6}"/>
              </a:ext>
            </a:extLst>
          </p:cNvPr>
          <p:cNvSpPr txBox="1"/>
          <p:nvPr/>
        </p:nvSpPr>
        <p:spPr>
          <a:xfrm>
            <a:off x="3004458" y="2461566"/>
            <a:ext cx="532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objem 1 krychličky … V = 2 . 2 . 2 = 8 cm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F078BD5-70EC-42D4-A368-8348031522CA}"/>
              </a:ext>
            </a:extLst>
          </p:cNvPr>
          <p:cNvSpPr txBox="1"/>
          <p:nvPr/>
        </p:nvSpPr>
        <p:spPr>
          <a:xfrm>
            <a:off x="3003932" y="2908992"/>
            <a:ext cx="532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objem krabice … V = 80 . 8 = </a:t>
            </a:r>
            <a:r>
              <a:rPr lang="cs-CZ" sz="2400" b="1" dirty="0">
                <a:solidFill>
                  <a:srgbClr val="0070C0"/>
                </a:solidFill>
              </a:rPr>
              <a:t>640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  <a:r>
              <a:rPr lang="cs-CZ" sz="24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FC464EC2-D0A2-44DF-8E8B-B7040EC536C9}"/>
              </a:ext>
            </a:extLst>
          </p:cNvPr>
          <p:cNvSpPr/>
          <p:nvPr/>
        </p:nvSpPr>
        <p:spPr>
          <a:xfrm>
            <a:off x="4876800" y="6119992"/>
            <a:ext cx="1204685" cy="45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405844A-2B0A-4BB1-9643-57AC14B93281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43E2E0-77C4-47CD-AAD8-51174B7F42FD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24DA22-F371-4062-8402-18F5C13ACEA3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740E99-4589-44C4-B5C9-8541EC7B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8" t="21428" r="23492" b="18531"/>
          <a:stretch/>
        </p:blipFill>
        <p:spPr>
          <a:xfrm>
            <a:off x="72569" y="58056"/>
            <a:ext cx="9089705" cy="55734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3895B5B-076F-4AFA-B469-FEDAD85F9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2" t="50000" r="34445" b="35397"/>
          <a:stretch/>
        </p:blipFill>
        <p:spPr>
          <a:xfrm>
            <a:off x="522515" y="5631545"/>
            <a:ext cx="6560734" cy="98697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A2A93E-C738-42A3-9423-44E662C3091D}"/>
              </a:ext>
            </a:extLst>
          </p:cNvPr>
          <p:cNvSpPr txBox="1"/>
          <p:nvPr/>
        </p:nvSpPr>
        <p:spPr>
          <a:xfrm>
            <a:off x="6730190" y="2906513"/>
            <a:ext cx="179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dospělí … x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7F9911-E606-4B4A-9739-8CCA9EF0E2F0}"/>
              </a:ext>
            </a:extLst>
          </p:cNvPr>
          <p:cNvSpPr txBox="1"/>
          <p:nvPr/>
        </p:nvSpPr>
        <p:spPr>
          <a:xfrm>
            <a:off x="6730190" y="2020979"/>
            <a:ext cx="238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5% … 2 lahve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1914A65-0BF1-4775-B209-CAFF8D4C0D6D}"/>
              </a:ext>
            </a:extLst>
          </p:cNvPr>
          <p:cNvSpPr txBox="1"/>
          <p:nvPr/>
        </p:nvSpPr>
        <p:spPr>
          <a:xfrm>
            <a:off x="6730190" y="2447136"/>
            <a:ext cx="238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25% …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lahví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735807-6DC2-43AC-B6AF-DD66C3172345}"/>
              </a:ext>
            </a:extLst>
          </p:cNvPr>
          <p:cNvSpPr txBox="1"/>
          <p:nvPr/>
        </p:nvSpPr>
        <p:spPr>
          <a:xfrm>
            <a:off x="6952563" y="7675884"/>
            <a:ext cx="238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120% = 600 Kč </a:t>
            </a:r>
            <a:endParaRPr lang="cs-CZ" sz="2400" b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822D627-5B04-4B0E-A4DD-60B1E09FCBCF}"/>
              </a:ext>
            </a:extLst>
          </p:cNvPr>
          <p:cNvSpPr txBox="1"/>
          <p:nvPr/>
        </p:nvSpPr>
        <p:spPr>
          <a:xfrm>
            <a:off x="6963189" y="8115566"/>
            <a:ext cx="238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100% = </a:t>
            </a:r>
            <a:r>
              <a:rPr lang="cs-CZ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500 Kč </a:t>
            </a:r>
            <a:endParaRPr lang="cs-CZ" sz="2400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775B176-B2BE-456F-AB6C-BB7E17E2FBD8}"/>
              </a:ext>
            </a:extLst>
          </p:cNvPr>
          <p:cNvSpPr txBox="1"/>
          <p:nvPr/>
        </p:nvSpPr>
        <p:spPr>
          <a:xfrm>
            <a:off x="8256736" y="721249"/>
            <a:ext cx="43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EAC7C01-FF1A-4811-8F86-991812C0D0AE}"/>
                  </a:ext>
                </a:extLst>
              </p:cNvPr>
              <p:cNvSpPr txBox="1"/>
              <p:nvPr/>
            </p:nvSpPr>
            <p:spPr>
              <a:xfrm>
                <a:off x="6485630" y="3828224"/>
                <a:ext cx="2432085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=21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EAC7C01-FF1A-4811-8F86-991812C0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630" y="3828224"/>
                <a:ext cx="2432085" cy="615746"/>
              </a:xfrm>
              <a:prstGeom prst="rect">
                <a:avLst/>
              </a:prstGeom>
              <a:blipFill>
                <a:blip r:embed="rId4"/>
                <a:stretch>
                  <a:fillRect l="-4010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46F4E8C-304E-471C-9EFF-BDFCF09EB634}"/>
                  </a:ext>
                </a:extLst>
              </p:cNvPr>
              <p:cNvSpPr txBox="1"/>
              <p:nvPr/>
            </p:nvSpPr>
            <p:spPr>
              <a:xfrm>
                <a:off x="7534335" y="4388755"/>
                <a:ext cx="1347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7x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𝟔𝟑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46F4E8C-304E-471C-9EFF-BDFCF09EB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335" y="4388755"/>
                <a:ext cx="1347350" cy="461665"/>
              </a:xfrm>
              <a:prstGeom prst="rect">
                <a:avLst/>
              </a:prstGeom>
              <a:blipFill>
                <a:blip r:embed="rId5"/>
                <a:stretch>
                  <a:fillRect l="-7240" t="-13158" b="-26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A1B92CD6-2C19-423F-94ED-4434A64449AB}"/>
              </a:ext>
            </a:extLst>
          </p:cNvPr>
          <p:cNvSpPr txBox="1"/>
          <p:nvPr/>
        </p:nvSpPr>
        <p:spPr>
          <a:xfrm>
            <a:off x="8226432" y="1534145"/>
            <a:ext cx="43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EF26BC9-9FB7-4E41-9FB4-4E881A92687E}"/>
              </a:ext>
            </a:extLst>
          </p:cNvPr>
          <p:cNvSpPr txBox="1"/>
          <p:nvPr/>
        </p:nvSpPr>
        <p:spPr>
          <a:xfrm>
            <a:off x="5410660" y="3795868"/>
            <a:ext cx="6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7DD2746-CE00-429D-851F-0199762CAD08}"/>
              </a:ext>
            </a:extLst>
          </p:cNvPr>
          <p:cNvSpPr txBox="1"/>
          <p:nvPr/>
        </p:nvSpPr>
        <p:spPr>
          <a:xfrm>
            <a:off x="5410659" y="3245647"/>
            <a:ext cx="6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57D8578-5EBF-4F28-8A20-BD0BDB142413}"/>
              </a:ext>
            </a:extLst>
          </p:cNvPr>
          <p:cNvSpPr txBox="1"/>
          <p:nvPr/>
        </p:nvSpPr>
        <p:spPr>
          <a:xfrm>
            <a:off x="4004652" y="3808267"/>
            <a:ext cx="6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5A82C57-41DD-4B6A-BE7C-53BFC8326C36}"/>
              </a:ext>
            </a:extLst>
          </p:cNvPr>
          <p:cNvSpPr txBox="1"/>
          <p:nvPr/>
        </p:nvSpPr>
        <p:spPr>
          <a:xfrm>
            <a:off x="4004651" y="3245647"/>
            <a:ext cx="6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5B6CFD5-A775-4065-B821-0BD9AA987538}"/>
              </a:ext>
            </a:extLst>
          </p:cNvPr>
          <p:cNvSpPr txBox="1"/>
          <p:nvPr/>
        </p:nvSpPr>
        <p:spPr>
          <a:xfrm>
            <a:off x="4004651" y="4336951"/>
            <a:ext cx="6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F500AE5-9912-4A00-9002-03E5B328E73B}"/>
              </a:ext>
            </a:extLst>
          </p:cNvPr>
          <p:cNvSpPr txBox="1"/>
          <p:nvPr/>
        </p:nvSpPr>
        <p:spPr>
          <a:xfrm>
            <a:off x="8489482" y="5182619"/>
            <a:ext cx="43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5225BC3-62B9-4CA5-92A8-A902AC7476F2}"/>
                  </a:ext>
                </a:extLst>
              </p:cNvPr>
              <p:cNvSpPr txBox="1"/>
              <p:nvPr/>
            </p:nvSpPr>
            <p:spPr>
              <a:xfrm>
                <a:off x="7690314" y="4774933"/>
                <a:ext cx="1020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5225BC3-62B9-4CA5-92A8-A902AC74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314" y="4774933"/>
                <a:ext cx="1020441" cy="461665"/>
              </a:xfrm>
              <a:prstGeom prst="rect">
                <a:avLst/>
              </a:prstGeom>
              <a:blipFill>
                <a:blip r:embed="rId6"/>
                <a:stretch>
                  <a:fillRect l="-9581" t="-13158" b="-26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 30">
            <a:extLst>
              <a:ext uri="{FF2B5EF4-FFF2-40B4-BE49-F238E27FC236}">
                <a16:creationId xmlns:a16="http://schemas.microsoft.com/office/drawing/2014/main" id="{03B2DE31-EF4D-4C7A-98CA-BBB30F462CA4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32" name="Šipka: doprava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906D2B-CC4C-44D7-A40B-31AA303B3208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: doprava 3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72A32D5-FE20-4FE2-A4E1-92AEF4433C51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BDA1531-0541-4355-9996-4E6E2CA1380D}"/>
                  </a:ext>
                </a:extLst>
              </p:cNvPr>
              <p:cNvSpPr txBox="1"/>
              <p:nvPr/>
            </p:nvSpPr>
            <p:spPr>
              <a:xfrm>
                <a:off x="6750506" y="3297823"/>
                <a:ext cx="2131907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děti …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BDA1531-0541-4355-9996-4E6E2CA1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506" y="3297823"/>
                <a:ext cx="2131907" cy="615746"/>
              </a:xfrm>
              <a:prstGeom prst="rect">
                <a:avLst/>
              </a:prstGeom>
              <a:blipFill>
                <a:blip r:embed="rId7"/>
                <a:stretch>
                  <a:fillRect l="-4286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9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2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E704162-4FAF-480E-8FAA-FC8987243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0" t="25097" r="29048" b="10282"/>
          <a:stretch/>
        </p:blipFill>
        <p:spPr>
          <a:xfrm>
            <a:off x="72569" y="105227"/>
            <a:ext cx="8011888" cy="6735013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514F431-502B-425F-AD68-FEE779EC9D02}"/>
              </a:ext>
            </a:extLst>
          </p:cNvPr>
          <p:cNvCxnSpPr/>
          <p:nvPr/>
        </p:nvCxnSpPr>
        <p:spPr>
          <a:xfrm>
            <a:off x="1286540" y="2200940"/>
            <a:ext cx="0" cy="4465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B4E5345-5BB3-4E79-8C01-6B3EA795EB4F}"/>
              </a:ext>
            </a:extLst>
          </p:cNvPr>
          <p:cNvCxnSpPr/>
          <p:nvPr/>
        </p:nvCxnSpPr>
        <p:spPr>
          <a:xfrm>
            <a:off x="3455582" y="2115879"/>
            <a:ext cx="0" cy="64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E6811E-304C-4BDD-9F14-DBF7B8C41733}"/>
              </a:ext>
            </a:extLst>
          </p:cNvPr>
          <p:cNvSpPr txBox="1"/>
          <p:nvPr/>
        </p:nvSpPr>
        <p:spPr>
          <a:xfrm>
            <a:off x="958319" y="2206325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E32EA11-9136-4904-877F-ABD54EB78D93}"/>
              </a:ext>
            </a:extLst>
          </p:cNvPr>
          <p:cNvSpPr txBox="1"/>
          <p:nvPr/>
        </p:nvSpPr>
        <p:spPr>
          <a:xfrm>
            <a:off x="3142475" y="2247397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D4F480-088A-417C-BDDD-DA18F00DE8DF}"/>
              </a:ext>
            </a:extLst>
          </p:cNvPr>
          <p:cNvSpPr txBox="1"/>
          <p:nvPr/>
        </p:nvSpPr>
        <p:spPr>
          <a:xfrm>
            <a:off x="4440260" y="2174426"/>
            <a:ext cx="222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b - a = 10 cm</a:t>
            </a:r>
            <a:endParaRPr lang="cs-CZ" sz="2000" dirty="0">
              <a:solidFill>
                <a:srgbClr val="0070C0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44A859C-7FDE-4AD0-8E1D-B57B8B92489A}"/>
              </a:ext>
            </a:extLst>
          </p:cNvPr>
          <p:cNvCxnSpPr/>
          <p:nvPr/>
        </p:nvCxnSpPr>
        <p:spPr>
          <a:xfrm>
            <a:off x="1330116" y="3503431"/>
            <a:ext cx="0" cy="4465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AC882C6-FE33-4372-AF92-D0D79B04F484}"/>
              </a:ext>
            </a:extLst>
          </p:cNvPr>
          <p:cNvCxnSpPr/>
          <p:nvPr/>
        </p:nvCxnSpPr>
        <p:spPr>
          <a:xfrm>
            <a:off x="4089146" y="3378100"/>
            <a:ext cx="0" cy="64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FAE2FC-B1BA-4F8B-A9D2-6DD4D3C5837E}"/>
              </a:ext>
            </a:extLst>
          </p:cNvPr>
          <p:cNvSpPr txBox="1"/>
          <p:nvPr/>
        </p:nvSpPr>
        <p:spPr>
          <a:xfrm>
            <a:off x="1461499" y="3502045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915EDB-E95B-4B84-8470-342C8CAB29BB}"/>
              </a:ext>
            </a:extLst>
          </p:cNvPr>
          <p:cNvSpPr txBox="1"/>
          <p:nvPr/>
        </p:nvSpPr>
        <p:spPr>
          <a:xfrm>
            <a:off x="4169010" y="3516603"/>
            <a:ext cx="43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F65C4B6-5B5C-4E4C-930D-8ED4D9893DF4}"/>
              </a:ext>
            </a:extLst>
          </p:cNvPr>
          <p:cNvCxnSpPr/>
          <p:nvPr/>
        </p:nvCxnSpPr>
        <p:spPr>
          <a:xfrm>
            <a:off x="1978702" y="3505393"/>
            <a:ext cx="0" cy="4465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40B0D88-A589-45F4-8513-FE4E693FD400}"/>
              </a:ext>
            </a:extLst>
          </p:cNvPr>
          <p:cNvCxnSpPr/>
          <p:nvPr/>
        </p:nvCxnSpPr>
        <p:spPr>
          <a:xfrm>
            <a:off x="4546345" y="3392658"/>
            <a:ext cx="0" cy="64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53D0189-3F50-4926-AE73-2B3BE1BCFFCA}"/>
              </a:ext>
            </a:extLst>
          </p:cNvPr>
          <p:cNvSpPr txBox="1"/>
          <p:nvPr/>
        </p:nvSpPr>
        <p:spPr>
          <a:xfrm>
            <a:off x="5283708" y="3139179"/>
            <a:ext cx="259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3) 2.(b – a) = 20 cm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31FFF43-4D31-49DB-B776-765DA7C9DCAE}"/>
              </a:ext>
            </a:extLst>
          </p:cNvPr>
          <p:cNvSpPr txBox="1"/>
          <p:nvPr/>
        </p:nvSpPr>
        <p:spPr>
          <a:xfrm>
            <a:off x="5283708" y="3459327"/>
            <a:ext cx="259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4) 3.(b – a) = 30 cm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413B7D7-598E-404F-9380-ACF44F187AFE}"/>
              </a:ext>
            </a:extLst>
          </p:cNvPr>
          <p:cNvSpPr txBox="1"/>
          <p:nvPr/>
        </p:nvSpPr>
        <p:spPr>
          <a:xfrm>
            <a:off x="5283708" y="3779475"/>
            <a:ext cx="259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cs-CZ" sz="2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4.(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– a) = 40 cm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40A8FE7-AE84-4595-A37D-B2F24FA5C15D}"/>
              </a:ext>
            </a:extLst>
          </p:cNvPr>
          <p:cNvSpPr txBox="1"/>
          <p:nvPr/>
        </p:nvSpPr>
        <p:spPr>
          <a:xfrm>
            <a:off x="7165273" y="5229643"/>
            <a:ext cx="100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 cm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D440DA5-6E26-4578-9D04-F0C10D4EC9C9}"/>
              </a:ext>
            </a:extLst>
          </p:cNvPr>
          <p:cNvSpPr txBox="1"/>
          <p:nvPr/>
        </p:nvSpPr>
        <p:spPr>
          <a:xfrm>
            <a:off x="7165273" y="5786541"/>
            <a:ext cx="100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 cm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2B42E4B-2969-4615-98BA-C17596835092}"/>
              </a:ext>
            </a:extLst>
          </p:cNvPr>
          <p:cNvSpPr txBox="1"/>
          <p:nvPr/>
        </p:nvSpPr>
        <p:spPr>
          <a:xfrm>
            <a:off x="7165273" y="6438632"/>
            <a:ext cx="100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B7AFBCF5-BAF5-46D4-A2C8-679496E2DBC2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6926DA-3BCD-408D-B6C1-0B676A878739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6FAC24-4EA1-4C9D-8D7D-607C6E836D8A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B6F8C72-AECA-4EFA-987D-D8F112F87FB5}"/>
              </a:ext>
            </a:extLst>
          </p:cNvPr>
          <p:cNvSpPr txBox="1"/>
          <p:nvPr/>
        </p:nvSpPr>
        <p:spPr>
          <a:xfrm flipH="1">
            <a:off x="2589210" y="3429000"/>
            <a:ext cx="37068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Konec prezentace</a:t>
            </a:r>
            <a:endParaRPr lang="cs-CZ" sz="4000" b="1" baseline="30000" dirty="0">
              <a:solidFill>
                <a:srgbClr val="0070C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E4836A3-A1BE-4638-B3A0-3C92E0AD505C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8" name="Šipka: doprava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F5D7B5-5394-4FB0-AC65-BCBFC5BB79C8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00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id="{18394493-5A88-4ACD-8FD1-641A0F886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" t="42348" r="23778" b="49198"/>
          <a:stretch/>
        </p:blipFill>
        <p:spPr>
          <a:xfrm>
            <a:off x="192292" y="4794048"/>
            <a:ext cx="8843931" cy="8354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D930CFE-C696-48F2-9ED5-56DCC9F6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" t="31631" r="23778" b="57559"/>
          <a:stretch/>
        </p:blipFill>
        <p:spPr>
          <a:xfrm>
            <a:off x="183111" y="3351209"/>
            <a:ext cx="8843931" cy="106826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5ED9783-47B6-4F23-8940-0547FDF18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8" t="28191" r="27558" b="59128"/>
          <a:stretch/>
        </p:blipFill>
        <p:spPr>
          <a:xfrm>
            <a:off x="85059" y="685076"/>
            <a:ext cx="8943737" cy="1143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B2905AC-48D6-4053-BA7B-A8D10DA99469}"/>
                  </a:ext>
                </a:extLst>
              </p:cNvPr>
              <p:cNvSpPr txBox="1"/>
              <p:nvPr/>
            </p:nvSpPr>
            <p:spPr>
              <a:xfrm>
                <a:off x="3726198" y="1256577"/>
                <a:ext cx="3386983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rad>
                      <m:r>
                        <a:rPr lang="cs-CZ" sz="2000" i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sz="2000" i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i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B2905AC-48D6-4053-BA7B-A8D10DA99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98" y="1256577"/>
                <a:ext cx="3386983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4BCEA96-7071-41F8-AFEB-E124E5414BAC}"/>
                  </a:ext>
                </a:extLst>
              </p:cNvPr>
              <p:cNvSpPr txBox="1"/>
              <p:nvPr/>
            </p:nvSpPr>
            <p:spPr>
              <a:xfrm>
                <a:off x="3013815" y="2150843"/>
                <a:ext cx="2525746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0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cs-CZ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cs-CZ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rad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4BCEA96-7071-41F8-AFEB-E124E541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15" y="2150843"/>
                <a:ext cx="2525746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409545C8-FCA2-4F5E-8885-2905AD6257B0}"/>
              </a:ext>
            </a:extLst>
          </p:cNvPr>
          <p:cNvSpPr txBox="1"/>
          <p:nvPr/>
        </p:nvSpPr>
        <p:spPr>
          <a:xfrm>
            <a:off x="2450291" y="3933630"/>
            <a:ext cx="1659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0,5 : 0,25 =</a:t>
            </a:r>
            <a:endParaRPr lang="cs-CZ" sz="25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643B739-123C-4988-BCD0-2CC59CB5F838}"/>
                  </a:ext>
                </a:extLst>
              </p:cNvPr>
              <p:cNvSpPr txBox="1"/>
              <p:nvPr/>
            </p:nvSpPr>
            <p:spPr>
              <a:xfrm>
                <a:off x="3424025" y="4725068"/>
                <a:ext cx="2139493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−15+12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643B739-123C-4988-BCD0-2CC59CB5F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025" y="4725068"/>
                <a:ext cx="2139493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604562F-48AD-4123-B54A-8FF28BAECB7C}"/>
                  </a:ext>
                </a:extLst>
              </p:cNvPr>
              <p:cNvSpPr txBox="1"/>
              <p:nvPr/>
            </p:nvSpPr>
            <p:spPr>
              <a:xfrm>
                <a:off x="5271462" y="2165021"/>
                <a:ext cx="2745485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cs-CZ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rad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604562F-48AD-4123-B54A-8FF28BAEC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62" y="2165021"/>
                <a:ext cx="2745485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98873D1-C967-4539-8C3E-863C48F6C104}"/>
                  </a:ext>
                </a:extLst>
              </p:cNvPr>
              <p:cNvSpPr txBox="1"/>
              <p:nvPr/>
            </p:nvSpPr>
            <p:spPr>
              <a:xfrm>
                <a:off x="6614708" y="2370584"/>
                <a:ext cx="1646787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98873D1-C967-4539-8C3E-863C48F6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708" y="2370584"/>
                <a:ext cx="1646787" cy="674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80C9559-A71B-4142-9D03-55312E78DD7B}"/>
                  </a:ext>
                </a:extLst>
              </p:cNvPr>
              <p:cNvSpPr txBox="1"/>
              <p:nvPr/>
            </p:nvSpPr>
            <p:spPr>
              <a:xfrm>
                <a:off x="8486042" y="2374128"/>
                <a:ext cx="370880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0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80C9559-A71B-4142-9D03-55312E78D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42" y="2374128"/>
                <a:ext cx="370880" cy="674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0A7EC4A-7482-49F9-989E-F029B597E66E}"/>
                  </a:ext>
                </a:extLst>
              </p:cNvPr>
              <p:cNvSpPr txBox="1"/>
              <p:nvPr/>
            </p:nvSpPr>
            <p:spPr>
              <a:xfrm>
                <a:off x="7564550" y="2384760"/>
                <a:ext cx="1079720" cy="67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5−2</m:t>
                          </m:r>
                        </m:num>
                        <m:den>
                          <m:r>
                            <a:rPr lang="cs-CZ" sz="20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0A7EC4A-7482-49F9-989E-F029B597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50" y="2384760"/>
                <a:ext cx="1079720" cy="6748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264D0588-FFBE-4F03-B1B2-6E1EAE165C77}"/>
              </a:ext>
            </a:extLst>
          </p:cNvPr>
          <p:cNvSpPr txBox="1"/>
          <p:nvPr/>
        </p:nvSpPr>
        <p:spPr>
          <a:xfrm>
            <a:off x="4028094" y="3936021"/>
            <a:ext cx="1843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50 : 25 = </a:t>
            </a:r>
            <a:r>
              <a:rPr lang="cs-CZ" sz="25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753580-E9E0-4E9E-BF64-B140A2A93D0B}"/>
              </a:ext>
            </a:extLst>
          </p:cNvPr>
          <p:cNvSpPr txBox="1"/>
          <p:nvPr/>
        </p:nvSpPr>
        <p:spPr>
          <a:xfrm>
            <a:off x="3521318" y="3748734"/>
            <a:ext cx="76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.100</a:t>
            </a:r>
            <a:endParaRPr lang="cs-CZ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BB7EC57-9CC4-4C78-A7EB-7340484793FB}"/>
                  </a:ext>
                </a:extLst>
              </p:cNvPr>
              <p:cNvSpPr txBox="1"/>
              <p:nvPr/>
            </p:nvSpPr>
            <p:spPr>
              <a:xfrm>
                <a:off x="6617082" y="4932543"/>
                <a:ext cx="15794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DBB7EC57-9CC4-4C78-A7EB-734048479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82" y="4932543"/>
                <a:ext cx="1579467" cy="461665"/>
              </a:xfrm>
              <a:prstGeom prst="rect">
                <a:avLst/>
              </a:prstGeom>
              <a:blipFill>
                <a:blip r:embed="rId11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05EFAEE-4568-4F7B-8E9A-84EE49E885EE}"/>
                  </a:ext>
                </a:extLst>
              </p:cNvPr>
              <p:cNvSpPr txBox="1"/>
              <p:nvPr/>
            </p:nvSpPr>
            <p:spPr>
              <a:xfrm>
                <a:off x="5462145" y="4725068"/>
                <a:ext cx="2139493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05EFAEE-4568-4F7B-8E9A-84EE49E88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45" y="4725068"/>
                <a:ext cx="2139493" cy="7936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2C378D0-EA3D-4467-AF4E-49CBE582D82C}"/>
              </a:ext>
            </a:extLst>
          </p:cNvPr>
          <p:cNvCxnSpPr/>
          <p:nvPr/>
        </p:nvCxnSpPr>
        <p:spPr>
          <a:xfrm>
            <a:off x="5530467" y="4827110"/>
            <a:ext cx="187287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1CEA42ED-A768-4FA9-A3E1-65FEA97CACE1}"/>
              </a:ext>
            </a:extLst>
          </p:cNvPr>
          <p:cNvCxnSpPr/>
          <p:nvPr/>
        </p:nvCxnSpPr>
        <p:spPr>
          <a:xfrm>
            <a:off x="5949108" y="5245751"/>
            <a:ext cx="187287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590C51E-D4C8-4538-BC39-7BCBAD7E4771}"/>
              </a:ext>
            </a:extLst>
          </p:cNvPr>
          <p:cNvSpPr txBox="1"/>
          <p:nvPr/>
        </p:nvSpPr>
        <p:spPr>
          <a:xfrm>
            <a:off x="5460288" y="4409744"/>
            <a:ext cx="33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41ED03F-6579-4925-85AE-AF781E93B141}"/>
              </a:ext>
            </a:extLst>
          </p:cNvPr>
          <p:cNvSpPr txBox="1"/>
          <p:nvPr/>
        </p:nvSpPr>
        <p:spPr>
          <a:xfrm>
            <a:off x="6077233" y="5335167"/>
            <a:ext cx="33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  <a:endParaRPr lang="cs-CZ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6E076E0-A75D-4916-AEB3-62C1C5B8A7FB}"/>
                  </a:ext>
                </a:extLst>
              </p:cNvPr>
              <p:cNvSpPr txBox="1"/>
              <p:nvPr/>
            </p:nvSpPr>
            <p:spPr>
              <a:xfrm>
                <a:off x="7950120" y="4919690"/>
                <a:ext cx="786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6E076E0-A75D-4916-AEB3-62C1C5B8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20" y="4919690"/>
                <a:ext cx="78625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délník 31">
            <a:extLst>
              <a:ext uri="{FF2B5EF4-FFF2-40B4-BE49-F238E27FC236}">
                <a16:creationId xmlns:a16="http://schemas.microsoft.com/office/drawing/2014/main" id="{866C22C6-AFE5-4705-A685-DFFFED1DCD13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33" name="Šipka: doprava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18DFC5-4C1A-479D-BBDD-B67755C673D2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: doprava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BC742A-FA96-43D4-B5E3-4A9BD30F93C4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3" grpId="0"/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>
            <a:extLst>
              <a:ext uri="{FF2B5EF4-FFF2-40B4-BE49-F238E27FC236}">
                <a16:creationId xmlns:a16="http://schemas.microsoft.com/office/drawing/2014/main" id="{87369B32-101B-427A-8063-9C63C5E64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" t="64611" r="30347" b="21868"/>
          <a:stretch/>
        </p:blipFill>
        <p:spPr>
          <a:xfrm>
            <a:off x="133493" y="2867797"/>
            <a:ext cx="8032312" cy="13361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D930CFE-C696-48F2-9ED5-56DCC9F6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" t="50122" r="23778" b="35138"/>
          <a:stretch/>
        </p:blipFill>
        <p:spPr>
          <a:xfrm>
            <a:off x="183111" y="539255"/>
            <a:ext cx="8843931" cy="1456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A2184C27-8443-4032-BBB3-E321CCF5AAC8}"/>
                  </a:ext>
                </a:extLst>
              </p:cNvPr>
              <p:cNvSpPr txBox="1"/>
              <p:nvPr/>
            </p:nvSpPr>
            <p:spPr>
              <a:xfrm>
                <a:off x="3058594" y="1181986"/>
                <a:ext cx="5734532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A2184C27-8443-4032-BBB3-E321CCF5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94" y="1181986"/>
                <a:ext cx="5734532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02B8072A-C628-42D8-9B0C-9F1D304403E4}"/>
                  </a:ext>
                </a:extLst>
              </p:cNvPr>
              <p:cNvSpPr txBox="1"/>
              <p:nvPr/>
            </p:nvSpPr>
            <p:spPr>
              <a:xfrm>
                <a:off x="2708663" y="2919078"/>
                <a:ext cx="1895234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02B8072A-C628-42D8-9B0C-9F1D30440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63" y="2919078"/>
                <a:ext cx="1895234" cy="122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061775AF-FE3E-4D95-B6FA-2C36DE7F3BF8}"/>
              </a:ext>
            </a:extLst>
          </p:cNvPr>
          <p:cNvCxnSpPr/>
          <p:nvPr/>
        </p:nvCxnSpPr>
        <p:spPr>
          <a:xfrm>
            <a:off x="2372596" y="1252299"/>
            <a:ext cx="252000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29EF763-308F-4B0A-B58E-3C8C3377EBF3}"/>
              </a:ext>
            </a:extLst>
          </p:cNvPr>
          <p:cNvCxnSpPr/>
          <p:nvPr/>
        </p:nvCxnSpPr>
        <p:spPr>
          <a:xfrm>
            <a:off x="2004429" y="1649674"/>
            <a:ext cx="187287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9314B99-1346-4613-8414-686FE5F5633C}"/>
              </a:ext>
            </a:extLst>
          </p:cNvPr>
          <p:cNvSpPr txBox="1"/>
          <p:nvPr/>
        </p:nvSpPr>
        <p:spPr>
          <a:xfrm>
            <a:off x="2440642" y="930626"/>
            <a:ext cx="33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4D3FFC1-9B1E-4F53-8B45-BADF8D454173}"/>
              </a:ext>
            </a:extLst>
          </p:cNvPr>
          <p:cNvSpPr txBox="1"/>
          <p:nvPr/>
        </p:nvSpPr>
        <p:spPr>
          <a:xfrm>
            <a:off x="1909270" y="1781621"/>
            <a:ext cx="33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  <a:endParaRPr lang="cs-CZ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ADEDFD89-3E40-4C36-9506-66F07177358B}"/>
                  </a:ext>
                </a:extLst>
              </p:cNvPr>
              <p:cNvSpPr txBox="1"/>
              <p:nvPr/>
            </p:nvSpPr>
            <p:spPr>
              <a:xfrm>
                <a:off x="4540064" y="1196163"/>
                <a:ext cx="2190346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−3−8</m:t>
                          </m:r>
                        </m:num>
                        <m:den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ADEDFD89-3E40-4C36-9506-66F071773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064" y="1196163"/>
                <a:ext cx="2190346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7786CFB4-FA5F-4FC0-B1C8-E0345D888761}"/>
                  </a:ext>
                </a:extLst>
              </p:cNvPr>
              <p:cNvSpPr txBox="1"/>
              <p:nvPr/>
            </p:nvSpPr>
            <p:spPr>
              <a:xfrm>
                <a:off x="6234185" y="1210339"/>
                <a:ext cx="45369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7786CFB4-FA5F-4FC0-B1C8-E0345D88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85" y="1210339"/>
                <a:ext cx="453694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C29449DD-FB56-4BC8-B60E-E23CCD321607}"/>
                  </a:ext>
                </a:extLst>
              </p:cNvPr>
              <p:cNvSpPr txBox="1"/>
              <p:nvPr/>
            </p:nvSpPr>
            <p:spPr>
              <a:xfrm>
                <a:off x="4402785" y="2943887"/>
                <a:ext cx="1328164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C29449DD-FB56-4BC8-B60E-E23CCD321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85" y="2943887"/>
                <a:ext cx="1328164" cy="1225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ED1EED3-FA47-4A36-9EE5-18D96B37B923}"/>
              </a:ext>
            </a:extLst>
          </p:cNvPr>
          <p:cNvCxnSpPr/>
          <p:nvPr/>
        </p:nvCxnSpPr>
        <p:spPr>
          <a:xfrm>
            <a:off x="3407926" y="3318989"/>
            <a:ext cx="187287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7799724-C39D-4B8A-98D3-A36AC4643D8A}"/>
              </a:ext>
            </a:extLst>
          </p:cNvPr>
          <p:cNvSpPr txBox="1"/>
          <p:nvPr/>
        </p:nvSpPr>
        <p:spPr>
          <a:xfrm>
            <a:off x="3812241" y="2674370"/>
            <a:ext cx="33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  <a:endParaRPr lang="cs-CZ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8844182C-450D-4F64-9390-20896D510FEC}"/>
                  </a:ext>
                </a:extLst>
              </p:cNvPr>
              <p:cNvSpPr txBox="1"/>
              <p:nvPr/>
            </p:nvSpPr>
            <p:spPr>
              <a:xfrm>
                <a:off x="5607808" y="2936798"/>
                <a:ext cx="1356518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cs-CZ" sz="22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8844182C-450D-4F64-9390-20896D51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08" y="2936798"/>
                <a:ext cx="1356518" cy="1225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4F5702B1-3069-4615-9338-F447CC0893F8}"/>
                  </a:ext>
                </a:extLst>
              </p:cNvPr>
              <p:cNvSpPr txBox="1"/>
              <p:nvPr/>
            </p:nvSpPr>
            <p:spPr>
              <a:xfrm>
                <a:off x="6795111" y="3174258"/>
                <a:ext cx="1349429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4F5702B1-3069-4615-9338-F447CC089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11" y="3174258"/>
                <a:ext cx="1349429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344933D-8A2A-4422-AEF2-6F69F2C151A5}"/>
                  </a:ext>
                </a:extLst>
              </p:cNvPr>
              <p:cNvSpPr txBox="1"/>
              <p:nvPr/>
            </p:nvSpPr>
            <p:spPr>
              <a:xfrm>
                <a:off x="8017856" y="3184890"/>
                <a:ext cx="95602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344933D-8A2A-4422-AEF2-6F69F2C1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856" y="3184890"/>
                <a:ext cx="956024" cy="728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D6562586-5C46-4F20-9424-A793ABC01852}"/>
              </a:ext>
            </a:extLst>
          </p:cNvPr>
          <p:cNvCxnSpPr/>
          <p:nvPr/>
        </p:nvCxnSpPr>
        <p:spPr>
          <a:xfrm>
            <a:off x="7125348" y="3251224"/>
            <a:ext cx="324000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44B62C0C-5F47-4729-95E4-08A117F65D27}"/>
              </a:ext>
            </a:extLst>
          </p:cNvPr>
          <p:cNvCxnSpPr/>
          <p:nvPr/>
        </p:nvCxnSpPr>
        <p:spPr>
          <a:xfrm>
            <a:off x="7597153" y="3680497"/>
            <a:ext cx="187287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2CC5438-0E20-4371-B142-62536D90D063}"/>
              </a:ext>
            </a:extLst>
          </p:cNvPr>
          <p:cNvSpPr txBox="1"/>
          <p:nvPr/>
        </p:nvSpPr>
        <p:spPr>
          <a:xfrm>
            <a:off x="7055171" y="2876389"/>
            <a:ext cx="48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11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E244F6C1-FB6B-419A-8A08-04C4A178017C}"/>
              </a:ext>
            </a:extLst>
          </p:cNvPr>
          <p:cNvSpPr txBox="1"/>
          <p:nvPr/>
        </p:nvSpPr>
        <p:spPr>
          <a:xfrm>
            <a:off x="7523004" y="3790789"/>
            <a:ext cx="48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0346DCD-818C-4F7A-9BA9-283AF24A65BA}"/>
              </a:ext>
            </a:extLst>
          </p:cNvPr>
          <p:cNvCxnSpPr/>
          <p:nvPr/>
        </p:nvCxnSpPr>
        <p:spPr>
          <a:xfrm>
            <a:off x="2978649" y="3591465"/>
            <a:ext cx="252000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47E7C03D-59F3-4CB9-8C0C-E753BF44C597}"/>
              </a:ext>
            </a:extLst>
          </p:cNvPr>
          <p:cNvSpPr txBox="1"/>
          <p:nvPr/>
        </p:nvSpPr>
        <p:spPr>
          <a:xfrm>
            <a:off x="2706455" y="3493077"/>
            <a:ext cx="33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F6927BA6-16D1-4FA9-AC64-C617EB995BD4}"/>
              </a:ext>
            </a:extLst>
          </p:cNvPr>
          <p:cNvCxnSpPr/>
          <p:nvPr/>
        </p:nvCxnSpPr>
        <p:spPr>
          <a:xfrm>
            <a:off x="3605970" y="3899809"/>
            <a:ext cx="252000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3C949AB9-4C78-46FD-94D0-3E56A5A36BDC}"/>
              </a:ext>
            </a:extLst>
          </p:cNvPr>
          <p:cNvCxnSpPr/>
          <p:nvPr/>
        </p:nvCxnSpPr>
        <p:spPr>
          <a:xfrm>
            <a:off x="3754826" y="3006675"/>
            <a:ext cx="252000" cy="19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>
            <a:extLst>
              <a:ext uri="{FF2B5EF4-FFF2-40B4-BE49-F238E27FC236}">
                <a16:creationId xmlns:a16="http://schemas.microsoft.com/office/drawing/2014/main" id="{780030BF-412F-4E32-B614-8136A50C4F00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52" name="Šipka: doprava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0E1D9F-2F79-4BC0-9DEB-F3F53A3C05DF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Šipka: doprava 5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5B73F9-95DC-4E5E-A2AF-8EF39C66593A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/>
      <p:bldP spid="30" grpId="0"/>
      <p:bldP spid="31" grpId="0"/>
      <p:bldP spid="32" grpId="0"/>
      <p:bldP spid="33" grpId="0"/>
      <p:bldP spid="36" grpId="0"/>
      <p:bldP spid="39" grpId="0"/>
      <p:bldP spid="40" grpId="0"/>
      <p:bldP spid="41" grpId="0"/>
      <p:bldP spid="44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B86460-F4C7-42F9-84B1-16133B28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7" t="28605" r="30930" b="32326"/>
          <a:stretch/>
        </p:blipFill>
        <p:spPr>
          <a:xfrm>
            <a:off x="63794" y="555370"/>
            <a:ext cx="8355562" cy="35619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CF22799-3CD0-4456-AA80-4D3002CBE68E}"/>
              </a:ext>
            </a:extLst>
          </p:cNvPr>
          <p:cNvSpPr txBox="1"/>
          <p:nvPr/>
        </p:nvSpPr>
        <p:spPr>
          <a:xfrm>
            <a:off x="3860902" y="1434537"/>
            <a:ext cx="1901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8x + 16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DEF1C4-D470-469C-AD4E-F7C2135D08F9}"/>
              </a:ext>
            </a:extLst>
          </p:cNvPr>
          <p:cNvSpPr txBox="1"/>
          <p:nvPr/>
        </p:nvSpPr>
        <p:spPr>
          <a:xfrm>
            <a:off x="4492084" y="2017655"/>
            <a:ext cx="131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176C317-9900-46BF-8149-8CDED288EB34}"/>
              </a:ext>
            </a:extLst>
          </p:cNvPr>
          <p:cNvSpPr txBox="1"/>
          <p:nvPr/>
        </p:nvSpPr>
        <p:spPr>
          <a:xfrm>
            <a:off x="618314" y="3621751"/>
            <a:ext cx="301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 + 1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16x + 1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03181E-18A0-4DC8-88D4-8EEC8975C73F}"/>
              </a:ext>
            </a:extLst>
          </p:cNvPr>
          <p:cNvSpPr txBox="1"/>
          <p:nvPr/>
        </p:nvSpPr>
        <p:spPr>
          <a:xfrm>
            <a:off x="873496" y="4075284"/>
            <a:ext cx="15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-12x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32F111-243A-403D-A2EB-39E8B7D16413}"/>
              </a:ext>
            </a:extLst>
          </p:cNvPr>
          <p:cNvSpPr txBox="1"/>
          <p:nvPr/>
        </p:nvSpPr>
        <p:spPr>
          <a:xfrm>
            <a:off x="1297680" y="4528817"/>
            <a:ext cx="97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BCDE5C-8510-437E-96C2-EECB6F1C5FF4}"/>
              </a:ext>
            </a:extLst>
          </p:cNvPr>
          <p:cNvSpPr txBox="1"/>
          <p:nvPr/>
        </p:nvSpPr>
        <p:spPr>
          <a:xfrm>
            <a:off x="3255185" y="3613619"/>
            <a:ext cx="15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-16x - 1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4C91DC-C53F-4554-BD46-EFBFD29322F0}"/>
              </a:ext>
            </a:extLst>
          </p:cNvPr>
          <p:cNvSpPr txBox="1"/>
          <p:nvPr/>
        </p:nvSpPr>
        <p:spPr>
          <a:xfrm>
            <a:off x="3212352" y="4058482"/>
            <a:ext cx="15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:(-12)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A49065-5086-4FD5-B403-1FCFAF7323EA}"/>
              </a:ext>
            </a:extLst>
          </p:cNvPr>
          <p:cNvSpPr txBox="1"/>
          <p:nvPr/>
        </p:nvSpPr>
        <p:spPr>
          <a:xfrm>
            <a:off x="8485596" y="3369237"/>
            <a:ext cx="65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17C641-22A2-4E2E-B2D7-16257AED02A1}"/>
              </a:ext>
            </a:extLst>
          </p:cNvPr>
          <p:cNvSpPr txBox="1"/>
          <p:nvPr/>
        </p:nvSpPr>
        <p:spPr>
          <a:xfrm>
            <a:off x="4844709" y="3948530"/>
            <a:ext cx="281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3x - 15 + 6x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4x - 5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9EE7AA-28D2-49C9-A7F6-73E6D66D6F94}"/>
              </a:ext>
            </a:extLst>
          </p:cNvPr>
          <p:cNvSpPr txBox="1"/>
          <p:nvPr/>
        </p:nvSpPr>
        <p:spPr>
          <a:xfrm>
            <a:off x="7667695" y="3936722"/>
            <a:ext cx="15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-4x + 15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EBD275-C689-4F91-BFAF-67FA415278EF}"/>
              </a:ext>
            </a:extLst>
          </p:cNvPr>
          <p:cNvSpPr txBox="1"/>
          <p:nvPr/>
        </p:nvSpPr>
        <p:spPr>
          <a:xfrm>
            <a:off x="6062964" y="4439654"/>
            <a:ext cx="13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4B22078-4CF6-4DBC-BED6-4E43C185CA93}"/>
              </a:ext>
            </a:extLst>
          </p:cNvPr>
          <p:cNvSpPr/>
          <p:nvPr/>
        </p:nvSpPr>
        <p:spPr>
          <a:xfrm>
            <a:off x="5263116" y="3220829"/>
            <a:ext cx="3198772" cy="70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68FD1F6-2133-431F-A486-ADA2859AD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49" t="57668" r="30930" b="33998"/>
          <a:stretch/>
        </p:blipFill>
        <p:spPr>
          <a:xfrm>
            <a:off x="4575949" y="3241826"/>
            <a:ext cx="3244846" cy="75985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0E9D402-14C7-4DA0-ACB7-CF4C7730D089}"/>
              </a:ext>
            </a:extLst>
          </p:cNvPr>
          <p:cNvSpPr txBox="1"/>
          <p:nvPr/>
        </p:nvSpPr>
        <p:spPr>
          <a:xfrm>
            <a:off x="7646126" y="4398241"/>
            <a:ext cx="12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:5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C2593EC-6ECB-4C3A-BA9C-11678BE5FF62}"/>
              </a:ext>
            </a:extLst>
          </p:cNvPr>
          <p:cNvSpPr txBox="1"/>
          <p:nvPr/>
        </p:nvSpPr>
        <p:spPr>
          <a:xfrm>
            <a:off x="6203092" y="4928010"/>
            <a:ext cx="13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B8AE5B7-0BF3-4F37-AB03-9AFF532B8729}"/>
              </a:ext>
            </a:extLst>
          </p:cNvPr>
          <p:cNvSpPr txBox="1"/>
          <p:nvPr/>
        </p:nvSpPr>
        <p:spPr>
          <a:xfrm>
            <a:off x="5342372" y="1438081"/>
            <a:ext cx="18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+ 16x - 4x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8FF4946-8B46-441E-8752-742CFA36AF7D}"/>
              </a:ext>
            </a:extLst>
          </p:cNvPr>
          <p:cNvSpPr txBox="1"/>
          <p:nvPr/>
        </p:nvSpPr>
        <p:spPr>
          <a:xfrm>
            <a:off x="7004595" y="1441625"/>
            <a:ext cx="2139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sz="22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+ 8x + 16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E2B12-AEDE-4A23-98A2-9F644DD3DED1}"/>
              </a:ext>
            </a:extLst>
          </p:cNvPr>
          <p:cNvSpPr txBox="1"/>
          <p:nvPr/>
        </p:nvSpPr>
        <p:spPr>
          <a:xfrm>
            <a:off x="993656" y="1767691"/>
            <a:ext cx="569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3a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D52232C-0EC7-4CE2-A59B-8FA40E6ED8B6}"/>
              </a:ext>
            </a:extLst>
          </p:cNvPr>
          <p:cNvSpPr txBox="1"/>
          <p:nvPr/>
        </p:nvSpPr>
        <p:spPr>
          <a:xfrm>
            <a:off x="2205768" y="1767691"/>
            <a:ext cx="569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-a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2CCD5F2-21CE-4035-A053-655BA7E2DC3F}"/>
              </a:ext>
            </a:extLst>
          </p:cNvPr>
          <p:cNvSpPr txBox="1"/>
          <p:nvPr/>
        </p:nvSpPr>
        <p:spPr>
          <a:xfrm>
            <a:off x="3439145" y="1778323"/>
            <a:ext cx="569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-a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6F778E4-B0FA-4A22-965F-E7AFC20B9F75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31" name="Šipka: doprava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962E4-D914-4FAF-BE77-BF9ADDA825D2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: doprava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972DEC-87D6-467E-B8D0-69ED58AB1873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8" grpId="0"/>
      <p:bldP spid="19" grpId="0"/>
      <p:bldP spid="20" grpId="0"/>
      <p:bldP spid="21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FEC785B-E341-4101-8349-CA49BF26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5" t="23850" r="28140" b="30672"/>
          <a:stretch/>
        </p:blipFill>
        <p:spPr>
          <a:xfrm>
            <a:off x="76181" y="88579"/>
            <a:ext cx="8703832" cy="4082822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DF16B37-B3F5-422D-B6E6-3FA4238D1C3D}"/>
              </a:ext>
            </a:extLst>
          </p:cNvPr>
          <p:cNvCxnSpPr/>
          <p:nvPr/>
        </p:nvCxnSpPr>
        <p:spPr>
          <a:xfrm>
            <a:off x="8780013" y="598935"/>
            <a:ext cx="0" cy="11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651C911-90EE-47BB-9576-865C387D6221}"/>
              </a:ext>
            </a:extLst>
          </p:cNvPr>
          <p:cNvSpPr txBox="1"/>
          <p:nvPr/>
        </p:nvSpPr>
        <p:spPr>
          <a:xfrm>
            <a:off x="299337" y="4561448"/>
            <a:ext cx="301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počet dětí … x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8E2D903-7E07-41D4-8149-47F5F2A37631}"/>
              </a:ext>
            </a:extLst>
          </p:cNvPr>
          <p:cNvSpPr txBox="1"/>
          <p:nvPr/>
        </p:nvSpPr>
        <p:spPr>
          <a:xfrm>
            <a:off x="278072" y="4986750"/>
            <a:ext cx="363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počet dospělých … 100 - x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B106B6E-3ACE-44F9-8D61-0F32DC9A42C5}"/>
              </a:ext>
            </a:extLst>
          </p:cNvPr>
          <p:cNvSpPr txBox="1"/>
          <p:nvPr/>
        </p:nvSpPr>
        <p:spPr>
          <a:xfrm>
            <a:off x="4084536" y="4561448"/>
            <a:ext cx="462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150 . x + 200.(100 – x) = 16000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DBCFB53-E9AF-4ED2-B446-653E6CA6BFE5}"/>
              </a:ext>
            </a:extLst>
          </p:cNvPr>
          <p:cNvSpPr txBox="1"/>
          <p:nvPr/>
        </p:nvSpPr>
        <p:spPr>
          <a:xfrm>
            <a:off x="4233398" y="5029282"/>
            <a:ext cx="462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150x + 20000 – 200x = 16000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BD97C12-AACA-43F2-BB23-310263064299}"/>
              </a:ext>
            </a:extLst>
          </p:cNvPr>
          <p:cNvSpPr txBox="1"/>
          <p:nvPr/>
        </p:nvSpPr>
        <p:spPr>
          <a:xfrm>
            <a:off x="6444971" y="5512213"/>
            <a:ext cx="225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-50x = -4000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8C84043-8A24-496D-AB97-AF82276E9427}"/>
              </a:ext>
            </a:extLst>
          </p:cNvPr>
          <p:cNvSpPr txBox="1"/>
          <p:nvPr/>
        </p:nvSpPr>
        <p:spPr>
          <a:xfrm>
            <a:off x="6843695" y="5923541"/>
            <a:ext cx="124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6D96BEC-D85B-4008-96D6-DE52B7AAA0A0}"/>
                  </a:ext>
                </a:extLst>
              </p:cNvPr>
              <p:cNvSpPr/>
              <p:nvPr/>
            </p:nvSpPr>
            <p:spPr>
              <a:xfrm>
                <a:off x="6951540" y="2677913"/>
                <a:ext cx="2192460" cy="735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cs-CZ" sz="2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sz="2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6D96BEC-D85B-4008-96D6-DE52B7AAA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40" y="2677913"/>
                <a:ext cx="2192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:a16="http://schemas.microsoft.com/office/drawing/2014/main" id="{D2A73F42-F01E-423C-92B4-13395C998F9C}"/>
              </a:ext>
            </a:extLst>
          </p:cNvPr>
          <p:cNvSpPr txBox="1"/>
          <p:nvPr/>
        </p:nvSpPr>
        <p:spPr>
          <a:xfrm>
            <a:off x="6014353" y="3163072"/>
            <a:ext cx="76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DEEAF0A-6BFE-4775-9EA4-A7691041DA4A}"/>
              </a:ext>
            </a:extLst>
          </p:cNvPr>
          <p:cNvSpPr txBox="1"/>
          <p:nvPr/>
        </p:nvSpPr>
        <p:spPr>
          <a:xfrm>
            <a:off x="4084536" y="4036065"/>
            <a:ext cx="301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 . 200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4 000 Kč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FA24766-44AE-4F40-87E5-5F3C15C02C6F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C5366B-B24A-436F-B949-4279AE27AF58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FD789B9-FFE8-4E55-A23E-9BBF3DEBCB7C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AE4B06-64B2-4892-AD9F-2FC70C83B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6" t="21990" r="25581" b="15582"/>
          <a:stretch/>
        </p:blipFill>
        <p:spPr>
          <a:xfrm>
            <a:off x="42532" y="95697"/>
            <a:ext cx="8816216" cy="5422601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F7A7472-6E4F-4EF3-ABB1-D025BB55E51E}"/>
              </a:ext>
            </a:extLst>
          </p:cNvPr>
          <p:cNvCxnSpPr/>
          <p:nvPr/>
        </p:nvCxnSpPr>
        <p:spPr>
          <a:xfrm>
            <a:off x="8858748" y="691114"/>
            <a:ext cx="0" cy="327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B015FA-4BDC-488C-97FC-DBC1FD385C38}"/>
              </a:ext>
            </a:extLst>
          </p:cNvPr>
          <p:cNvSpPr txBox="1"/>
          <p:nvPr/>
        </p:nvSpPr>
        <p:spPr>
          <a:xfrm>
            <a:off x="3530240" y="1867449"/>
            <a:ext cx="48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 = 2 . </a:t>
            </a:r>
            <a:r>
              <a:rPr lang="el-GR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 r = 2 . 3,14 . 5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31,4 cm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5C8352D-DC41-476A-8475-16384B7FD899}"/>
              </a:ext>
            </a:extLst>
          </p:cNvPr>
          <p:cNvCxnSpPr/>
          <p:nvPr/>
        </p:nvCxnSpPr>
        <p:spPr>
          <a:xfrm>
            <a:off x="861237" y="2169042"/>
            <a:ext cx="1924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C9C46DC-F761-4B9A-ADED-9F374BFBDB16}"/>
              </a:ext>
            </a:extLst>
          </p:cNvPr>
          <p:cNvCxnSpPr>
            <a:cxnSpLocks/>
          </p:cNvCxnSpPr>
          <p:nvPr/>
        </p:nvCxnSpPr>
        <p:spPr>
          <a:xfrm flipV="1">
            <a:off x="861236" y="2169042"/>
            <a:ext cx="1901014" cy="1107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45D4179-9081-4700-8D0C-1C36BCF336D6}"/>
              </a:ext>
            </a:extLst>
          </p:cNvPr>
          <p:cNvCxnSpPr>
            <a:cxnSpLocks/>
          </p:cNvCxnSpPr>
          <p:nvPr/>
        </p:nvCxnSpPr>
        <p:spPr>
          <a:xfrm flipV="1">
            <a:off x="842963" y="2147612"/>
            <a:ext cx="18273" cy="11289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5AF80DD-5402-43EB-9BC4-F561BFBA95F2}"/>
              </a:ext>
            </a:extLst>
          </p:cNvPr>
          <p:cNvSpPr txBox="1"/>
          <p:nvPr/>
        </p:nvSpPr>
        <p:spPr>
          <a:xfrm>
            <a:off x="1925081" y="2526565"/>
            <a:ext cx="120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cm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BA3DA34-2FB1-4403-97C8-2054E9BBD8DE}"/>
              </a:ext>
            </a:extLst>
          </p:cNvPr>
          <p:cNvSpPr txBox="1"/>
          <p:nvPr/>
        </p:nvSpPr>
        <p:spPr>
          <a:xfrm>
            <a:off x="6931616" y="4927264"/>
            <a:ext cx="192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 = 31,4 cm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FB12184-1E62-41EE-A849-34DC61E0DE18}"/>
              </a:ext>
            </a:extLst>
          </p:cNvPr>
          <p:cNvSpPr txBox="1"/>
          <p:nvPr/>
        </p:nvSpPr>
        <p:spPr>
          <a:xfrm>
            <a:off x="2579889" y="5449015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10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- 8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5C4653E-A656-4B52-A2A0-740E76F8D6B7}"/>
                  </a:ext>
                </a:extLst>
              </p:cNvPr>
              <p:cNvSpPr txBox="1"/>
              <p:nvPr/>
            </p:nvSpPr>
            <p:spPr>
              <a:xfrm>
                <a:off x="2579889" y="5896503"/>
                <a:ext cx="190101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5C4653E-A656-4B52-A2A0-740E76F8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89" y="5896503"/>
                <a:ext cx="1901014" cy="513602"/>
              </a:xfrm>
              <a:prstGeom prst="rect">
                <a:avLst/>
              </a:prstGeom>
              <a:blipFill>
                <a:blip r:embed="rId3"/>
                <a:stretch>
                  <a:fillRect l="-4808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0ABF9C8-C440-4D86-BD51-0A8C6E390520}"/>
                  </a:ext>
                </a:extLst>
              </p:cNvPr>
              <p:cNvSpPr txBox="1"/>
              <p:nvPr/>
            </p:nvSpPr>
            <p:spPr>
              <a:xfrm>
                <a:off x="2579888" y="6383853"/>
                <a:ext cx="1901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0ABF9C8-C440-4D86-BD51-0A8C6E39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88" y="6383853"/>
                <a:ext cx="1901014" cy="461665"/>
              </a:xfrm>
              <a:prstGeom prst="rect">
                <a:avLst/>
              </a:prstGeom>
              <a:blipFill>
                <a:blip r:embed="rId4"/>
                <a:stretch>
                  <a:fillRect l="-4808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D2E81BA0-01C3-4B85-B909-8D7F2FFB5A96}"/>
              </a:ext>
            </a:extLst>
          </p:cNvPr>
          <p:cNvSpPr txBox="1"/>
          <p:nvPr/>
        </p:nvSpPr>
        <p:spPr>
          <a:xfrm>
            <a:off x="411232" y="2554162"/>
            <a:ext cx="43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6684D35-526A-4A92-BE02-66C264FC21BC}"/>
              </a:ext>
            </a:extLst>
          </p:cNvPr>
          <p:cNvSpPr txBox="1"/>
          <p:nvPr/>
        </p:nvSpPr>
        <p:spPr>
          <a:xfrm>
            <a:off x="5242309" y="5624524"/>
            <a:ext cx="284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 = 2 . (8 + 6)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254F73E-969D-4D2B-9A41-43A78F308B3C}"/>
              </a:ext>
            </a:extLst>
          </p:cNvPr>
          <p:cNvSpPr txBox="1"/>
          <p:nvPr/>
        </p:nvSpPr>
        <p:spPr>
          <a:xfrm>
            <a:off x="5227796" y="6116108"/>
            <a:ext cx="192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 = 28 cm</a:t>
            </a:r>
          </a:p>
        </p:txBody>
      </p:sp>
      <p:sp>
        <p:nvSpPr>
          <p:cNvPr id="2" name="Oblouk 1">
            <a:extLst>
              <a:ext uri="{FF2B5EF4-FFF2-40B4-BE49-F238E27FC236}">
                <a16:creationId xmlns:a16="http://schemas.microsoft.com/office/drawing/2014/main" id="{C8D5ECE8-13C2-4019-A4BF-73A2C5E8C39C}"/>
              </a:ext>
            </a:extLst>
          </p:cNvPr>
          <p:cNvSpPr/>
          <p:nvPr/>
        </p:nvSpPr>
        <p:spPr>
          <a:xfrm flipV="1">
            <a:off x="393406" y="1690576"/>
            <a:ext cx="914400" cy="946297"/>
          </a:xfrm>
          <a:prstGeom prst="arc">
            <a:avLst>
              <a:gd name="adj1" fmla="val 1630107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7D02017-BF5A-41AE-AB44-9B135EEC31C3}"/>
              </a:ext>
            </a:extLst>
          </p:cNvPr>
          <p:cNvSpPr/>
          <p:nvPr/>
        </p:nvSpPr>
        <p:spPr>
          <a:xfrm>
            <a:off x="1010093" y="2349795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EF110F3E-D8B6-4C0E-82F5-FBF0D90130CA}"/>
              </a:ext>
            </a:extLst>
          </p:cNvPr>
          <p:cNvCxnSpPr>
            <a:cxnSpLocks/>
          </p:cNvCxnSpPr>
          <p:nvPr/>
        </p:nvCxnSpPr>
        <p:spPr>
          <a:xfrm>
            <a:off x="1796902" y="2732568"/>
            <a:ext cx="956931" cy="5316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D795F2-3348-45A1-8C95-2F3127BC4621}"/>
              </a:ext>
            </a:extLst>
          </p:cNvPr>
          <p:cNvSpPr txBox="1"/>
          <p:nvPr/>
        </p:nvSpPr>
        <p:spPr>
          <a:xfrm>
            <a:off x="1425351" y="2941235"/>
            <a:ext cx="120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5 cm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7BBBD7D-6ED2-48F9-B074-28174D66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0BB87BE7-01E0-4166-969F-A411E4F5A752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30" name="Šipka: doprava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26992A-D312-41A2-ADB6-317AB31567C3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: doprava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6EE886-1813-46F1-9400-453DF1A5941D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 animBg="1"/>
      <p:bldP spid="6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17C40582-7B19-4819-BBB3-8DD35AD83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6" t="63975" r="37027" b="25802"/>
          <a:stretch/>
        </p:blipFill>
        <p:spPr>
          <a:xfrm>
            <a:off x="140585" y="4540826"/>
            <a:ext cx="8117367" cy="101153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C222435-603C-45AA-BBC8-CD8B55299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6" t="54017" r="37027" b="36742"/>
          <a:stretch/>
        </p:blipFill>
        <p:spPr>
          <a:xfrm>
            <a:off x="147674" y="2680128"/>
            <a:ext cx="8117367" cy="914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5F8AE03-662B-461A-BD39-9273AC996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6" t="37934" r="37027" b="46270"/>
          <a:stretch/>
        </p:blipFill>
        <p:spPr>
          <a:xfrm>
            <a:off x="101600" y="468548"/>
            <a:ext cx="8117367" cy="1562994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D561460-573C-43E4-A20D-FDE248EE5239}"/>
              </a:ext>
            </a:extLst>
          </p:cNvPr>
          <p:cNvSpPr txBox="1"/>
          <p:nvPr/>
        </p:nvSpPr>
        <p:spPr>
          <a:xfrm>
            <a:off x="690771" y="2086831"/>
            <a:ext cx="288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3 dm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= 300 cm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5A396A2-2B81-4D4A-B0E8-851A0E458AF5}"/>
              </a:ext>
            </a:extLst>
          </p:cNvPr>
          <p:cNvSpPr txBox="1"/>
          <p:nvPr/>
        </p:nvSpPr>
        <p:spPr>
          <a:xfrm>
            <a:off x="6085414" y="2086831"/>
            <a:ext cx="31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300 - 100 = </a:t>
            </a:r>
            <a:r>
              <a:rPr lang="cs-CZ" sz="2800" b="1" dirty="0">
                <a:solidFill>
                  <a:srgbClr val="0070C0"/>
                </a:solidFill>
              </a:rPr>
              <a:t>200 cm</a:t>
            </a:r>
            <a:r>
              <a:rPr lang="cs-CZ" sz="2800" b="1" baseline="30000" dirty="0">
                <a:solidFill>
                  <a:srgbClr val="0070C0"/>
                </a:solidFill>
              </a:rPr>
              <a:t>2</a:t>
            </a:r>
            <a:r>
              <a:rPr lang="cs-CZ" sz="28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91F8201-3774-47D2-B985-FDBC968A7667}"/>
              </a:ext>
            </a:extLst>
          </p:cNvPr>
          <p:cNvSpPr txBox="1"/>
          <p:nvPr/>
        </p:nvSpPr>
        <p:spPr>
          <a:xfrm>
            <a:off x="669506" y="3745932"/>
            <a:ext cx="288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1,2 l = 1,2 dm</a:t>
            </a:r>
            <a:r>
              <a:rPr lang="cs-CZ" sz="2800" baseline="30000" dirty="0">
                <a:solidFill>
                  <a:srgbClr val="0070C0"/>
                </a:solidFill>
              </a:rPr>
              <a:t>3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9D456AB-4679-4C4B-81F1-9B7A7AD48BE8}"/>
              </a:ext>
            </a:extLst>
          </p:cNvPr>
          <p:cNvSpPr txBox="1"/>
          <p:nvPr/>
        </p:nvSpPr>
        <p:spPr>
          <a:xfrm>
            <a:off x="3078885" y="3745932"/>
            <a:ext cx="288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100 cm</a:t>
            </a:r>
            <a:r>
              <a:rPr lang="cs-CZ" sz="2800" baseline="30000" dirty="0">
                <a:solidFill>
                  <a:srgbClr val="0070C0"/>
                </a:solidFill>
              </a:rPr>
              <a:t>3</a:t>
            </a:r>
            <a:r>
              <a:rPr lang="cs-CZ" sz="2800" dirty="0">
                <a:solidFill>
                  <a:srgbClr val="0070C0"/>
                </a:solidFill>
              </a:rPr>
              <a:t> = 0,1 dm</a:t>
            </a:r>
            <a:r>
              <a:rPr lang="cs-CZ" sz="2800" baseline="30000" dirty="0">
                <a:solidFill>
                  <a:srgbClr val="0070C0"/>
                </a:solidFill>
              </a:rPr>
              <a:t>3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4D2BE52-BC74-4345-8F1E-3F5AB057D437}"/>
              </a:ext>
            </a:extLst>
          </p:cNvPr>
          <p:cNvSpPr txBox="1"/>
          <p:nvPr/>
        </p:nvSpPr>
        <p:spPr>
          <a:xfrm>
            <a:off x="648241" y="5643723"/>
            <a:ext cx="240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1,5 h = 90 min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B22790B-7598-4433-BEAD-66D34D0E48A8}"/>
              </a:ext>
            </a:extLst>
          </p:cNvPr>
          <p:cNvSpPr txBox="1"/>
          <p:nvPr/>
        </p:nvSpPr>
        <p:spPr>
          <a:xfrm>
            <a:off x="687961" y="6136971"/>
            <a:ext cx="33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 hod 5 min = 65 min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6B048A9-4621-4978-BCBB-6F0D5BF9AF75}"/>
              </a:ext>
            </a:extLst>
          </p:cNvPr>
          <p:cNvSpPr txBox="1"/>
          <p:nvPr/>
        </p:nvSpPr>
        <p:spPr>
          <a:xfrm>
            <a:off x="3357683" y="2086831"/>
            <a:ext cx="269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 dm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= 100 cm</a:t>
            </a:r>
            <a:r>
              <a:rPr lang="cs-CZ" sz="2800" baseline="30000" dirty="0">
                <a:solidFill>
                  <a:srgbClr val="0070C0"/>
                </a:solidFill>
              </a:rPr>
              <a:t>2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BC82D4E-30F9-41A5-AB0F-62D2D946A8BF}"/>
              </a:ext>
            </a:extLst>
          </p:cNvPr>
          <p:cNvSpPr txBox="1"/>
          <p:nvPr/>
        </p:nvSpPr>
        <p:spPr>
          <a:xfrm>
            <a:off x="3603816" y="1312536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200 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7C5518F-4BA2-487B-8D62-A6BE46099C60}"/>
              </a:ext>
            </a:extLst>
          </p:cNvPr>
          <p:cNvSpPr txBox="1"/>
          <p:nvPr/>
        </p:nvSpPr>
        <p:spPr>
          <a:xfrm>
            <a:off x="6119573" y="3720484"/>
            <a:ext cx="337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1,2 + 0,1 = </a:t>
            </a:r>
            <a:r>
              <a:rPr lang="cs-CZ" sz="2800" b="1" dirty="0">
                <a:solidFill>
                  <a:srgbClr val="0070C0"/>
                </a:solidFill>
              </a:rPr>
              <a:t>1,3 dm</a:t>
            </a:r>
            <a:r>
              <a:rPr lang="cs-CZ" sz="2800" b="1" baseline="30000" dirty="0">
                <a:solidFill>
                  <a:srgbClr val="0070C0"/>
                </a:solidFill>
              </a:rPr>
              <a:t>2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D497C5-E6C8-4BAC-886E-78A738AD1493}"/>
              </a:ext>
            </a:extLst>
          </p:cNvPr>
          <p:cNvSpPr txBox="1"/>
          <p:nvPr/>
        </p:nvSpPr>
        <p:spPr>
          <a:xfrm>
            <a:off x="2779147" y="2850986"/>
            <a:ext cx="71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1,3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97E8D5F-5E7E-42F8-A025-39A05087D4E4}"/>
              </a:ext>
            </a:extLst>
          </p:cNvPr>
          <p:cNvSpPr txBox="1"/>
          <p:nvPr/>
        </p:nvSpPr>
        <p:spPr>
          <a:xfrm>
            <a:off x="4543450" y="5684294"/>
            <a:ext cx="33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 . 90 + 20  = 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090D7017-5549-4486-8003-C95ACC7116F5}"/>
                  </a:ext>
                </a:extLst>
              </p:cNvPr>
              <p:cNvSpPr txBox="1"/>
              <p:nvPr/>
            </p:nvSpPr>
            <p:spPr>
              <a:xfrm>
                <a:off x="5909532" y="6188719"/>
                <a:ext cx="1560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090D7017-5549-4486-8003-C95ACC711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32" y="6188719"/>
                <a:ext cx="1560261" cy="523220"/>
              </a:xfrm>
              <a:prstGeom prst="rect">
                <a:avLst/>
              </a:prstGeom>
              <a:blipFill>
                <a:blip r:embed="rId3"/>
                <a:stretch>
                  <a:fillRect l="-7813"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ovéPole 33">
            <a:extLst>
              <a:ext uri="{FF2B5EF4-FFF2-40B4-BE49-F238E27FC236}">
                <a16:creationId xmlns:a16="http://schemas.microsoft.com/office/drawing/2014/main" id="{B60DCB1C-48C7-4A07-9A00-BA7B29942510}"/>
              </a:ext>
            </a:extLst>
          </p:cNvPr>
          <p:cNvSpPr txBox="1"/>
          <p:nvPr/>
        </p:nvSpPr>
        <p:spPr>
          <a:xfrm>
            <a:off x="1667627" y="4708417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0,5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C6C9DA89-6C20-43C8-A021-7F3F80E47B64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36" name="Šipka: doprava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6B997F-A6A5-4D23-9AAE-FC46DE9FB6A3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: doprava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F7647D-BFC1-4A68-AC65-F74D518362EA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1BF837A-D2E3-4B6A-979E-181CF9413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3" t="20583" r="17460" b="6613"/>
          <a:stretch/>
        </p:blipFill>
        <p:spPr>
          <a:xfrm>
            <a:off x="0" y="159658"/>
            <a:ext cx="9144000" cy="57260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E8CD90-F46C-49AE-942C-A75FC1079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4" t="59806" r="24761" b="28906"/>
          <a:stretch/>
        </p:blipFill>
        <p:spPr>
          <a:xfrm>
            <a:off x="174172" y="5805712"/>
            <a:ext cx="8698750" cy="950686"/>
          </a:xfrm>
          <a:prstGeom prst="rect">
            <a:avLst/>
          </a:prstGeom>
        </p:spPr>
      </p:pic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39D56AE3-B239-4323-8287-2266544968B3}"/>
              </a:ext>
            </a:extLst>
          </p:cNvPr>
          <p:cNvCxnSpPr>
            <a:cxnSpLocks/>
          </p:cNvCxnSpPr>
          <p:nvPr/>
        </p:nvCxnSpPr>
        <p:spPr>
          <a:xfrm flipV="1">
            <a:off x="2307771" y="2946400"/>
            <a:ext cx="2002972" cy="19449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6D004F8-71E5-4D3E-8FB7-C722B0A647A5}"/>
              </a:ext>
            </a:extLst>
          </p:cNvPr>
          <p:cNvCxnSpPr>
            <a:cxnSpLocks/>
          </p:cNvCxnSpPr>
          <p:nvPr/>
        </p:nvCxnSpPr>
        <p:spPr>
          <a:xfrm flipV="1">
            <a:off x="4296228" y="2931889"/>
            <a:ext cx="3744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louk 38">
            <a:extLst>
              <a:ext uri="{FF2B5EF4-FFF2-40B4-BE49-F238E27FC236}">
                <a16:creationId xmlns:a16="http://schemas.microsoft.com/office/drawing/2014/main" id="{7EA8C8D3-3500-4C7D-97A7-BF7B30F1ED58}"/>
              </a:ext>
            </a:extLst>
          </p:cNvPr>
          <p:cNvSpPr/>
          <p:nvPr/>
        </p:nvSpPr>
        <p:spPr>
          <a:xfrm>
            <a:off x="1005083" y="-417317"/>
            <a:ext cx="6660000" cy="6660000"/>
          </a:xfrm>
          <a:prstGeom prst="arc">
            <a:avLst>
              <a:gd name="adj1" fmla="val 20975703"/>
              <a:gd name="adj2" fmla="val 71317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2D744239-EA63-41B8-A84E-D1D08BBBFA11}"/>
              </a:ext>
            </a:extLst>
          </p:cNvPr>
          <p:cNvCxnSpPr>
            <a:cxnSpLocks/>
          </p:cNvCxnSpPr>
          <p:nvPr/>
        </p:nvCxnSpPr>
        <p:spPr>
          <a:xfrm>
            <a:off x="4296228" y="2929018"/>
            <a:ext cx="3368855" cy="1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CD5FE36-6EFE-4D0D-B797-5F659FE69A42}"/>
              </a:ext>
            </a:extLst>
          </p:cNvPr>
          <p:cNvSpPr txBox="1"/>
          <p:nvPr/>
        </p:nvSpPr>
        <p:spPr>
          <a:xfrm flipH="1">
            <a:off x="7680466" y="2464025"/>
            <a:ext cx="58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R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Oblouk 42">
            <a:extLst>
              <a:ext uri="{FF2B5EF4-FFF2-40B4-BE49-F238E27FC236}">
                <a16:creationId xmlns:a16="http://schemas.microsoft.com/office/drawing/2014/main" id="{0297B37A-FBCE-46C9-8944-A4786C73605B}"/>
              </a:ext>
            </a:extLst>
          </p:cNvPr>
          <p:cNvSpPr/>
          <p:nvPr/>
        </p:nvSpPr>
        <p:spPr>
          <a:xfrm>
            <a:off x="2148109" y="769254"/>
            <a:ext cx="4356000" cy="4356000"/>
          </a:xfrm>
          <a:prstGeom prst="arc">
            <a:avLst>
              <a:gd name="adj1" fmla="val 7530304"/>
              <a:gd name="adj2" fmla="val 878199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9C49C21A-C659-4038-8E65-425CDE8BD080}"/>
              </a:ext>
            </a:extLst>
          </p:cNvPr>
          <p:cNvSpPr txBox="1"/>
          <p:nvPr/>
        </p:nvSpPr>
        <p:spPr>
          <a:xfrm flipH="1">
            <a:off x="2612566" y="4525033"/>
            <a:ext cx="58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T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F7C0B549-154C-43AF-90B3-02ED13BBD9E3}"/>
              </a:ext>
            </a:extLst>
          </p:cNvPr>
          <p:cNvCxnSpPr>
            <a:cxnSpLocks/>
          </p:cNvCxnSpPr>
          <p:nvPr/>
        </p:nvCxnSpPr>
        <p:spPr>
          <a:xfrm flipV="1">
            <a:off x="2736645" y="2929018"/>
            <a:ext cx="1574098" cy="1531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0811D5A-5524-4466-BC74-DE57918AC6CB}"/>
              </a:ext>
            </a:extLst>
          </p:cNvPr>
          <p:cNvCxnSpPr>
            <a:cxnSpLocks/>
          </p:cNvCxnSpPr>
          <p:nvPr/>
        </p:nvCxnSpPr>
        <p:spPr>
          <a:xfrm flipH="1">
            <a:off x="2736645" y="2946400"/>
            <a:ext cx="4928439" cy="1513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943120F1-0726-4CE1-875A-D4E6D64BC100}"/>
              </a:ext>
            </a:extLst>
          </p:cNvPr>
          <p:cNvSpPr txBox="1"/>
          <p:nvPr/>
        </p:nvSpPr>
        <p:spPr>
          <a:xfrm flipH="1">
            <a:off x="4498865" y="2912683"/>
            <a:ext cx="80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= S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06D49DA-73AB-4814-9A94-B231CC38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A6E0DD3-F016-471D-81BF-23341CE88FE6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ED0B17-20C9-4D4C-9CD5-14FD00E18519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B2B74F5-1FD9-4598-82CA-2C61BCEB82B6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 animBg="1"/>
      <p:bldP spid="4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3430A3A-143B-4DCB-9450-F80BA5EE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3" t="25944" r="25873" b="6895"/>
          <a:stretch/>
        </p:blipFill>
        <p:spPr>
          <a:xfrm>
            <a:off x="1" y="1"/>
            <a:ext cx="6633028" cy="50598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D95CC61-67CC-4F98-A5DE-BB63F41F1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4" t="38409" r="18571" b="20723"/>
          <a:stretch/>
        </p:blipFill>
        <p:spPr>
          <a:xfrm>
            <a:off x="1190170" y="4281713"/>
            <a:ext cx="7916063" cy="25762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5A15A4F-CDAF-4376-B370-EBE2D55B7AA0}"/>
              </a:ext>
            </a:extLst>
          </p:cNvPr>
          <p:cNvCxnSpPr>
            <a:cxnSpLocks/>
          </p:cNvCxnSpPr>
          <p:nvPr/>
        </p:nvCxnSpPr>
        <p:spPr>
          <a:xfrm flipV="1">
            <a:off x="2353128" y="2254697"/>
            <a:ext cx="3447597" cy="20270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20123BD-C339-497F-9617-ABCE94FD8E88}"/>
              </a:ext>
            </a:extLst>
          </p:cNvPr>
          <p:cNvSpPr txBox="1"/>
          <p:nvPr/>
        </p:nvSpPr>
        <p:spPr>
          <a:xfrm flipH="1">
            <a:off x="1955545" y="1953406"/>
            <a:ext cx="20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/>
              <a:t>D</a:t>
            </a:r>
            <a:endParaRPr lang="cs-CZ" sz="2000" baseline="-25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CDCDACD-3A60-4C33-A8E3-F7A161F74924}"/>
              </a:ext>
            </a:extLst>
          </p:cNvPr>
          <p:cNvSpPr txBox="1"/>
          <p:nvPr/>
        </p:nvSpPr>
        <p:spPr>
          <a:xfrm flipH="1">
            <a:off x="3335565" y="946344"/>
            <a:ext cx="3780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C</a:t>
            </a:r>
            <a:endParaRPr lang="cs-CZ" sz="2000" baseline="-25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9CA61BB-CC65-49CD-9306-B3F5889332DD}"/>
              </a:ext>
            </a:extLst>
          </p:cNvPr>
          <p:cNvSpPr txBox="1"/>
          <p:nvPr/>
        </p:nvSpPr>
        <p:spPr>
          <a:xfrm flipH="1">
            <a:off x="3732695" y="3036658"/>
            <a:ext cx="20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/>
              <a:t>S</a:t>
            </a:r>
            <a:endParaRPr lang="cs-CZ" sz="2000" baseline="-250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52E0D1C-3478-4C8B-9FC1-FB1F900C4BC4}"/>
              </a:ext>
            </a:extLst>
          </p:cNvPr>
          <p:cNvSpPr txBox="1"/>
          <p:nvPr/>
        </p:nvSpPr>
        <p:spPr>
          <a:xfrm flipH="1">
            <a:off x="4892712" y="1585370"/>
            <a:ext cx="20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/>
              <a:t>k</a:t>
            </a:r>
            <a:endParaRPr lang="cs-CZ" sz="2000" baseline="-250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FE666F8-9299-454E-AAC9-0BC09E0917D7}"/>
              </a:ext>
            </a:extLst>
          </p:cNvPr>
          <p:cNvSpPr txBox="1"/>
          <p:nvPr/>
        </p:nvSpPr>
        <p:spPr>
          <a:xfrm flipH="1">
            <a:off x="3316515" y="1036319"/>
            <a:ext cx="32154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2000" dirty="0"/>
              <a:t>C</a:t>
            </a:r>
            <a:endParaRPr lang="cs-CZ" sz="2000" baseline="-25000" dirty="0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609DFB7D-4380-4BF9-82FB-08D188C91DCE}"/>
              </a:ext>
            </a:extLst>
          </p:cNvPr>
          <p:cNvCxnSpPr>
            <a:cxnSpLocks/>
          </p:cNvCxnSpPr>
          <p:nvPr/>
        </p:nvCxnSpPr>
        <p:spPr>
          <a:xfrm flipH="1" flipV="1">
            <a:off x="2695575" y="1862950"/>
            <a:ext cx="39334" cy="1766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6483815-9B48-402B-9DB1-B31015985059}"/>
              </a:ext>
            </a:extLst>
          </p:cNvPr>
          <p:cNvCxnSpPr>
            <a:cxnSpLocks/>
          </p:cNvCxnSpPr>
          <p:nvPr/>
        </p:nvCxnSpPr>
        <p:spPr>
          <a:xfrm flipH="1" flipV="1">
            <a:off x="2734909" y="1847306"/>
            <a:ext cx="39334" cy="1766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651AC17F-383E-46B0-BC98-066C75EC6493}"/>
              </a:ext>
            </a:extLst>
          </p:cNvPr>
          <p:cNvCxnSpPr>
            <a:cxnSpLocks/>
          </p:cNvCxnSpPr>
          <p:nvPr/>
        </p:nvCxnSpPr>
        <p:spPr>
          <a:xfrm flipH="1" flipV="1">
            <a:off x="3495675" y="3519257"/>
            <a:ext cx="39334" cy="1766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391EBFEA-4CF6-4C99-A7B1-EEC715F57373}"/>
              </a:ext>
            </a:extLst>
          </p:cNvPr>
          <p:cNvCxnSpPr>
            <a:cxnSpLocks/>
          </p:cNvCxnSpPr>
          <p:nvPr/>
        </p:nvCxnSpPr>
        <p:spPr>
          <a:xfrm flipH="1" flipV="1">
            <a:off x="3535009" y="3503613"/>
            <a:ext cx="39334" cy="1766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C50449B9-1B36-4FC1-89F2-5D670927DBF7}"/>
              </a:ext>
            </a:extLst>
          </p:cNvPr>
          <p:cNvCxnSpPr>
            <a:cxnSpLocks/>
          </p:cNvCxnSpPr>
          <p:nvPr/>
        </p:nvCxnSpPr>
        <p:spPr>
          <a:xfrm flipV="1">
            <a:off x="2424182" y="2576287"/>
            <a:ext cx="2833618" cy="1658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7C2C09FD-23C6-49C0-84E9-960C1FD49141}"/>
              </a:ext>
            </a:extLst>
          </p:cNvPr>
          <p:cNvCxnSpPr>
            <a:cxnSpLocks/>
          </p:cNvCxnSpPr>
          <p:nvPr/>
        </p:nvCxnSpPr>
        <p:spPr>
          <a:xfrm flipV="1">
            <a:off x="2211727" y="1384816"/>
            <a:ext cx="1461867" cy="8716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47AEE6C-7519-4C2A-B8E8-192D1891122F}"/>
              </a:ext>
            </a:extLst>
          </p:cNvPr>
          <p:cNvCxnSpPr>
            <a:cxnSpLocks/>
          </p:cNvCxnSpPr>
          <p:nvPr/>
        </p:nvCxnSpPr>
        <p:spPr>
          <a:xfrm flipH="1" flipV="1">
            <a:off x="3673594" y="1384816"/>
            <a:ext cx="1584207" cy="1191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AAA116F5-76FF-4D5A-829C-F4E4AFF62923}"/>
              </a:ext>
            </a:extLst>
          </p:cNvPr>
          <p:cNvCxnSpPr>
            <a:cxnSpLocks/>
          </p:cNvCxnSpPr>
          <p:nvPr/>
        </p:nvCxnSpPr>
        <p:spPr>
          <a:xfrm flipH="1" flipV="1">
            <a:off x="2209661" y="2253101"/>
            <a:ext cx="214521" cy="1981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0618CBEE-F467-4232-953A-8F4DB07F7FB0}"/>
              </a:ext>
            </a:extLst>
          </p:cNvPr>
          <p:cNvSpPr txBox="1"/>
          <p:nvPr/>
        </p:nvSpPr>
        <p:spPr>
          <a:xfrm flipH="1">
            <a:off x="2058104" y="3973936"/>
            <a:ext cx="2078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A</a:t>
            </a:r>
            <a:endParaRPr lang="cs-CZ" sz="2000" baseline="-25000" dirty="0">
              <a:solidFill>
                <a:srgbClr val="0070C0"/>
              </a:solidFill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3411F393-444E-407A-B4CF-4622A96A5F17}"/>
              </a:ext>
            </a:extLst>
          </p:cNvPr>
          <p:cNvSpPr txBox="1"/>
          <p:nvPr/>
        </p:nvSpPr>
        <p:spPr>
          <a:xfrm flipH="1">
            <a:off x="5391184" y="2485699"/>
            <a:ext cx="2078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B</a:t>
            </a:r>
            <a:endParaRPr lang="cs-CZ" sz="2000" baseline="-25000" dirty="0">
              <a:solidFill>
                <a:srgbClr val="0070C0"/>
              </a:solidFill>
            </a:endParaRP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2C9AFBEF-9897-42CB-AEF3-72E0CBB9C859}"/>
              </a:ext>
            </a:extLst>
          </p:cNvPr>
          <p:cNvCxnSpPr>
            <a:cxnSpLocks/>
          </p:cNvCxnSpPr>
          <p:nvPr/>
        </p:nvCxnSpPr>
        <p:spPr>
          <a:xfrm rot="5400000" flipV="1">
            <a:off x="1591130" y="1449147"/>
            <a:ext cx="3447597" cy="20270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CD8186FE-2C81-464F-AD7C-11142C0924B4}"/>
              </a:ext>
            </a:extLst>
          </p:cNvPr>
          <p:cNvSpPr txBox="1"/>
          <p:nvPr/>
        </p:nvSpPr>
        <p:spPr>
          <a:xfrm flipH="1">
            <a:off x="4361765" y="3858559"/>
            <a:ext cx="2078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o</a:t>
            </a:r>
            <a:endParaRPr lang="cs-CZ" sz="2000" baseline="-25000" dirty="0">
              <a:solidFill>
                <a:srgbClr val="0070C0"/>
              </a:solidFill>
            </a:endParaRP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5FE986DF-B82F-4AD9-A0D5-15ED18498604}"/>
              </a:ext>
            </a:extLst>
          </p:cNvPr>
          <p:cNvCxnSpPr>
            <a:cxnSpLocks/>
          </p:cNvCxnSpPr>
          <p:nvPr/>
        </p:nvCxnSpPr>
        <p:spPr>
          <a:xfrm>
            <a:off x="2231565" y="2223338"/>
            <a:ext cx="915566" cy="1603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23AED606-EF29-4739-9BB9-385552CD4072}"/>
              </a:ext>
            </a:extLst>
          </p:cNvPr>
          <p:cNvSpPr txBox="1"/>
          <p:nvPr/>
        </p:nvSpPr>
        <p:spPr>
          <a:xfrm flipH="1">
            <a:off x="2806330" y="2849162"/>
            <a:ext cx="2664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v</a:t>
            </a:r>
            <a:endParaRPr lang="cs-CZ" sz="2000" baseline="-25000" dirty="0">
              <a:solidFill>
                <a:srgbClr val="0070C0"/>
              </a:solidFill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05A45D9-1C68-4080-93A6-D37D4D2C7F83}"/>
              </a:ext>
            </a:extLst>
          </p:cNvPr>
          <p:cNvCxnSpPr>
            <a:cxnSpLocks/>
          </p:cNvCxnSpPr>
          <p:nvPr/>
        </p:nvCxnSpPr>
        <p:spPr>
          <a:xfrm>
            <a:off x="4666421" y="787942"/>
            <a:ext cx="915566" cy="160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8B3254B-A4DC-43B0-971C-B988B6AD18A3}"/>
              </a:ext>
            </a:extLst>
          </p:cNvPr>
          <p:cNvSpPr txBox="1"/>
          <p:nvPr/>
        </p:nvSpPr>
        <p:spPr>
          <a:xfrm flipH="1">
            <a:off x="5177391" y="1371236"/>
            <a:ext cx="5854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v = r</a:t>
            </a:r>
            <a:endParaRPr lang="cs-CZ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39A5314B-8015-434B-8F5B-3089C51D8434}"/>
              </a:ext>
            </a:extLst>
          </p:cNvPr>
          <p:cNvCxnSpPr>
            <a:cxnSpLocks/>
          </p:cNvCxnSpPr>
          <p:nvPr/>
        </p:nvCxnSpPr>
        <p:spPr>
          <a:xfrm flipV="1">
            <a:off x="1279240" y="520995"/>
            <a:ext cx="3877551" cy="2282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>
            <a:extLst>
              <a:ext uri="{FF2B5EF4-FFF2-40B4-BE49-F238E27FC236}">
                <a16:creationId xmlns:a16="http://schemas.microsoft.com/office/drawing/2014/main" id="{886879FE-3B1F-4CE6-9B45-577F8D2A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90F644FD-795C-4BB6-AEC5-AF00D3DE677F}"/>
              </a:ext>
            </a:extLst>
          </p:cNvPr>
          <p:cNvSpPr/>
          <p:nvPr/>
        </p:nvSpPr>
        <p:spPr>
          <a:xfrm>
            <a:off x="5804929" y="-139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9-2017-2</a:t>
            </a:r>
          </a:p>
        </p:txBody>
      </p:sp>
      <p:sp>
        <p:nvSpPr>
          <p:cNvPr id="41" name="Šipka: doprava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20EE86-49EB-42DF-B266-68EC856B3E5F}"/>
              </a:ext>
            </a:extLst>
          </p:cNvPr>
          <p:cNvSpPr/>
          <p:nvPr/>
        </p:nvSpPr>
        <p:spPr>
          <a:xfrm>
            <a:off x="8219007" y="1537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Šipka: doprava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E0A7DB-15B1-4525-A726-C869908049D6}"/>
              </a:ext>
            </a:extLst>
          </p:cNvPr>
          <p:cNvSpPr/>
          <p:nvPr/>
        </p:nvSpPr>
        <p:spPr>
          <a:xfrm flipH="1">
            <a:off x="5863185" y="71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  <p:bldP spid="53" grpId="0"/>
      <p:bldP spid="33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</TotalTime>
  <Words>615</Words>
  <Application>Microsoft Office PowerPoint</Application>
  <PresentationFormat>Předvádění na obrazovce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244</cp:revision>
  <dcterms:created xsi:type="dcterms:W3CDTF">2020-04-30T12:47:45Z</dcterms:created>
  <dcterms:modified xsi:type="dcterms:W3CDTF">2022-10-18T19:56:45Z</dcterms:modified>
</cp:coreProperties>
</file>