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88" r:id="rId4"/>
    <p:sldId id="274" r:id="rId5"/>
    <p:sldId id="257" r:id="rId6"/>
    <p:sldId id="272" r:id="rId7"/>
    <p:sldId id="282" r:id="rId8"/>
    <p:sldId id="258" r:id="rId9"/>
    <p:sldId id="283" r:id="rId10"/>
    <p:sldId id="259" r:id="rId11"/>
    <p:sldId id="284" r:id="rId12"/>
    <p:sldId id="261" r:id="rId13"/>
    <p:sldId id="285" r:id="rId14"/>
    <p:sldId id="286" r:id="rId15"/>
    <p:sldId id="28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9-2017-1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CB7378-2615-47D4-AB68-837E10F67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0" t="36949" r="19999" b="17901"/>
          <a:stretch/>
        </p:blipFill>
        <p:spPr>
          <a:xfrm>
            <a:off x="58055" y="93429"/>
            <a:ext cx="9078325" cy="36866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9FEB3F0-8572-4643-BD36-E5A9D0370D02}"/>
              </a:ext>
            </a:extLst>
          </p:cNvPr>
          <p:cNvSpPr txBox="1"/>
          <p:nvPr/>
        </p:nvSpPr>
        <p:spPr>
          <a:xfrm>
            <a:off x="630053" y="4691354"/>
            <a:ext cx="239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+ 2x = 210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3475EA9-C59C-423F-8A5D-96FF2000C640}"/>
                  </a:ext>
                </a:extLst>
              </p:cNvPr>
              <p:cNvSpPr txBox="1"/>
              <p:nvPr/>
            </p:nvSpPr>
            <p:spPr>
              <a:xfrm>
                <a:off x="5043486" y="4116029"/>
                <a:ext cx="2224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Ota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3475EA9-C59C-423F-8A5D-96FF2000C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86" y="4116029"/>
                <a:ext cx="2224710" cy="461665"/>
              </a:xfrm>
              <a:prstGeom prst="rect">
                <a:avLst/>
              </a:prstGeom>
              <a:blipFill>
                <a:blip r:embed="rId3"/>
                <a:stretch>
                  <a:fillRect l="-548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E29E421C-A6BE-49BE-8239-8EFA86EDD9F0}"/>
              </a:ext>
            </a:extLst>
          </p:cNvPr>
          <p:cNvSpPr txBox="1"/>
          <p:nvPr/>
        </p:nvSpPr>
        <p:spPr>
          <a:xfrm>
            <a:off x="170115" y="3686815"/>
            <a:ext cx="34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Ema + Ota ………………. x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D205227-7435-4A53-910D-F16BD5FCC8BB}"/>
              </a:ext>
            </a:extLst>
          </p:cNvPr>
          <p:cNvSpPr txBox="1"/>
          <p:nvPr/>
        </p:nvSpPr>
        <p:spPr>
          <a:xfrm>
            <a:off x="170115" y="4140643"/>
            <a:ext cx="412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Maminka + tatínek … 2x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3F793962-6691-42B5-B03E-885D81694488}"/>
                  </a:ext>
                </a:extLst>
              </p:cNvPr>
              <p:cNvSpPr txBox="1"/>
              <p:nvPr/>
            </p:nvSpPr>
            <p:spPr>
              <a:xfrm>
                <a:off x="5039274" y="4584194"/>
                <a:ext cx="3828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maminka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…45+9=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3F793962-6691-42B5-B03E-885D8169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74" y="4584194"/>
                <a:ext cx="3828962" cy="461665"/>
              </a:xfrm>
              <a:prstGeom prst="rect">
                <a:avLst/>
              </a:prstGeom>
              <a:blipFill>
                <a:blip r:embed="rId4"/>
                <a:stretch>
                  <a:fillRect l="-478" r="-796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48898C90-630F-4D9F-9217-3570F4B73B95}"/>
                  </a:ext>
                </a:extLst>
              </p:cNvPr>
              <p:cNvSpPr txBox="1"/>
              <p:nvPr/>
            </p:nvSpPr>
            <p:spPr>
              <a:xfrm>
                <a:off x="5039273" y="5074887"/>
                <a:ext cx="3683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Ema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…70 −45=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48898C90-630F-4D9F-9217-3570F4B7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73" y="5074887"/>
                <a:ext cx="3683813" cy="461665"/>
              </a:xfrm>
              <a:prstGeom prst="rect">
                <a:avLst/>
              </a:prstGeom>
              <a:blipFill>
                <a:blip r:embed="rId5"/>
                <a:stretch>
                  <a:fillRect l="-497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BD20CB33-2CD0-4BB1-A14E-176EE729AC51}"/>
                  </a:ext>
                </a:extLst>
              </p:cNvPr>
              <p:cNvSpPr txBox="1"/>
              <p:nvPr/>
            </p:nvSpPr>
            <p:spPr>
              <a:xfrm>
                <a:off x="5040540" y="5583690"/>
                <a:ext cx="39797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tat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nek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…140 −54=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BD20CB33-2CD0-4BB1-A14E-176EE729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40" y="5583690"/>
                <a:ext cx="3979728" cy="461665"/>
              </a:xfrm>
              <a:prstGeom prst="rect">
                <a:avLst/>
              </a:prstGeom>
              <a:blipFill>
                <a:blip r:embed="rId6"/>
                <a:stretch>
                  <a:fillRect l="-459"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nak násobení 27">
            <a:extLst>
              <a:ext uri="{FF2B5EF4-FFF2-40B4-BE49-F238E27FC236}">
                <a16:creationId xmlns:a16="http://schemas.microsoft.com/office/drawing/2014/main" id="{D4F0EA16-4F9D-4D76-8570-A597186DDAE4}"/>
              </a:ext>
            </a:extLst>
          </p:cNvPr>
          <p:cNvSpPr/>
          <p:nvPr/>
        </p:nvSpPr>
        <p:spPr>
          <a:xfrm>
            <a:off x="8173633" y="2474691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3427C26-AC9F-451A-9901-2C9216FAC6FA}"/>
                  </a:ext>
                </a:extLst>
              </p:cNvPr>
              <p:cNvSpPr txBox="1"/>
              <p:nvPr/>
            </p:nvSpPr>
            <p:spPr>
              <a:xfrm>
                <a:off x="4774924" y="2398959"/>
                <a:ext cx="1998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45+25=</m:t>
                      </m:r>
                      <m:r>
                        <a:rPr lang="cs-CZ" sz="2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3427C26-AC9F-451A-9901-2C9216FA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924" y="2398959"/>
                <a:ext cx="1998015" cy="430887"/>
              </a:xfrm>
              <a:prstGeom prst="rect">
                <a:avLst/>
              </a:prstGeom>
              <a:blipFill>
                <a:blip r:embed="rId7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40644DC7-B568-4DA0-BCA2-EC465B385A08}"/>
                  </a:ext>
                </a:extLst>
              </p:cNvPr>
              <p:cNvSpPr txBox="1"/>
              <p:nvPr/>
            </p:nvSpPr>
            <p:spPr>
              <a:xfrm>
                <a:off x="4774923" y="2824915"/>
                <a:ext cx="1998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54−25=</m:t>
                      </m:r>
                      <m:r>
                        <a:rPr lang="cs-CZ" sz="2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40644DC7-B568-4DA0-BCA2-EC465B385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923" y="2824915"/>
                <a:ext cx="1998015" cy="430887"/>
              </a:xfrm>
              <a:prstGeom prst="rect">
                <a:avLst/>
              </a:prstGeom>
              <a:blipFill>
                <a:blip r:embed="rId8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nak násobení 30">
            <a:extLst>
              <a:ext uri="{FF2B5EF4-FFF2-40B4-BE49-F238E27FC236}">
                <a16:creationId xmlns:a16="http://schemas.microsoft.com/office/drawing/2014/main" id="{713D94A4-0800-4F03-9C90-2586C4296F42}"/>
              </a:ext>
            </a:extLst>
          </p:cNvPr>
          <p:cNvSpPr/>
          <p:nvPr/>
        </p:nvSpPr>
        <p:spPr>
          <a:xfrm>
            <a:off x="8553998" y="2850640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nak násobení 31">
            <a:extLst>
              <a:ext uri="{FF2B5EF4-FFF2-40B4-BE49-F238E27FC236}">
                <a16:creationId xmlns:a16="http://schemas.microsoft.com/office/drawing/2014/main" id="{58FCDB9A-AD52-45B2-8D0E-BCDCDC32CF74}"/>
              </a:ext>
            </a:extLst>
          </p:cNvPr>
          <p:cNvSpPr/>
          <p:nvPr/>
        </p:nvSpPr>
        <p:spPr>
          <a:xfrm>
            <a:off x="8168870" y="321623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626781B-61EE-47DB-8315-5694CA94F695}"/>
              </a:ext>
            </a:extLst>
          </p:cNvPr>
          <p:cNvCxnSpPr/>
          <p:nvPr/>
        </p:nvCxnSpPr>
        <p:spPr>
          <a:xfrm>
            <a:off x="58055" y="4602308"/>
            <a:ext cx="35429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56069DE-DAB7-402F-9877-6FF44CBA0ACA}"/>
              </a:ext>
            </a:extLst>
          </p:cNvPr>
          <p:cNvSpPr txBox="1"/>
          <p:nvPr/>
        </p:nvSpPr>
        <p:spPr>
          <a:xfrm>
            <a:off x="1123538" y="5153019"/>
            <a:ext cx="144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3x = 210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22280EA-6162-4F32-9127-202E8BE4826E}"/>
              </a:ext>
            </a:extLst>
          </p:cNvPr>
          <p:cNvSpPr txBox="1"/>
          <p:nvPr/>
        </p:nvSpPr>
        <p:spPr>
          <a:xfrm>
            <a:off x="1283192" y="5586833"/>
            <a:ext cx="144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70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2EEE796-4B5A-4403-84F1-5835EEEF3E6D}"/>
              </a:ext>
            </a:extLst>
          </p:cNvPr>
          <p:cNvSpPr txBox="1"/>
          <p:nvPr/>
        </p:nvSpPr>
        <p:spPr>
          <a:xfrm>
            <a:off x="3587318" y="3678540"/>
            <a:ext cx="99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70 kg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7B07B74-CE08-49A0-BB76-ABF88FE3B721}"/>
              </a:ext>
            </a:extLst>
          </p:cNvPr>
          <p:cNvSpPr txBox="1"/>
          <p:nvPr/>
        </p:nvSpPr>
        <p:spPr>
          <a:xfrm>
            <a:off x="3600965" y="4116810"/>
            <a:ext cx="124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140 kg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2A7100F-6B03-443A-87E5-E0E7FAF4B082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39" name="Šipka: doprava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FB3271-3A55-4BDF-9453-D218C56E99F3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Šipka: doprava 3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E9A7AB-058F-4513-8DDB-EF9A75A43D5D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23" grpId="0"/>
      <p:bldP spid="24" grpId="0"/>
      <p:bldP spid="25" grpId="0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F003951-D30B-41F0-8913-D90E85D1A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4" t="29048" r="28252" b="12822"/>
          <a:stretch/>
        </p:blipFill>
        <p:spPr>
          <a:xfrm>
            <a:off x="-1" y="29476"/>
            <a:ext cx="8969829" cy="5355772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C1D9DC7-161A-4A00-BAFB-5BAD64429044}"/>
              </a:ext>
            </a:extLst>
          </p:cNvPr>
          <p:cNvCxnSpPr/>
          <p:nvPr/>
        </p:nvCxnSpPr>
        <p:spPr>
          <a:xfrm>
            <a:off x="8980630" y="702361"/>
            <a:ext cx="0" cy="255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9869AA-B72D-43FD-A098-13F0E92138AD}"/>
              </a:ext>
            </a:extLst>
          </p:cNvPr>
          <p:cNvSpPr txBox="1"/>
          <p:nvPr/>
        </p:nvSpPr>
        <p:spPr>
          <a:xfrm>
            <a:off x="4997792" y="1907375"/>
            <a:ext cx="398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α</a:t>
            </a:r>
            <a:r>
              <a:rPr lang="cs-CZ" sz="2800" dirty="0">
                <a:solidFill>
                  <a:srgbClr val="0070C0"/>
                </a:solidFill>
              </a:rPr>
              <a:t> = (180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 - 112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) : 2 = </a:t>
            </a:r>
            <a:r>
              <a:rPr lang="cs-CZ" sz="2800" b="1" dirty="0">
                <a:solidFill>
                  <a:srgbClr val="0070C0"/>
                </a:solidFill>
              </a:rPr>
              <a:t>34</a:t>
            </a:r>
            <a:r>
              <a:rPr lang="cs-CZ" sz="2800" b="1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B22AE4-E7DA-4355-80DC-AC2A53E8C21C}"/>
              </a:ext>
            </a:extLst>
          </p:cNvPr>
          <p:cNvSpPr txBox="1"/>
          <p:nvPr/>
        </p:nvSpPr>
        <p:spPr>
          <a:xfrm>
            <a:off x="3752667" y="1384540"/>
            <a:ext cx="75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34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CB5204-DB2E-44B2-AC0D-1356B8DDFCB1}"/>
              </a:ext>
            </a:extLst>
          </p:cNvPr>
          <p:cNvSpPr txBox="1"/>
          <p:nvPr/>
        </p:nvSpPr>
        <p:spPr>
          <a:xfrm>
            <a:off x="3327742" y="5537521"/>
            <a:ext cx="473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δ</a:t>
            </a:r>
            <a:r>
              <a:rPr lang="cs-CZ" sz="2800" dirty="0">
                <a:solidFill>
                  <a:srgbClr val="0070C0"/>
                </a:solidFill>
              </a:rPr>
              <a:t> = 360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 - (112</a:t>
            </a:r>
            <a:r>
              <a:rPr lang="cs-CZ" sz="2800" baseline="30000" dirty="0">
                <a:solidFill>
                  <a:srgbClr val="0070C0"/>
                </a:solidFill>
              </a:rPr>
              <a:t>0 </a:t>
            </a:r>
            <a:r>
              <a:rPr lang="cs-CZ" sz="2800" dirty="0">
                <a:solidFill>
                  <a:srgbClr val="0070C0"/>
                </a:solidFill>
              </a:rPr>
              <a:t>+ 34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) = </a:t>
            </a:r>
            <a:r>
              <a:rPr lang="cs-CZ" sz="2800" b="1" dirty="0">
                <a:solidFill>
                  <a:srgbClr val="0070C0"/>
                </a:solidFill>
              </a:rPr>
              <a:t>214</a:t>
            </a:r>
            <a:r>
              <a:rPr lang="cs-CZ" sz="2800" b="1" baseline="30000" dirty="0">
                <a:solidFill>
                  <a:srgbClr val="0070C0"/>
                </a:solidFill>
              </a:rPr>
              <a:t>0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47E595E-90F7-4B18-9A7A-D4D549E71A76}"/>
              </a:ext>
            </a:extLst>
          </p:cNvPr>
          <p:cNvSpPr/>
          <p:nvPr/>
        </p:nvSpPr>
        <p:spPr>
          <a:xfrm>
            <a:off x="594045" y="4768425"/>
            <a:ext cx="1756228" cy="574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0CABEC7-55E8-4D82-A6AF-0D95E5AF5921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8544D-152F-4861-AF65-E61FD2E1C4D7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9DC92E5-9980-43DE-A2FC-A19196EEAC1D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EC3EA9-26C7-4E3D-B76A-C71EF21E8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2" t="21147" r="19207" b="8025"/>
          <a:stretch/>
        </p:blipFill>
        <p:spPr>
          <a:xfrm>
            <a:off x="58056" y="137129"/>
            <a:ext cx="9020832" cy="566057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B76EE3-89F7-4A2B-B263-B66FB033BC63}"/>
              </a:ext>
            </a:extLst>
          </p:cNvPr>
          <p:cNvSpPr txBox="1"/>
          <p:nvPr/>
        </p:nvSpPr>
        <p:spPr>
          <a:xfrm>
            <a:off x="419645" y="1649636"/>
            <a:ext cx="414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15 . 12 = 180 litrů = </a:t>
            </a:r>
            <a:r>
              <a:rPr lang="cs-CZ" sz="2400" b="1" dirty="0">
                <a:solidFill>
                  <a:srgbClr val="0070C0"/>
                </a:solidFill>
              </a:rPr>
              <a:t>0,18</a:t>
            </a:r>
            <a:r>
              <a:rPr lang="cs-CZ" sz="2400" dirty="0">
                <a:solidFill>
                  <a:srgbClr val="0070C0"/>
                </a:solidFill>
              </a:rPr>
              <a:t> 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3F0C66A-CDE8-4E8F-8619-4F9B3309C1E2}"/>
              </a:ext>
            </a:extLst>
          </p:cNvPr>
          <p:cNvSpPr txBox="1"/>
          <p:nvPr/>
        </p:nvSpPr>
        <p:spPr>
          <a:xfrm>
            <a:off x="5204089" y="2316719"/>
            <a:ext cx="34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3F5C5B6-1C7D-48B9-B0F7-401D23D131B7}"/>
              </a:ext>
            </a:extLst>
          </p:cNvPr>
          <p:cNvCxnSpPr/>
          <p:nvPr/>
        </p:nvCxnSpPr>
        <p:spPr>
          <a:xfrm>
            <a:off x="5562600" y="2713415"/>
            <a:ext cx="117792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2B6B98D-78C7-49E1-838E-35213EF511DA}"/>
              </a:ext>
            </a:extLst>
          </p:cNvPr>
          <p:cNvCxnSpPr>
            <a:cxnSpLocks/>
          </p:cNvCxnSpPr>
          <p:nvPr/>
        </p:nvCxnSpPr>
        <p:spPr>
          <a:xfrm flipV="1">
            <a:off x="6740525" y="1869318"/>
            <a:ext cx="854075" cy="8440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48BAD4F-FBA5-4A6C-B5F6-FFDCCB9EBE0C}"/>
              </a:ext>
            </a:extLst>
          </p:cNvPr>
          <p:cNvCxnSpPr/>
          <p:nvPr/>
        </p:nvCxnSpPr>
        <p:spPr>
          <a:xfrm>
            <a:off x="5565773" y="2421315"/>
            <a:ext cx="117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04F9BC7-7C6A-4BDB-BE0B-BA44A009E66D}"/>
              </a:ext>
            </a:extLst>
          </p:cNvPr>
          <p:cNvCxnSpPr/>
          <p:nvPr/>
        </p:nvCxnSpPr>
        <p:spPr>
          <a:xfrm>
            <a:off x="6416674" y="1869318"/>
            <a:ext cx="117792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57BE711-7F1B-4E64-A8EB-DA621BD62FF0}"/>
              </a:ext>
            </a:extLst>
          </p:cNvPr>
          <p:cNvCxnSpPr/>
          <p:nvPr/>
        </p:nvCxnSpPr>
        <p:spPr>
          <a:xfrm>
            <a:off x="6416675" y="1576991"/>
            <a:ext cx="117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CC12DA6-9912-4679-9764-FC6173E0238E}"/>
              </a:ext>
            </a:extLst>
          </p:cNvPr>
          <p:cNvCxnSpPr>
            <a:cxnSpLocks/>
          </p:cNvCxnSpPr>
          <p:nvPr/>
        </p:nvCxnSpPr>
        <p:spPr>
          <a:xfrm flipV="1">
            <a:off x="6740524" y="1577218"/>
            <a:ext cx="854075" cy="844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D69E92F-9A9B-448C-9ECF-B22A1BAEDD09}"/>
              </a:ext>
            </a:extLst>
          </p:cNvPr>
          <p:cNvCxnSpPr>
            <a:cxnSpLocks/>
          </p:cNvCxnSpPr>
          <p:nvPr/>
        </p:nvCxnSpPr>
        <p:spPr>
          <a:xfrm flipV="1">
            <a:off x="5562600" y="1576991"/>
            <a:ext cx="854075" cy="844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426EF8B-62C8-4E53-A5E5-19ADF5E7BE87}"/>
              </a:ext>
            </a:extLst>
          </p:cNvPr>
          <p:cNvCxnSpPr>
            <a:cxnSpLocks/>
          </p:cNvCxnSpPr>
          <p:nvPr/>
        </p:nvCxnSpPr>
        <p:spPr>
          <a:xfrm flipV="1">
            <a:off x="5561012" y="1869090"/>
            <a:ext cx="854075" cy="84409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2F150D6-8A4D-4F42-9D0D-06FAD83FAD9B}"/>
              </a:ext>
            </a:extLst>
          </p:cNvPr>
          <p:cNvCxnSpPr>
            <a:cxnSpLocks/>
          </p:cNvCxnSpPr>
          <p:nvPr/>
        </p:nvCxnSpPr>
        <p:spPr>
          <a:xfrm flipV="1">
            <a:off x="7584268" y="1585214"/>
            <a:ext cx="0" cy="275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549F8D4-34B5-4DED-ACC3-AAD49ABCF819}"/>
              </a:ext>
            </a:extLst>
          </p:cNvPr>
          <p:cNvCxnSpPr>
            <a:cxnSpLocks/>
          </p:cNvCxnSpPr>
          <p:nvPr/>
        </p:nvCxnSpPr>
        <p:spPr>
          <a:xfrm flipV="1">
            <a:off x="6746874" y="2421088"/>
            <a:ext cx="0" cy="275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1EDCEAD-668A-4A49-8FAD-DE6F82D21A5E}"/>
              </a:ext>
            </a:extLst>
          </p:cNvPr>
          <p:cNvCxnSpPr>
            <a:cxnSpLocks/>
          </p:cNvCxnSpPr>
          <p:nvPr/>
        </p:nvCxnSpPr>
        <p:spPr>
          <a:xfrm flipV="1">
            <a:off x="5561012" y="2421088"/>
            <a:ext cx="0" cy="27588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4A9DBF0-D318-40E2-BA92-75C0644EC88F}"/>
              </a:ext>
            </a:extLst>
          </p:cNvPr>
          <p:cNvCxnSpPr>
            <a:cxnSpLocks/>
          </p:cNvCxnSpPr>
          <p:nvPr/>
        </p:nvCxnSpPr>
        <p:spPr>
          <a:xfrm flipV="1">
            <a:off x="6413499" y="1593207"/>
            <a:ext cx="0" cy="27588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6E6BEFB-288B-44E7-B3A4-0664EA2AE455}"/>
              </a:ext>
            </a:extLst>
          </p:cNvPr>
          <p:cNvSpPr txBox="1"/>
          <p:nvPr/>
        </p:nvSpPr>
        <p:spPr>
          <a:xfrm>
            <a:off x="5399087" y="3597345"/>
            <a:ext cx="117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=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84A9EEE-5018-4294-B609-2EC6B3E765CF}"/>
              </a:ext>
            </a:extLst>
          </p:cNvPr>
          <p:cNvSpPr txBox="1"/>
          <p:nvPr/>
        </p:nvSpPr>
        <p:spPr>
          <a:xfrm>
            <a:off x="6720792" y="3043387"/>
            <a:ext cx="117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b =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3DE260A-E6EF-4125-B68E-A0B8C8E3FB79}"/>
              </a:ext>
            </a:extLst>
          </p:cNvPr>
          <p:cNvSpPr txBox="1"/>
          <p:nvPr/>
        </p:nvSpPr>
        <p:spPr>
          <a:xfrm>
            <a:off x="408156" y="2182150"/>
            <a:ext cx="217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a . b . c</a:t>
            </a: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F4CFFB81-3CF3-472B-8431-25F6C4204E83}"/>
              </a:ext>
            </a:extLst>
          </p:cNvPr>
          <p:cNvSpPr/>
          <p:nvPr/>
        </p:nvSpPr>
        <p:spPr>
          <a:xfrm>
            <a:off x="594045" y="4876078"/>
            <a:ext cx="1756228" cy="574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A4D2CB2-A589-43FF-BC62-76C5ACF05EFD}"/>
              </a:ext>
            </a:extLst>
          </p:cNvPr>
          <p:cNvSpPr txBox="1"/>
          <p:nvPr/>
        </p:nvSpPr>
        <p:spPr>
          <a:xfrm>
            <a:off x="408156" y="2581722"/>
            <a:ext cx="217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0,18 = 1 . 2 . c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1378EE7-6A32-4A1E-BF11-CD0191ED3159}"/>
              </a:ext>
            </a:extLst>
          </p:cNvPr>
          <p:cNvSpPr txBox="1"/>
          <p:nvPr/>
        </p:nvSpPr>
        <p:spPr>
          <a:xfrm>
            <a:off x="419645" y="2986221"/>
            <a:ext cx="217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0,18 = 2 . c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041FD22-3FA6-468F-B834-6D46751128E4}"/>
              </a:ext>
            </a:extLst>
          </p:cNvPr>
          <p:cNvSpPr txBox="1"/>
          <p:nvPr/>
        </p:nvSpPr>
        <p:spPr>
          <a:xfrm>
            <a:off x="431134" y="3397363"/>
            <a:ext cx="259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 = 0,09 m = </a:t>
            </a:r>
            <a:r>
              <a:rPr lang="cs-CZ" sz="2400" b="1" dirty="0">
                <a:solidFill>
                  <a:srgbClr val="0070C0"/>
                </a:solidFill>
              </a:rPr>
              <a:t>9 cm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27F2AE14-11B4-4030-8DC6-C0555A37D1DD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35" name="Šipka: doprava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4ABBC8-85B9-4B35-8B29-A40E456369A5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Šipka: doprava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22316E-BD5F-49BD-BF79-48487052C053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  <p:bldP spid="25" grpId="0"/>
      <p:bldP spid="26" grpId="0"/>
      <p:bldP spid="29" grpId="0" animBg="1"/>
      <p:bldP spid="24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7625873-160C-4D02-9620-EA506C802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2" t="28766" r="18413" b="18747"/>
          <a:stretch/>
        </p:blipFill>
        <p:spPr>
          <a:xfrm>
            <a:off x="29028" y="72713"/>
            <a:ext cx="9165074" cy="4209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D45A83E-3315-4D4A-B19C-DD552A67830F}"/>
                  </a:ext>
                </a:extLst>
              </p:cNvPr>
              <p:cNvSpPr txBox="1"/>
              <p:nvPr/>
            </p:nvSpPr>
            <p:spPr>
              <a:xfrm>
                <a:off x="4299412" y="3793212"/>
                <a:ext cx="344108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cs-CZ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D45A83E-3315-4D4A-B19C-DD552A678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12" y="3793212"/>
                <a:ext cx="3441089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4492D07-AF5D-471E-8198-F14FBD594F87}"/>
                  </a:ext>
                </a:extLst>
              </p:cNvPr>
              <p:cNvSpPr txBox="1"/>
              <p:nvPr/>
            </p:nvSpPr>
            <p:spPr>
              <a:xfrm>
                <a:off x="1935126" y="4644131"/>
                <a:ext cx="684723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Z 1,5 litru naplníme 4 plné skleničky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páté skleničky </a:t>
                </a: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4492D07-AF5D-471E-8198-F14FBD594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26" y="4644131"/>
                <a:ext cx="6847236" cy="624082"/>
              </a:xfrm>
              <a:prstGeom prst="rect">
                <a:avLst/>
              </a:prstGeom>
              <a:blipFill>
                <a:blip r:embed="rId4"/>
                <a:stretch>
                  <a:fillRect l="-1335" r="-1957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ál 5">
            <a:extLst>
              <a:ext uri="{FF2B5EF4-FFF2-40B4-BE49-F238E27FC236}">
                <a16:creationId xmlns:a16="http://schemas.microsoft.com/office/drawing/2014/main" id="{3C6CCA3B-E3E9-4B4D-B47C-1B184D6C6B24}"/>
              </a:ext>
            </a:extLst>
          </p:cNvPr>
          <p:cNvSpPr/>
          <p:nvPr/>
        </p:nvSpPr>
        <p:spPr>
          <a:xfrm>
            <a:off x="402659" y="2304235"/>
            <a:ext cx="1756228" cy="574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75404F-747C-45A5-BF72-CE23010D8D4D}"/>
                  </a:ext>
                </a:extLst>
              </p:cNvPr>
              <p:cNvSpPr txBox="1"/>
              <p:nvPr/>
            </p:nvSpPr>
            <p:spPr>
              <a:xfrm>
                <a:off x="4311975" y="2996402"/>
                <a:ext cx="165482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1,5= </m:t>
                      </m:r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75404F-747C-45A5-BF72-CE23010D8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975" y="2996402"/>
                <a:ext cx="165482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>
            <a:extLst>
              <a:ext uri="{FF2B5EF4-FFF2-40B4-BE49-F238E27FC236}">
                <a16:creationId xmlns:a16="http://schemas.microsoft.com/office/drawing/2014/main" id="{174EB255-49B2-4D99-B110-39E4CDC05877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37CC5C-6036-4298-B7D8-AB788344F9FC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F86E95-34B2-43D6-8069-2656D6364F52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52813EA-A709-444C-BC09-F925145D4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2" t="31870" r="21269" b="17055"/>
          <a:stretch/>
        </p:blipFill>
        <p:spPr>
          <a:xfrm>
            <a:off x="72569" y="637523"/>
            <a:ext cx="9061727" cy="4238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91F9676-7364-486B-BBA3-2A3D7D38E4F3}"/>
                  </a:ext>
                </a:extLst>
              </p:cNvPr>
              <p:cNvSpPr txBox="1"/>
              <p:nvPr/>
            </p:nvSpPr>
            <p:spPr>
              <a:xfrm>
                <a:off x="399367" y="4857078"/>
                <a:ext cx="567182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cs-CZ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0% </m:t>
                    </m:r>
                    <m:r>
                      <m:rPr>
                        <m:sty m:val="p"/>
                      </m:rPr>
                      <a:rPr lang="cs-CZ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520=</m:t>
                    </m:r>
                    <m:f>
                      <m:fPr>
                        <m:ctrlPr>
                          <a:rPr lang="cs-CZ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.520=3 . 52=</m:t>
                    </m:r>
                    <m:r>
                      <a:rPr lang="cs-CZ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𝟏𝟓𝟔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91F9676-7364-486B-BBA3-2A3D7D38E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67" y="4857078"/>
                <a:ext cx="5671823" cy="616964"/>
              </a:xfrm>
              <a:prstGeom prst="rect">
                <a:avLst/>
              </a:prstGeom>
              <a:blipFill>
                <a:blip r:embed="rId3"/>
                <a:stretch>
                  <a:fillRect l="-1720"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0A73DADB-0AAB-4798-8180-9539E6405D82}"/>
              </a:ext>
            </a:extLst>
          </p:cNvPr>
          <p:cNvSpPr txBox="1"/>
          <p:nvPr/>
        </p:nvSpPr>
        <p:spPr>
          <a:xfrm>
            <a:off x="399367" y="5625994"/>
            <a:ext cx="238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2% = 3 členové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F629DF-30C3-457A-8233-BBFE87E320C8}"/>
              </a:ext>
            </a:extLst>
          </p:cNvPr>
          <p:cNvSpPr txBox="1"/>
          <p:nvPr/>
        </p:nvSpPr>
        <p:spPr>
          <a:xfrm>
            <a:off x="399367" y="6087659"/>
            <a:ext cx="308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102%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153 členů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4CE6D9-A3D7-4802-A2EC-51AAE4A38725}"/>
              </a:ext>
            </a:extLst>
          </p:cNvPr>
          <p:cNvSpPr txBox="1"/>
          <p:nvPr/>
        </p:nvSpPr>
        <p:spPr>
          <a:xfrm>
            <a:off x="5885694" y="4934728"/>
            <a:ext cx="238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80% = 192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BFA0579-E5A9-4238-835F-CAAF42977B45}"/>
              </a:ext>
            </a:extLst>
          </p:cNvPr>
          <p:cNvSpPr txBox="1"/>
          <p:nvPr/>
        </p:nvSpPr>
        <p:spPr>
          <a:xfrm>
            <a:off x="5875061" y="5375065"/>
            <a:ext cx="286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240 chlapců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B22BE6-0465-4E12-BF4F-C0898AAD803C}"/>
              </a:ext>
            </a:extLst>
          </p:cNvPr>
          <p:cNvSpPr txBox="1"/>
          <p:nvPr/>
        </p:nvSpPr>
        <p:spPr>
          <a:xfrm>
            <a:off x="8536296" y="1361190"/>
            <a:ext cx="39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579C37D-07EF-42D6-8F55-6E2FE924540E}"/>
              </a:ext>
            </a:extLst>
          </p:cNvPr>
          <p:cNvSpPr txBox="1"/>
          <p:nvPr/>
        </p:nvSpPr>
        <p:spPr>
          <a:xfrm>
            <a:off x="8536295" y="2170836"/>
            <a:ext cx="39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C55884-6EC1-4BEF-8F21-D43DE6A2FE96}"/>
              </a:ext>
            </a:extLst>
          </p:cNvPr>
          <p:cNvSpPr txBox="1"/>
          <p:nvPr/>
        </p:nvSpPr>
        <p:spPr>
          <a:xfrm>
            <a:off x="8536295" y="3362560"/>
            <a:ext cx="39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9B53536-22D3-4A05-B5F0-F5F63314461A}"/>
              </a:ext>
            </a:extLst>
          </p:cNvPr>
          <p:cNvSpPr txBox="1"/>
          <p:nvPr/>
        </p:nvSpPr>
        <p:spPr>
          <a:xfrm>
            <a:off x="5885694" y="5903743"/>
            <a:ext cx="286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60%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240 chlapců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FF5B05F-2B6C-491C-B6BE-E7ADEBC6F37F}"/>
              </a:ext>
            </a:extLst>
          </p:cNvPr>
          <p:cNvSpPr txBox="1"/>
          <p:nvPr/>
        </p:nvSpPr>
        <p:spPr>
          <a:xfrm>
            <a:off x="5885694" y="6334723"/>
            <a:ext cx="286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160 dívek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AB71005-59CE-4907-99AF-6420CFD27326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40C9E-29DA-4CFA-8D0E-5E175313BA3F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753C93-409E-4C0A-828E-EA9876ABE695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23455" y="7719792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842E7B-E101-48A7-BCC6-E3B7B43DD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9" t="24250" r="19524" b="10282"/>
          <a:stretch/>
        </p:blipFill>
        <p:spPr>
          <a:xfrm>
            <a:off x="43543" y="203200"/>
            <a:ext cx="8476344" cy="464457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94C036A-4AE0-4932-B542-A52CA7D37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0" t="37795" r="31145" b="52234"/>
          <a:stretch/>
        </p:blipFill>
        <p:spPr>
          <a:xfrm>
            <a:off x="145142" y="4849834"/>
            <a:ext cx="6364648" cy="6946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EAEBA4-E667-4F63-BD19-674E3AD6A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0" t="53704" r="31145" b="36324"/>
          <a:stretch/>
        </p:blipFill>
        <p:spPr>
          <a:xfrm>
            <a:off x="131628" y="5522935"/>
            <a:ext cx="6364648" cy="6946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3818A5-0976-470C-9E23-59D028A7D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0" t="69021" r="31145" b="21007"/>
          <a:stretch/>
        </p:blipFill>
        <p:spPr>
          <a:xfrm>
            <a:off x="138888" y="6190833"/>
            <a:ext cx="6364648" cy="6946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40E2-91F8-420E-A105-5E3664F91D3C}"/>
              </a:ext>
            </a:extLst>
          </p:cNvPr>
          <p:cNvSpPr txBox="1"/>
          <p:nvPr/>
        </p:nvSpPr>
        <p:spPr>
          <a:xfrm>
            <a:off x="4843266" y="1149590"/>
            <a:ext cx="114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řady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2CAA92-F089-47DC-87AC-356F9D9F1752}"/>
              </a:ext>
            </a:extLst>
          </p:cNvPr>
          <p:cNvSpPr txBox="1"/>
          <p:nvPr/>
        </p:nvSpPr>
        <p:spPr>
          <a:xfrm>
            <a:off x="4351650" y="1504805"/>
            <a:ext cx="192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každé řadě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914897-7FFC-4A8E-8A2E-0AD083F5ADE0}"/>
              </a:ext>
            </a:extLst>
          </p:cNvPr>
          <p:cNvSpPr txBox="1"/>
          <p:nvPr/>
        </p:nvSpPr>
        <p:spPr>
          <a:xfrm>
            <a:off x="3974526" y="2042312"/>
            <a:ext cx="2434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 bílé + 4 tmavé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1A296-F582-44F7-8F23-8292223AE090}"/>
              </a:ext>
            </a:extLst>
          </p:cNvPr>
          <p:cNvSpPr txBox="1"/>
          <p:nvPr/>
        </p:nvSpPr>
        <p:spPr>
          <a:xfrm>
            <a:off x="6269181" y="3114236"/>
            <a:ext cx="114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řad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37DDC1-0CF2-4727-9197-7D461F107000}"/>
              </a:ext>
            </a:extLst>
          </p:cNvPr>
          <p:cNvSpPr txBox="1"/>
          <p:nvPr/>
        </p:nvSpPr>
        <p:spPr>
          <a:xfrm>
            <a:off x="5862629" y="3469451"/>
            <a:ext cx="192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každé řadě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8FEE8A-43F8-45CD-9950-6590809B7FC9}"/>
              </a:ext>
            </a:extLst>
          </p:cNvPr>
          <p:cNvSpPr txBox="1"/>
          <p:nvPr/>
        </p:nvSpPr>
        <p:spPr>
          <a:xfrm>
            <a:off x="5453835" y="3900338"/>
            <a:ext cx="27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4 bílé + 6 tmavých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B24205-B480-46AF-9B56-1439779D319D}"/>
              </a:ext>
            </a:extLst>
          </p:cNvPr>
          <p:cNvSpPr txBox="1"/>
          <p:nvPr/>
        </p:nvSpPr>
        <p:spPr>
          <a:xfrm>
            <a:off x="5983882" y="4941375"/>
            <a:ext cx="316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. 6 =</a:t>
            </a:r>
            <a:r>
              <a:rPr lang="cs-CZ" sz="2400" b="1" dirty="0">
                <a:solidFill>
                  <a:srgbClr val="0070C0"/>
                </a:solidFill>
              </a:rPr>
              <a:t> 30 tmavých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CAF7E1A-0A6E-44CD-9000-ECF0549C031F}"/>
              </a:ext>
            </a:extLst>
          </p:cNvPr>
          <p:cNvSpPr txBox="1"/>
          <p:nvPr/>
        </p:nvSpPr>
        <p:spPr>
          <a:xfrm>
            <a:off x="6648095" y="5576380"/>
            <a:ext cx="196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. (4 + 6) = </a:t>
            </a:r>
            <a:r>
              <a:rPr lang="cs-CZ" sz="2400" b="1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D76EBCB-9769-4B59-A2A9-4A3AA07B7C2B}"/>
              </a:ext>
            </a:extLst>
          </p:cNvPr>
          <p:cNvSpPr txBox="1"/>
          <p:nvPr/>
        </p:nvSpPr>
        <p:spPr>
          <a:xfrm>
            <a:off x="6409192" y="6324935"/>
            <a:ext cx="292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20 . (19 + 21) = </a:t>
            </a:r>
            <a:r>
              <a:rPr lang="cs-CZ" sz="2400" b="1" dirty="0">
                <a:solidFill>
                  <a:srgbClr val="0070C0"/>
                </a:solidFill>
              </a:rPr>
              <a:t>800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AD9CD74-D4CC-40A4-BB55-BD5383B4656F}"/>
              </a:ext>
            </a:extLst>
          </p:cNvPr>
          <p:cNvSpPr txBox="1"/>
          <p:nvPr/>
        </p:nvSpPr>
        <p:spPr>
          <a:xfrm>
            <a:off x="3430288" y="3178032"/>
            <a:ext cx="114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20 řad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2240E36-1AAB-4200-832C-B86DC59C67E0}"/>
              </a:ext>
            </a:extLst>
          </p:cNvPr>
          <p:cNvSpPr txBox="1"/>
          <p:nvPr/>
        </p:nvSpPr>
        <p:spPr>
          <a:xfrm>
            <a:off x="3023736" y="3533247"/>
            <a:ext cx="192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každé řadě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2673A06-10D8-46AC-88D9-35D8BAD0906D}"/>
              </a:ext>
            </a:extLst>
          </p:cNvPr>
          <p:cNvSpPr txBox="1"/>
          <p:nvPr/>
        </p:nvSpPr>
        <p:spPr>
          <a:xfrm>
            <a:off x="2614942" y="3964134"/>
            <a:ext cx="277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19 bílých + 21 tmavých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683917B-60B6-4B09-AA6F-A9565D0A26D7}"/>
              </a:ext>
            </a:extLst>
          </p:cNvPr>
          <p:cNvSpPr/>
          <p:nvPr/>
        </p:nvSpPr>
        <p:spPr>
          <a:xfrm>
            <a:off x="6261957" y="3181244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D3148F41-482D-40FD-9157-47E40D45E8E8}"/>
              </a:ext>
            </a:extLst>
          </p:cNvPr>
          <p:cNvSpPr/>
          <p:nvPr/>
        </p:nvSpPr>
        <p:spPr>
          <a:xfrm>
            <a:off x="6321856" y="3967766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286FB6E-4B0E-47D7-8FDD-913BD4175431}"/>
              </a:ext>
            </a:extLst>
          </p:cNvPr>
          <p:cNvSpPr/>
          <p:nvPr/>
        </p:nvSpPr>
        <p:spPr>
          <a:xfrm>
            <a:off x="5434622" y="3964477"/>
            <a:ext cx="324000" cy="324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48B414E-871E-4856-948D-F9CF37F4D1C7}"/>
              </a:ext>
            </a:extLst>
          </p:cNvPr>
          <p:cNvSpPr/>
          <p:nvPr/>
        </p:nvSpPr>
        <p:spPr>
          <a:xfrm>
            <a:off x="3957715" y="4012192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60E73C9E-BF8E-4D80-8E47-DCBC83E7C081}"/>
              </a:ext>
            </a:extLst>
          </p:cNvPr>
          <p:cNvSpPr/>
          <p:nvPr/>
        </p:nvSpPr>
        <p:spPr>
          <a:xfrm>
            <a:off x="2699736" y="4041465"/>
            <a:ext cx="324000" cy="32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D0F38557-3AB0-4A78-8CE1-6238D06EB8BC}"/>
              </a:ext>
            </a:extLst>
          </p:cNvPr>
          <p:cNvSpPr/>
          <p:nvPr/>
        </p:nvSpPr>
        <p:spPr>
          <a:xfrm>
            <a:off x="3467636" y="3201167"/>
            <a:ext cx="396000" cy="39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547A4D91-810C-43A6-B89B-A7D2A0FE2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6FCA5BEE-9DA8-48C6-8FDF-06B12D1CB504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31" name="Šipka: doprava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252239-B9A6-42AE-A989-EE9CC1553DA4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: doprava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B915AC9-C5BF-4F38-8A0D-13430DFF413C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CB5204-DB2E-44B2-AC0D-1356B8DDFCB1}"/>
              </a:ext>
            </a:extLst>
          </p:cNvPr>
          <p:cNvSpPr txBox="1"/>
          <p:nvPr/>
        </p:nvSpPr>
        <p:spPr>
          <a:xfrm>
            <a:off x="2332319" y="3221779"/>
            <a:ext cx="473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A231003-8568-4D93-869D-9B458C795819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13" name="Šipka: doprava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5F5D76-3F82-4494-8495-610FDF8D804E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1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C4BD49A-6BB1-469D-982A-2E554F52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24470" r="34477" b="65490"/>
          <a:stretch/>
        </p:blipFill>
        <p:spPr>
          <a:xfrm>
            <a:off x="74425" y="598006"/>
            <a:ext cx="8431620" cy="8612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9D97B0-CBFA-47D0-B4EF-70A220EA8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34345" r="30781" b="42682"/>
          <a:stretch/>
        </p:blipFill>
        <p:spPr>
          <a:xfrm>
            <a:off x="106322" y="1937709"/>
            <a:ext cx="8995146" cy="197058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FA39E3-7402-4497-931E-7145D0BE09D9}"/>
              </a:ext>
            </a:extLst>
          </p:cNvPr>
          <p:cNvSpPr txBox="1"/>
          <p:nvPr/>
        </p:nvSpPr>
        <p:spPr>
          <a:xfrm>
            <a:off x="1445683" y="1351251"/>
            <a:ext cx="4891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0,04 : 0,008  =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AC93303-2033-4E9C-BA71-03AEF8E9969D}"/>
                  </a:ext>
                </a:extLst>
              </p:cNvPr>
              <p:cNvSpPr txBox="1"/>
              <p:nvPr/>
            </p:nvSpPr>
            <p:spPr>
              <a:xfrm>
                <a:off x="2625896" y="2503207"/>
                <a:ext cx="986711" cy="548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e>
                    </m:rad>
                  </m:oMath>
                </a14:m>
                <a:r>
                  <a:rPr lang="cs-CZ" sz="2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cs-CZ" sz="26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AC93303-2033-4E9C-BA71-03AEF8E99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896" y="2503207"/>
                <a:ext cx="986711" cy="548676"/>
              </a:xfrm>
              <a:prstGeom prst="rect">
                <a:avLst/>
              </a:prstGeom>
              <a:blipFill>
                <a:blip r:embed="rId3"/>
                <a:stretch>
                  <a:fillRect t="-4444" r="-2469" b="-2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D1BB20E-ECE5-465C-BF1B-0DBABB1D4B7B}"/>
                  </a:ext>
                </a:extLst>
              </p:cNvPr>
              <p:cNvSpPr txBox="1"/>
              <p:nvPr/>
            </p:nvSpPr>
            <p:spPr>
              <a:xfrm>
                <a:off x="2508932" y="3256010"/>
                <a:ext cx="40300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:0,04  </m:t>
                    </m:r>
                  </m:oMath>
                </a14:m>
                <a:r>
                  <a:rPr lang="cs-CZ" sz="2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cs-CZ" sz="26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D1BB20E-ECE5-465C-BF1B-0DBABB1D4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932" y="3256010"/>
                <a:ext cx="4030085" cy="492443"/>
              </a:xfrm>
              <a:prstGeom prst="rect">
                <a:avLst/>
              </a:prstGeom>
              <a:blipFill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5FFB8FCF-9EF7-4EC9-A28E-3B5BC084B8C5}"/>
              </a:ext>
            </a:extLst>
          </p:cNvPr>
          <p:cNvSpPr txBox="1"/>
          <p:nvPr/>
        </p:nvSpPr>
        <p:spPr>
          <a:xfrm>
            <a:off x="3612607" y="1354327"/>
            <a:ext cx="1289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 : 8 =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9BF624E-FD0C-4989-86FB-A7084AC13E42}"/>
              </a:ext>
            </a:extLst>
          </p:cNvPr>
          <p:cNvSpPr txBox="1"/>
          <p:nvPr/>
        </p:nvSpPr>
        <p:spPr>
          <a:xfrm>
            <a:off x="2942756" y="1076219"/>
            <a:ext cx="112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.1000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0898802-0E69-4AE4-9751-06C2B3E5FC6A}"/>
              </a:ext>
            </a:extLst>
          </p:cNvPr>
          <p:cNvSpPr txBox="1"/>
          <p:nvPr/>
        </p:nvSpPr>
        <p:spPr>
          <a:xfrm>
            <a:off x="4901609" y="1343202"/>
            <a:ext cx="825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5x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53333C7-274C-4E5F-800F-358C2ED908F5}"/>
              </a:ext>
            </a:extLst>
          </p:cNvPr>
          <p:cNvSpPr txBox="1"/>
          <p:nvPr/>
        </p:nvSpPr>
        <p:spPr>
          <a:xfrm>
            <a:off x="3625352" y="2536070"/>
            <a:ext cx="531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306C99-5127-4467-8AE8-A4DF48F9DF33}"/>
              </a:ext>
            </a:extLst>
          </p:cNvPr>
          <p:cNvSpPr txBox="1"/>
          <p:nvPr/>
        </p:nvSpPr>
        <p:spPr>
          <a:xfrm>
            <a:off x="4157327" y="3256009"/>
            <a:ext cx="1531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 : 4 =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DE9FD5B-B353-4818-AFF8-4B4ECDC98FCD}"/>
              </a:ext>
            </a:extLst>
          </p:cNvPr>
          <p:cNvSpPr txBox="1"/>
          <p:nvPr/>
        </p:nvSpPr>
        <p:spPr>
          <a:xfrm>
            <a:off x="3596734" y="2995860"/>
            <a:ext cx="112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.100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5806605-4C7A-444F-98D7-D4C18543FF77}"/>
              </a:ext>
            </a:extLst>
          </p:cNvPr>
          <p:cNvSpPr txBox="1"/>
          <p:nvPr/>
        </p:nvSpPr>
        <p:spPr>
          <a:xfrm>
            <a:off x="5567607" y="3259216"/>
            <a:ext cx="737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66C22C6-AFE5-4705-A685-DFFFED1DCD13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18DFC5-4C1A-479D-BBDD-B67755C673D2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BC742A-FA96-43D4-B5E3-4A9BD30F93C4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69D97B0-CBFA-47D0-B4EF-70A220EA8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58328" r="30781" b="8966"/>
          <a:stretch/>
        </p:blipFill>
        <p:spPr>
          <a:xfrm>
            <a:off x="8666" y="550406"/>
            <a:ext cx="8995146" cy="2805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3386975-B499-4CC2-A99C-9156BE94B562}"/>
                  </a:ext>
                </a:extLst>
              </p:cNvPr>
              <p:cNvSpPr txBox="1"/>
              <p:nvPr/>
            </p:nvSpPr>
            <p:spPr>
              <a:xfrm>
                <a:off x="2923242" y="1172564"/>
                <a:ext cx="58408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3386975-B499-4CC2-A99C-9156BE94B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242" y="1172564"/>
                <a:ext cx="5840815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89957DE-43EF-41B3-B59F-BFB720E1E96D}"/>
                  </a:ext>
                </a:extLst>
              </p:cNvPr>
              <p:cNvSpPr txBox="1"/>
              <p:nvPr/>
            </p:nvSpPr>
            <p:spPr>
              <a:xfrm>
                <a:off x="3162997" y="2254840"/>
                <a:ext cx="1991831" cy="1035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89957DE-43EF-41B3-B59F-BFB720E1E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97" y="2254840"/>
                <a:ext cx="1991831" cy="1035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D6C028E-23FC-4F4F-AC20-D7D73B98FDFD}"/>
                  </a:ext>
                </a:extLst>
              </p:cNvPr>
              <p:cNvSpPr txBox="1"/>
              <p:nvPr/>
            </p:nvSpPr>
            <p:spPr>
              <a:xfrm>
                <a:off x="4506239" y="1169357"/>
                <a:ext cx="146729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D6C028E-23FC-4F4F-AC20-D7D73B98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39" y="1169357"/>
                <a:ext cx="1467296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6144612-49AA-41BB-AAE8-1AFB374183D7}"/>
                  </a:ext>
                </a:extLst>
              </p:cNvPr>
              <p:cNvSpPr txBox="1"/>
              <p:nvPr/>
            </p:nvSpPr>
            <p:spPr>
              <a:xfrm>
                <a:off x="5838702" y="1181161"/>
                <a:ext cx="146729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5−18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56144612-49AA-41BB-AAE8-1AFB37418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02" y="1181161"/>
                <a:ext cx="1467296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41F97C94-EE4E-4B63-A286-87D293B56FE0}"/>
                  </a:ext>
                </a:extLst>
              </p:cNvPr>
              <p:cNvSpPr txBox="1"/>
              <p:nvPr/>
            </p:nvSpPr>
            <p:spPr>
              <a:xfrm>
                <a:off x="7174821" y="1172564"/>
                <a:ext cx="98008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41F97C94-EE4E-4B63-A286-87D293B56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21" y="1172564"/>
                <a:ext cx="98008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D081F6C-CD0A-4300-A9EC-872C1E0AFE8C}"/>
                  </a:ext>
                </a:extLst>
              </p:cNvPr>
              <p:cNvSpPr txBox="1"/>
              <p:nvPr/>
            </p:nvSpPr>
            <p:spPr>
              <a:xfrm>
                <a:off x="4999636" y="2249890"/>
                <a:ext cx="1867034" cy="1329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FD081F6C-CD0A-4300-A9EC-872C1E0AF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36" y="2249890"/>
                <a:ext cx="1867034" cy="13294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6E25CBF-762C-41EC-BDC2-4FE38D52ED19}"/>
                  </a:ext>
                </a:extLst>
              </p:cNvPr>
              <p:cNvSpPr txBox="1"/>
              <p:nvPr/>
            </p:nvSpPr>
            <p:spPr>
              <a:xfrm>
                <a:off x="6686312" y="2489535"/>
                <a:ext cx="207774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6E25CBF-762C-41EC-BDC2-4FE38D52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12" y="2489535"/>
                <a:ext cx="2077745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E2041EF-F034-4478-9AFB-9BECBE7C3C16}"/>
              </a:ext>
            </a:extLst>
          </p:cNvPr>
          <p:cNvCxnSpPr/>
          <p:nvPr/>
        </p:nvCxnSpPr>
        <p:spPr>
          <a:xfrm flipH="1">
            <a:off x="6866670" y="2489535"/>
            <a:ext cx="191386" cy="34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C104C4D5-0805-49B9-8C30-BD084CD61643}"/>
              </a:ext>
            </a:extLst>
          </p:cNvPr>
          <p:cNvCxnSpPr/>
          <p:nvPr/>
        </p:nvCxnSpPr>
        <p:spPr>
          <a:xfrm flipH="1">
            <a:off x="7267723" y="2925256"/>
            <a:ext cx="191386" cy="34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A4C5D13-D314-469B-AA2D-378C9EE22802}"/>
                  </a:ext>
                </a:extLst>
              </p:cNvPr>
              <p:cNvSpPr txBox="1"/>
              <p:nvPr/>
            </p:nvSpPr>
            <p:spPr>
              <a:xfrm>
                <a:off x="7800732" y="2489535"/>
                <a:ext cx="70834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A4C5D13-D314-469B-AA2D-378C9EE22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732" y="2489535"/>
                <a:ext cx="70834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38E435F-0638-4544-89B2-D1FB6A5791E4}"/>
              </a:ext>
            </a:extLst>
          </p:cNvPr>
          <p:cNvCxnSpPr>
            <a:cxnSpLocks/>
          </p:cNvCxnSpPr>
          <p:nvPr/>
        </p:nvCxnSpPr>
        <p:spPr>
          <a:xfrm flipH="1">
            <a:off x="3329308" y="1257627"/>
            <a:ext cx="390897" cy="26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49363AB-E76D-49CE-AB95-86CDB9EA9A8C}"/>
              </a:ext>
            </a:extLst>
          </p:cNvPr>
          <p:cNvCxnSpPr/>
          <p:nvPr/>
        </p:nvCxnSpPr>
        <p:spPr>
          <a:xfrm flipH="1">
            <a:off x="2976702" y="1632840"/>
            <a:ext cx="191386" cy="341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DE1AFFD-1415-483B-A40A-BF8DBAED2D29}"/>
              </a:ext>
            </a:extLst>
          </p:cNvPr>
          <p:cNvSpPr txBox="1"/>
          <p:nvPr/>
        </p:nvSpPr>
        <p:spPr>
          <a:xfrm>
            <a:off x="3392579" y="896262"/>
            <a:ext cx="42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5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F90AE4E4-5D07-4BE6-89E0-0033954E5242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C51125-76A2-4979-A150-C55251105CEF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C868F2A-6F15-48C6-A00D-9113F9303D16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7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  <p:bldP spid="26" grpId="0"/>
      <p:bldP spid="27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CF5C43E-18E9-4215-98BC-137853595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5" t="21990" r="28953" b="19716"/>
          <a:stretch/>
        </p:blipFill>
        <p:spPr>
          <a:xfrm>
            <a:off x="95694" y="232368"/>
            <a:ext cx="7666074" cy="414939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E2D5240-FA9F-4D6E-89F5-8C6355AD16AA}"/>
              </a:ext>
            </a:extLst>
          </p:cNvPr>
          <p:cNvSpPr txBox="1"/>
          <p:nvPr/>
        </p:nvSpPr>
        <p:spPr>
          <a:xfrm>
            <a:off x="3784843" y="1285633"/>
            <a:ext cx="134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2a – 2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C778B18-00A7-49EF-84EA-79F7E70D5DB4}"/>
                  </a:ext>
                </a:extLst>
              </p:cNvPr>
              <p:cNvSpPr txBox="1"/>
              <p:nvPr/>
            </p:nvSpPr>
            <p:spPr>
              <a:xfrm>
                <a:off x="2925211" y="2114329"/>
                <a:ext cx="2581525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−2−2</m:t>
                          </m:r>
                          <m:r>
                            <m:rPr>
                              <m:sty m:val="p"/>
                            </m:rP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C778B18-00A7-49EF-84EA-79F7E70D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211" y="2114329"/>
                <a:ext cx="2581525" cy="735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E0F2BEC-FECA-4250-938A-F3C9DC800B10}"/>
                  </a:ext>
                </a:extLst>
              </p:cNvPr>
              <p:cNvSpPr txBox="1"/>
              <p:nvPr/>
            </p:nvSpPr>
            <p:spPr>
              <a:xfrm>
                <a:off x="974137" y="4381760"/>
                <a:ext cx="1779696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E0F2BEC-FECA-4250-938A-F3C9DC80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7" y="4381760"/>
                <a:ext cx="1779696" cy="735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AFEEB1F9-D9F0-4C3E-832F-11DB7BD22B60}"/>
              </a:ext>
            </a:extLst>
          </p:cNvPr>
          <p:cNvSpPr txBox="1"/>
          <p:nvPr/>
        </p:nvSpPr>
        <p:spPr>
          <a:xfrm>
            <a:off x="2611259" y="4539826"/>
            <a:ext cx="89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F89FD8F-7A38-4129-A26E-21B8B155B590}"/>
                  </a:ext>
                </a:extLst>
              </p:cNvPr>
              <p:cNvSpPr txBox="1"/>
              <p:nvPr/>
            </p:nvSpPr>
            <p:spPr>
              <a:xfrm>
                <a:off x="889073" y="5253826"/>
                <a:ext cx="17796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cs-CZ" sz="22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=5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F89FD8F-7A38-4129-A26E-21B8B155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73" y="5253826"/>
                <a:ext cx="17796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A7937744-02FF-468F-B311-2E2F017E8AC8}"/>
              </a:ext>
            </a:extLst>
          </p:cNvPr>
          <p:cNvSpPr txBox="1"/>
          <p:nvPr/>
        </p:nvSpPr>
        <p:spPr>
          <a:xfrm>
            <a:off x="2540263" y="5186254"/>
            <a:ext cx="89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:(-4)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88D382C-D6D7-48E1-82DC-6298CDED6719}"/>
                  </a:ext>
                </a:extLst>
              </p:cNvPr>
              <p:cNvSpPr txBox="1"/>
              <p:nvPr/>
            </p:nvSpPr>
            <p:spPr>
              <a:xfrm>
                <a:off x="1229324" y="5752285"/>
                <a:ext cx="1779696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cs-CZ" sz="2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f>
                        <m:fPr>
                          <m:ctrlPr>
                            <a:rPr lang="cs-CZ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88D382C-D6D7-48E1-82DC-6298CDED6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24" y="5752285"/>
                <a:ext cx="1779696" cy="7352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C08B88FC-1212-4883-8340-1B937359FC4C}"/>
              </a:ext>
            </a:extLst>
          </p:cNvPr>
          <p:cNvSpPr txBox="1"/>
          <p:nvPr/>
        </p:nvSpPr>
        <p:spPr>
          <a:xfrm>
            <a:off x="4893733" y="4276294"/>
            <a:ext cx="310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3x – 6 – 6x = 12 – 4x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0527C54-6585-4F1D-B63E-9F8476BC57C2}"/>
              </a:ext>
            </a:extLst>
          </p:cNvPr>
          <p:cNvSpPr txBox="1"/>
          <p:nvPr/>
        </p:nvSpPr>
        <p:spPr>
          <a:xfrm>
            <a:off x="7923733" y="3715380"/>
            <a:ext cx="89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.6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6A78FBC-B509-4D18-B9FD-8860CDEEF6F0}"/>
              </a:ext>
            </a:extLst>
          </p:cNvPr>
          <p:cNvSpPr txBox="1"/>
          <p:nvPr/>
        </p:nvSpPr>
        <p:spPr>
          <a:xfrm>
            <a:off x="5329668" y="4823354"/>
            <a:ext cx="275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–6 – 3x = 12 – 4x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C8F5669-8516-4B98-AE4D-05C5EF21D46B}"/>
              </a:ext>
            </a:extLst>
          </p:cNvPr>
          <p:cNvSpPr txBox="1"/>
          <p:nvPr/>
        </p:nvSpPr>
        <p:spPr>
          <a:xfrm>
            <a:off x="7669134" y="4800527"/>
            <a:ext cx="167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+4x + 6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FAD518A-F273-4872-89E8-11DAA13F1D47}"/>
              </a:ext>
            </a:extLst>
          </p:cNvPr>
          <p:cNvSpPr txBox="1"/>
          <p:nvPr/>
        </p:nvSpPr>
        <p:spPr>
          <a:xfrm>
            <a:off x="5975519" y="5347587"/>
            <a:ext cx="169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 = 18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15F37B6-D70F-46E4-8AD2-FB6BAA501004}"/>
              </a:ext>
            </a:extLst>
          </p:cNvPr>
          <p:cNvSpPr txBox="1"/>
          <p:nvPr/>
        </p:nvSpPr>
        <p:spPr>
          <a:xfrm>
            <a:off x="1137511" y="1022901"/>
            <a:ext cx="59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2a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26E2B2B-EE4D-4408-86E2-8C75605FCEFD}"/>
              </a:ext>
            </a:extLst>
          </p:cNvPr>
          <p:cNvSpPr txBox="1"/>
          <p:nvPr/>
        </p:nvSpPr>
        <p:spPr>
          <a:xfrm>
            <a:off x="4962975" y="1287817"/>
            <a:ext cx="1129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994733B-B85C-4A40-B8C2-098CC2E4A438}"/>
              </a:ext>
            </a:extLst>
          </p:cNvPr>
          <p:cNvSpPr txBox="1"/>
          <p:nvPr/>
        </p:nvSpPr>
        <p:spPr>
          <a:xfrm>
            <a:off x="5928988" y="1296465"/>
            <a:ext cx="155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2a – 3a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EE103A5-0C33-4366-A00C-9097AE415165}"/>
                  </a:ext>
                </a:extLst>
              </p:cNvPr>
              <p:cNvSpPr txBox="1"/>
              <p:nvPr/>
            </p:nvSpPr>
            <p:spPr>
              <a:xfrm>
                <a:off x="5340465" y="2114329"/>
                <a:ext cx="635054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EE103A5-0C33-4366-A00C-9097AE415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65" y="2114329"/>
                <a:ext cx="635054" cy="7352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01433AC-E161-452E-A071-1FEB97E26B8C}"/>
              </a:ext>
            </a:extLst>
          </p:cNvPr>
          <p:cNvCxnSpPr>
            <a:cxnSpLocks/>
          </p:cNvCxnSpPr>
          <p:nvPr/>
        </p:nvCxnSpPr>
        <p:spPr>
          <a:xfrm flipH="1">
            <a:off x="1109888" y="3682524"/>
            <a:ext cx="147412" cy="203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E024454-57C8-4EF4-86F8-2CAFF6528395}"/>
              </a:ext>
            </a:extLst>
          </p:cNvPr>
          <p:cNvCxnSpPr>
            <a:cxnSpLocks/>
          </p:cNvCxnSpPr>
          <p:nvPr/>
        </p:nvCxnSpPr>
        <p:spPr>
          <a:xfrm flipH="1">
            <a:off x="1401403" y="4049236"/>
            <a:ext cx="153553" cy="19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590378EA-9D5F-40F2-B813-9010E55BD639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33" name="Šipka: doprava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0D03D-368A-4F07-9FD5-E57CE9F4EE22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: doprava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A96784-E361-42F8-A880-5DDCD3020CEF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1ED9DFF-567B-45AD-B0CC-A486D508C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6" t="20749" r="12210" b="18203"/>
          <a:stretch/>
        </p:blipFill>
        <p:spPr>
          <a:xfrm>
            <a:off x="0" y="116951"/>
            <a:ext cx="9155307" cy="404747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C7798F-BEAA-492C-A442-96F6690FDDB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42673" r="27729" b="49271"/>
          <a:stretch/>
        </p:blipFill>
        <p:spPr bwMode="auto">
          <a:xfrm>
            <a:off x="31899" y="5471817"/>
            <a:ext cx="7357029" cy="599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90011D1-414B-499F-9883-62A34E365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6" t="81796" r="13749" b="7726"/>
          <a:stretch/>
        </p:blipFill>
        <p:spPr>
          <a:xfrm>
            <a:off x="10633" y="4444210"/>
            <a:ext cx="8973879" cy="6946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CD9CF5B-C467-44DD-A95A-E2A6D164088B}"/>
              </a:ext>
            </a:extLst>
          </p:cNvPr>
          <p:cNvSpPr txBox="1"/>
          <p:nvPr/>
        </p:nvSpPr>
        <p:spPr>
          <a:xfrm>
            <a:off x="6836756" y="3869233"/>
            <a:ext cx="169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72x Kč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9C72E83-9DF2-4548-911A-1F55C2CDBABA}"/>
              </a:ext>
            </a:extLst>
          </p:cNvPr>
          <p:cNvSpPr txBox="1"/>
          <p:nvPr/>
        </p:nvSpPr>
        <p:spPr>
          <a:xfrm>
            <a:off x="6418299" y="4908029"/>
            <a:ext cx="253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(990 + 61x) Kč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31C461-2F7D-4053-9B14-E71A59924C21}"/>
              </a:ext>
            </a:extLst>
          </p:cNvPr>
          <p:cNvSpPr txBox="1"/>
          <p:nvPr/>
        </p:nvSpPr>
        <p:spPr>
          <a:xfrm>
            <a:off x="4858400" y="5771507"/>
            <a:ext cx="253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990 + 61x = 72 x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1C433A-4A8A-40B4-B79A-E3BC968EE4A2}"/>
              </a:ext>
            </a:extLst>
          </p:cNvPr>
          <p:cNvSpPr txBox="1"/>
          <p:nvPr/>
        </p:nvSpPr>
        <p:spPr>
          <a:xfrm>
            <a:off x="6038622" y="6180007"/>
            <a:ext cx="253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90 m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990E06-DE33-4A44-B1DD-2FE1830D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A16F1EF-3F86-4224-8EB5-D4E3FB1DB7CB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AC34BD-61DB-4631-AE6A-EB01EEA75CE8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A375A3-9DEE-4594-A436-EF0644CB42D3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D8D6B16-8D45-444D-9C1A-9A31F901E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9" t="39354" r="37325" b="24056"/>
          <a:stretch/>
        </p:blipFill>
        <p:spPr>
          <a:xfrm>
            <a:off x="74428" y="626394"/>
            <a:ext cx="6730949" cy="264750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D01282-8FFB-4F2C-9A88-6974E7CAB78F}"/>
              </a:ext>
            </a:extLst>
          </p:cNvPr>
          <p:cNvSpPr txBox="1"/>
          <p:nvPr/>
        </p:nvSpPr>
        <p:spPr>
          <a:xfrm>
            <a:off x="837843" y="3537756"/>
            <a:ext cx="287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0,75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7 500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7938D4-F736-44D6-A9D6-79B11824F032}"/>
              </a:ext>
            </a:extLst>
          </p:cNvPr>
          <p:cNvSpPr txBox="1"/>
          <p:nvPr/>
        </p:nvSpPr>
        <p:spPr>
          <a:xfrm>
            <a:off x="837843" y="4377811"/>
            <a:ext cx="288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0,2 dm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= 200 cm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009CE34-09D0-4AD1-B8F7-09FD8062F320}"/>
              </a:ext>
            </a:extLst>
          </p:cNvPr>
          <p:cNvSpPr txBox="1"/>
          <p:nvPr/>
        </p:nvSpPr>
        <p:spPr>
          <a:xfrm>
            <a:off x="837843" y="5654519"/>
            <a:ext cx="550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8 . 0,75 hodiny = 8 . 45 minut = 360 minut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BA28A29-11C6-4F86-B249-F0F72854946D}"/>
              </a:ext>
            </a:extLst>
          </p:cNvPr>
          <p:cNvSpPr txBox="1"/>
          <p:nvPr/>
        </p:nvSpPr>
        <p:spPr>
          <a:xfrm>
            <a:off x="3825496" y="3537755"/>
            <a:ext cx="442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7 500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- 25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7 475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FC3A724-D5A5-49DE-AD76-3EC7912D6945}"/>
              </a:ext>
            </a:extLst>
          </p:cNvPr>
          <p:cNvSpPr txBox="1"/>
          <p:nvPr/>
        </p:nvSpPr>
        <p:spPr>
          <a:xfrm>
            <a:off x="4009419" y="4377810"/>
            <a:ext cx="442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litr = 1000 cm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BD81088-DBF6-4323-98BB-83A599AEB392}"/>
              </a:ext>
            </a:extLst>
          </p:cNvPr>
          <p:cNvSpPr txBox="1"/>
          <p:nvPr/>
        </p:nvSpPr>
        <p:spPr>
          <a:xfrm>
            <a:off x="3333981" y="1122656"/>
            <a:ext cx="115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7 475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5B26104-FB49-4644-A5C5-2108CDDD77B7}"/>
              </a:ext>
            </a:extLst>
          </p:cNvPr>
          <p:cNvSpPr txBox="1"/>
          <p:nvPr/>
        </p:nvSpPr>
        <p:spPr>
          <a:xfrm>
            <a:off x="2690981" y="4942214"/>
            <a:ext cx="442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1000 cm</a:t>
            </a:r>
            <a:r>
              <a:rPr lang="cs-CZ" sz="2400" baseline="30000" dirty="0">
                <a:solidFill>
                  <a:srgbClr val="0070C0"/>
                </a:solidFill>
              </a:rPr>
              <a:t>3 </a:t>
            </a:r>
            <a:r>
              <a:rPr lang="cs-CZ" sz="2400" dirty="0">
                <a:solidFill>
                  <a:srgbClr val="0070C0"/>
                </a:solidFill>
              </a:rPr>
              <a:t>- 200 cm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800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6F8A398-D351-40C4-A5C3-F3475C3B3C1B}"/>
              </a:ext>
            </a:extLst>
          </p:cNvPr>
          <p:cNvSpPr txBox="1"/>
          <p:nvPr/>
        </p:nvSpPr>
        <p:spPr>
          <a:xfrm>
            <a:off x="2479225" y="1894931"/>
            <a:ext cx="104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800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8022101-5E74-438F-AAA1-D1E62B88C65A}"/>
              </a:ext>
            </a:extLst>
          </p:cNvPr>
          <p:cNvSpPr txBox="1"/>
          <p:nvPr/>
        </p:nvSpPr>
        <p:spPr>
          <a:xfrm>
            <a:off x="2560927" y="6178383"/>
            <a:ext cx="394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360 minut : 20 minut = </a:t>
            </a:r>
            <a:r>
              <a:rPr lang="cs-CZ" sz="24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17505FA-2802-4E36-979E-4A1E707B5A22}"/>
              </a:ext>
            </a:extLst>
          </p:cNvPr>
          <p:cNvSpPr txBox="1"/>
          <p:nvPr/>
        </p:nvSpPr>
        <p:spPr>
          <a:xfrm>
            <a:off x="1346400" y="2688945"/>
            <a:ext cx="56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0F6900A-C22C-43FF-A445-5DED56D387D8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4C3E93-E64A-4E2E-A3FA-CFF2F02EE860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650E2A-B0D7-443A-B0FB-9FCC803F73AB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B48881C-D1F1-4D04-99E9-EB97C348D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7" t="26374" r="19651" b="12084"/>
          <a:stretch/>
        </p:blipFill>
        <p:spPr>
          <a:xfrm>
            <a:off x="-1" y="200956"/>
            <a:ext cx="9087283" cy="498443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9B06D18-7F03-4B94-8AB2-4601B374E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2" t="44729" r="43024" b="50493"/>
          <a:stretch/>
        </p:blipFill>
        <p:spPr>
          <a:xfrm>
            <a:off x="56717" y="5185390"/>
            <a:ext cx="6465064" cy="4394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5DCD6B1-4E8C-407D-ADF1-EC8E5D587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2" t="54849" r="43024" b="40373"/>
          <a:stretch/>
        </p:blipFill>
        <p:spPr>
          <a:xfrm>
            <a:off x="56717" y="5806928"/>
            <a:ext cx="6465064" cy="43948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7109BB8-20D4-45D9-966A-E0C05C88A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2" t="64404" r="43024" b="29225"/>
          <a:stretch/>
        </p:blipFill>
        <p:spPr>
          <a:xfrm>
            <a:off x="77983" y="6375300"/>
            <a:ext cx="6192000" cy="56122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D49DC08-2C79-454B-B26F-5F75862F8BA0}"/>
              </a:ext>
            </a:extLst>
          </p:cNvPr>
          <p:cNvSpPr txBox="1"/>
          <p:nvPr/>
        </p:nvSpPr>
        <p:spPr>
          <a:xfrm>
            <a:off x="5271673" y="1526929"/>
            <a:ext cx="15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5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- 3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A37D173-3FC1-4313-A7F4-135CE912F702}"/>
                  </a:ext>
                </a:extLst>
              </p:cNvPr>
              <p:cNvSpPr txBox="1"/>
              <p:nvPr/>
            </p:nvSpPr>
            <p:spPr>
              <a:xfrm>
                <a:off x="5346104" y="1960913"/>
                <a:ext cx="1309876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A37D173-3FC1-4313-A7F4-135CE912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04" y="1960913"/>
                <a:ext cx="1309876" cy="513602"/>
              </a:xfrm>
              <a:prstGeom prst="rect">
                <a:avLst/>
              </a:prstGeom>
              <a:blipFill>
                <a:blip r:embed="rId4"/>
                <a:stretch>
                  <a:fillRect l="-7442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22C33EC-8F96-43CD-9B23-FFDAB335E2A6}"/>
                  </a:ext>
                </a:extLst>
              </p:cNvPr>
              <p:cNvSpPr txBox="1"/>
              <p:nvPr/>
            </p:nvSpPr>
            <p:spPr>
              <a:xfrm>
                <a:off x="5324837" y="2474420"/>
                <a:ext cx="1463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x = 4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22C33EC-8F96-43CD-9B23-FFDAB335E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37" y="2474420"/>
                <a:ext cx="1463041" cy="461665"/>
              </a:xfrm>
              <a:prstGeom prst="rect">
                <a:avLst/>
              </a:prstGeom>
              <a:blipFill>
                <a:blip r:embed="rId5"/>
                <a:stretch>
                  <a:fillRect l="-6250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23AB61E9-BCEB-47BE-8ECE-E96F9986BB4F}"/>
              </a:ext>
            </a:extLst>
          </p:cNvPr>
          <p:cNvSpPr txBox="1"/>
          <p:nvPr/>
        </p:nvSpPr>
        <p:spPr>
          <a:xfrm>
            <a:off x="1677870" y="4592802"/>
            <a:ext cx="49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20B4DF6-6F48-4D37-9837-5AEDFE3B4AAF}"/>
                  </a:ext>
                </a:extLst>
              </p:cNvPr>
              <p:cNvSpPr txBox="1"/>
              <p:nvPr/>
            </p:nvSpPr>
            <p:spPr>
              <a:xfrm>
                <a:off x="4700617" y="5185390"/>
                <a:ext cx="1040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E20B4DF6-6F48-4D37-9837-5AEDFE3B4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17" y="5185390"/>
                <a:ext cx="104096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A9E01E16-CDC6-4C28-8365-BF8A2894C169}"/>
              </a:ext>
            </a:extLst>
          </p:cNvPr>
          <p:cNvSpPr txBox="1"/>
          <p:nvPr/>
        </p:nvSpPr>
        <p:spPr>
          <a:xfrm>
            <a:off x="2366911" y="2462339"/>
            <a:ext cx="49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F4A6C53-4430-4973-B54B-592829A2CA06}"/>
              </a:ext>
            </a:extLst>
          </p:cNvPr>
          <p:cNvSpPr txBox="1"/>
          <p:nvPr/>
        </p:nvSpPr>
        <p:spPr>
          <a:xfrm>
            <a:off x="7124181" y="1526929"/>
            <a:ext cx="191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y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5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+ 12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F1FACE6-9C98-4A74-8381-120C0A191BD9}"/>
                  </a:ext>
                </a:extLst>
              </p:cNvPr>
              <p:cNvSpPr txBox="1"/>
              <p:nvPr/>
            </p:nvSpPr>
            <p:spPr>
              <a:xfrm>
                <a:off x="7198612" y="1960913"/>
                <a:ext cx="1701469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169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FF1FACE6-9C98-4A74-8381-120C0A19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12" y="1960913"/>
                <a:ext cx="1701469" cy="513602"/>
              </a:xfrm>
              <a:prstGeom prst="rect">
                <a:avLst/>
              </a:prstGeom>
              <a:blipFill>
                <a:blip r:embed="rId7"/>
                <a:stretch>
                  <a:fillRect l="-5735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E444EFE-426D-4C97-B8EF-79F188FCD555}"/>
                  </a:ext>
                </a:extLst>
              </p:cNvPr>
              <p:cNvSpPr txBox="1"/>
              <p:nvPr/>
            </p:nvSpPr>
            <p:spPr>
              <a:xfrm>
                <a:off x="7177345" y="2474420"/>
                <a:ext cx="1463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y = 1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E444EFE-426D-4C97-B8EF-79F188FCD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345" y="2474420"/>
                <a:ext cx="1463041" cy="461665"/>
              </a:xfrm>
              <a:prstGeom prst="rect">
                <a:avLst/>
              </a:prstGeom>
              <a:blipFill>
                <a:blip r:embed="rId8"/>
                <a:stretch>
                  <a:fillRect l="-6250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118C3CD-2DCD-4385-A61F-A12AC8131B23}"/>
                  </a:ext>
                </a:extLst>
              </p:cNvPr>
              <p:cNvSpPr txBox="1"/>
              <p:nvPr/>
            </p:nvSpPr>
            <p:spPr>
              <a:xfrm>
                <a:off x="4809906" y="5810359"/>
                <a:ext cx="14630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118C3CD-2DCD-4385-A61F-A12AC8131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906" y="5810359"/>
                <a:ext cx="1463041" cy="461665"/>
              </a:xfrm>
              <a:prstGeom prst="rect">
                <a:avLst/>
              </a:prstGeom>
              <a:blipFill>
                <a:blip r:embed="rId9"/>
                <a:stretch>
                  <a:fillRect l="-6250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F6CB701-CE57-43AB-9D59-40C5FBB4D7ED}"/>
                  </a:ext>
                </a:extLst>
              </p:cNvPr>
              <p:cNvSpPr txBox="1"/>
              <p:nvPr/>
            </p:nvSpPr>
            <p:spPr>
              <a:xfrm>
                <a:off x="2813255" y="3130086"/>
                <a:ext cx="312585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="1" baseline="-25000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BF6CB701-CE57-43AB-9D59-40C5FBB4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255" y="3130086"/>
                <a:ext cx="312585" cy="360804"/>
              </a:xfrm>
              <a:prstGeom prst="rect">
                <a:avLst/>
              </a:prstGeom>
              <a:blipFill>
                <a:blip r:embed="rId10"/>
                <a:stretch>
                  <a:fillRect l="-25000" r="-13462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ED994AEF-477A-484E-8D2E-CD358077CAE0}"/>
                  </a:ext>
                </a:extLst>
              </p:cNvPr>
              <p:cNvSpPr txBox="1"/>
              <p:nvPr/>
            </p:nvSpPr>
            <p:spPr>
              <a:xfrm>
                <a:off x="1610871" y="4223116"/>
                <a:ext cx="312585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b="1" baseline="-25000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ED994AEF-477A-484E-8D2E-CD358077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71" y="4223116"/>
                <a:ext cx="312585" cy="360804"/>
              </a:xfrm>
              <a:prstGeom prst="rect">
                <a:avLst/>
              </a:prstGeom>
              <a:blipFill>
                <a:blip r:embed="rId11"/>
                <a:stretch>
                  <a:fillRect l="-25000" r="-13462" b="-20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9CE8989B-C695-4FBA-B92D-4E2F87054EA5}"/>
                  </a:ext>
                </a:extLst>
              </p:cNvPr>
              <p:cNvSpPr txBox="1"/>
              <p:nvPr/>
            </p:nvSpPr>
            <p:spPr>
              <a:xfrm>
                <a:off x="4248228" y="3210381"/>
                <a:ext cx="159244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i="1" baseline="-25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4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9CE8989B-C695-4FBA-B92D-4E2F87054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228" y="3210381"/>
                <a:ext cx="1592444" cy="360804"/>
              </a:xfrm>
              <a:prstGeom prst="rect">
                <a:avLst/>
              </a:prstGeom>
              <a:blipFill>
                <a:blip r:embed="rId12"/>
                <a:stretch>
                  <a:fillRect l="-6897" b="-203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6CF43BB8-4AD5-4005-A1C8-2C40BF089BAF}"/>
                  </a:ext>
                </a:extLst>
              </p:cNvPr>
              <p:cNvSpPr txBox="1"/>
              <p:nvPr/>
            </p:nvSpPr>
            <p:spPr>
              <a:xfrm>
                <a:off x="4280124" y="3698781"/>
                <a:ext cx="1476386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30+6</m:t>
                      </m:r>
                    </m:oMath>
                  </m:oMathPara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6CF43BB8-4AD5-4005-A1C8-2C40BF089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24" y="3698781"/>
                <a:ext cx="1476386" cy="360804"/>
              </a:xfrm>
              <a:prstGeom prst="rect">
                <a:avLst/>
              </a:prstGeom>
              <a:blipFill>
                <a:blip r:embed="rId13"/>
                <a:stretch>
                  <a:fillRect l="-7025" r="-3306" b="-101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4E8250D2-73EF-4CF5-A597-96DB6D969F15}"/>
                  </a:ext>
                </a:extLst>
              </p:cNvPr>
              <p:cNvSpPr txBox="1"/>
              <p:nvPr/>
            </p:nvSpPr>
            <p:spPr>
              <a:xfrm>
                <a:off x="4281224" y="4177403"/>
                <a:ext cx="1911175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  <m:r>
                        <a:rPr lang="cs-CZ" sz="2400" b="1" baseline="30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4E8250D2-73EF-4CF5-A597-96DB6D96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24" y="4177403"/>
                <a:ext cx="1911175" cy="360804"/>
              </a:xfrm>
              <a:prstGeom prst="rect">
                <a:avLst/>
              </a:prstGeom>
              <a:blipFill>
                <a:blip r:embed="rId14"/>
                <a:stretch>
                  <a:fillRect l="-5414" b="-11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CDAE13A-2D3A-4329-8763-6887FAE4F686}"/>
                  </a:ext>
                </a:extLst>
              </p:cNvPr>
              <p:cNvSpPr txBox="1"/>
              <p:nvPr/>
            </p:nvSpPr>
            <p:spPr>
              <a:xfrm>
                <a:off x="6145688" y="3950092"/>
                <a:ext cx="2639878" cy="633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2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4  .  3</m:t>
                          </m:r>
                        </m:num>
                        <m:den>
                          <m:r>
                            <a:rPr lang="cs-CZ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cs-CZ" sz="22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CDAE13A-2D3A-4329-8763-6887FAE4F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688" y="3950092"/>
                <a:ext cx="2639878" cy="6338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AF29F684-AECA-4BE4-8894-EAC372F511C4}"/>
                  </a:ext>
                </a:extLst>
              </p:cNvPr>
              <p:cNvSpPr txBox="1"/>
              <p:nvPr/>
            </p:nvSpPr>
            <p:spPr>
              <a:xfrm>
                <a:off x="6155477" y="3156760"/>
                <a:ext cx="2844721" cy="640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2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5  .  12</m:t>
                          </m:r>
                        </m:num>
                        <m:den>
                          <m:r>
                            <a:rPr lang="cs-CZ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cs-CZ" sz="2200" b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AF29F684-AECA-4BE4-8894-EAC372F51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77" y="3156760"/>
                <a:ext cx="2844721" cy="6406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7CF74343-472B-46A9-836E-CBCA65E5435A}"/>
                  </a:ext>
                </a:extLst>
              </p:cNvPr>
              <p:cNvSpPr txBox="1"/>
              <p:nvPr/>
            </p:nvSpPr>
            <p:spPr>
              <a:xfrm>
                <a:off x="5566194" y="6438789"/>
                <a:ext cx="129792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  <m:r>
                        <a:rPr lang="cs-CZ" sz="2400" b="1" baseline="30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7CF74343-472B-46A9-836E-CBCA65E54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194" y="6438789"/>
                <a:ext cx="1297924" cy="360804"/>
              </a:xfrm>
              <a:prstGeom prst="rect">
                <a:avLst/>
              </a:prstGeom>
              <a:blipFill>
                <a:blip r:embed="rId17"/>
                <a:stretch>
                  <a:fillRect l="-7981" b="-11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F3C3AFD-F157-4EDB-8A44-46758155CABD}"/>
              </a:ext>
            </a:extLst>
          </p:cNvPr>
          <p:cNvCxnSpPr/>
          <p:nvPr/>
        </p:nvCxnSpPr>
        <p:spPr>
          <a:xfrm>
            <a:off x="1266940" y="4667522"/>
            <a:ext cx="1200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1652126D-4549-4C2C-BE6A-65EDEEA93791}"/>
              </a:ext>
            </a:extLst>
          </p:cNvPr>
          <p:cNvCxnSpPr>
            <a:cxnSpLocks/>
          </p:cNvCxnSpPr>
          <p:nvPr/>
        </p:nvCxnSpPr>
        <p:spPr>
          <a:xfrm flipV="1">
            <a:off x="1276676" y="1743770"/>
            <a:ext cx="3423941" cy="20206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">
            <a:extLst>
              <a:ext uri="{FF2B5EF4-FFF2-40B4-BE49-F238E27FC236}">
                <a16:creationId xmlns:a16="http://schemas.microsoft.com/office/drawing/2014/main" id="{E2218324-76C9-40E7-82D3-DE134BC31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419B5F55-92AC-440E-947D-1E3B90E3E4D7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44" name="Šipka: doprava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8782BF-1056-461F-B905-0E278D32BFE1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Šipka: doprava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114D3-3563-4DE2-89C2-7319026FC0E4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4AF749E-AF59-41E4-A970-B9EE884CF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5" t="25090" r="26291" b="16615"/>
          <a:stretch/>
        </p:blipFill>
        <p:spPr>
          <a:xfrm>
            <a:off x="0" y="74427"/>
            <a:ext cx="8995144" cy="5231219"/>
          </a:xfrm>
          <a:prstGeom prst="rect">
            <a:avLst/>
          </a:prstGeom>
        </p:spPr>
      </p:pic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6B157F7-B7C5-4A96-8502-539970BE0E2A}"/>
              </a:ext>
            </a:extLst>
          </p:cNvPr>
          <p:cNvCxnSpPr/>
          <p:nvPr/>
        </p:nvCxnSpPr>
        <p:spPr>
          <a:xfrm>
            <a:off x="8995144" y="542260"/>
            <a:ext cx="0" cy="3476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21C1FA3-B82B-4F41-A2A2-BFB3067827F4}"/>
              </a:ext>
            </a:extLst>
          </p:cNvPr>
          <p:cNvCxnSpPr>
            <a:cxnSpLocks/>
          </p:cNvCxnSpPr>
          <p:nvPr/>
        </p:nvCxnSpPr>
        <p:spPr>
          <a:xfrm flipV="1">
            <a:off x="393405" y="1935127"/>
            <a:ext cx="7410893" cy="1679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6D7E8732-596D-4CA5-A8C1-9B75356806F6}"/>
              </a:ext>
            </a:extLst>
          </p:cNvPr>
          <p:cNvCxnSpPr>
            <a:cxnSpLocks/>
          </p:cNvCxnSpPr>
          <p:nvPr/>
        </p:nvCxnSpPr>
        <p:spPr>
          <a:xfrm flipV="1">
            <a:off x="255173" y="3540647"/>
            <a:ext cx="8028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0A694CA-1122-478C-8010-5DF8A147228F}"/>
              </a:ext>
            </a:extLst>
          </p:cNvPr>
          <p:cNvSpPr txBox="1"/>
          <p:nvPr/>
        </p:nvSpPr>
        <p:spPr>
          <a:xfrm flipH="1">
            <a:off x="461866" y="3476625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K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5231024-EF07-4AE1-979C-9BFA0E7945C2}"/>
              </a:ext>
            </a:extLst>
          </p:cNvPr>
          <p:cNvCxnSpPr>
            <a:cxnSpLocks/>
          </p:cNvCxnSpPr>
          <p:nvPr/>
        </p:nvCxnSpPr>
        <p:spPr>
          <a:xfrm rot="5400000" flipV="1">
            <a:off x="4731495" y="1938668"/>
            <a:ext cx="3257103" cy="751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louk 32">
            <a:extLst>
              <a:ext uri="{FF2B5EF4-FFF2-40B4-BE49-F238E27FC236}">
                <a16:creationId xmlns:a16="http://schemas.microsoft.com/office/drawing/2014/main" id="{83F0D3EF-C468-4C26-8D31-E0E0EEB398FF}"/>
              </a:ext>
            </a:extLst>
          </p:cNvPr>
          <p:cNvSpPr/>
          <p:nvPr/>
        </p:nvSpPr>
        <p:spPr>
          <a:xfrm>
            <a:off x="5963095" y="1871325"/>
            <a:ext cx="828000" cy="828000"/>
          </a:xfrm>
          <a:prstGeom prst="arc">
            <a:avLst>
              <a:gd name="adj1" fmla="val 4797739"/>
              <a:gd name="adj2" fmla="val 1029266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7DDF6B29-6B78-43F5-95FE-BF379B495A59}"/>
              </a:ext>
            </a:extLst>
          </p:cNvPr>
          <p:cNvSpPr/>
          <p:nvPr/>
        </p:nvSpPr>
        <p:spPr>
          <a:xfrm>
            <a:off x="6230680" y="2477387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>
            <a:extLst>
              <a:ext uri="{FF2B5EF4-FFF2-40B4-BE49-F238E27FC236}">
                <a16:creationId xmlns:a16="http://schemas.microsoft.com/office/drawing/2014/main" id="{1F1C0D68-FE8C-4D03-807C-55E2608C3F32}"/>
              </a:ext>
            </a:extLst>
          </p:cNvPr>
          <p:cNvSpPr/>
          <p:nvPr/>
        </p:nvSpPr>
        <p:spPr>
          <a:xfrm>
            <a:off x="4986682" y="889436"/>
            <a:ext cx="2700000" cy="2700000"/>
          </a:xfrm>
          <a:prstGeom prst="arc">
            <a:avLst>
              <a:gd name="adj1" fmla="val 14059348"/>
              <a:gd name="adj2" fmla="val 660328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EAB0E24-48FA-444B-9188-4DB78F52EEB2}"/>
              </a:ext>
            </a:extLst>
          </p:cNvPr>
          <p:cNvSpPr txBox="1"/>
          <p:nvPr/>
        </p:nvSpPr>
        <p:spPr>
          <a:xfrm flipH="1">
            <a:off x="5971118" y="498056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M</a:t>
            </a:r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EBF0CD6F-0FC3-4B73-9A8F-2140666249CC}"/>
              </a:ext>
            </a:extLst>
          </p:cNvPr>
          <p:cNvCxnSpPr>
            <a:cxnSpLocks/>
          </p:cNvCxnSpPr>
          <p:nvPr/>
        </p:nvCxnSpPr>
        <p:spPr>
          <a:xfrm>
            <a:off x="690273" y="3543191"/>
            <a:ext cx="59772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996F4D22-FB79-433F-8FC3-08A2630BF5DD}"/>
              </a:ext>
            </a:extLst>
          </p:cNvPr>
          <p:cNvCxnSpPr>
            <a:cxnSpLocks/>
          </p:cNvCxnSpPr>
          <p:nvPr/>
        </p:nvCxnSpPr>
        <p:spPr>
          <a:xfrm flipH="1" flipV="1">
            <a:off x="6032862" y="912019"/>
            <a:ext cx="618663" cy="2626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B4BF2209-0C0E-44A3-868E-02AD9CEC5769}"/>
              </a:ext>
            </a:extLst>
          </p:cNvPr>
          <p:cNvCxnSpPr>
            <a:cxnSpLocks/>
          </p:cNvCxnSpPr>
          <p:nvPr/>
        </p:nvCxnSpPr>
        <p:spPr>
          <a:xfrm flipV="1">
            <a:off x="709613" y="912019"/>
            <a:ext cx="5323248" cy="2626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7B570A83-E9DB-40A6-A181-1E2844462F57}"/>
              </a:ext>
            </a:extLst>
          </p:cNvPr>
          <p:cNvSpPr/>
          <p:nvPr/>
        </p:nvSpPr>
        <p:spPr>
          <a:xfrm rot="16200000">
            <a:off x="1901376" y="4440862"/>
            <a:ext cx="1335315" cy="32512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C728645-0DDD-4DAE-8EAC-BDD84B128F48}"/>
              </a:ext>
            </a:extLst>
          </p:cNvPr>
          <p:cNvCxnSpPr>
            <a:cxnSpLocks/>
          </p:cNvCxnSpPr>
          <p:nvPr/>
        </p:nvCxnSpPr>
        <p:spPr>
          <a:xfrm flipV="1">
            <a:off x="478972" y="6063922"/>
            <a:ext cx="41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32E4672-08D6-45D5-90B7-60B5861FA7B4}"/>
              </a:ext>
            </a:extLst>
          </p:cNvPr>
          <p:cNvSpPr txBox="1"/>
          <p:nvPr/>
        </p:nvSpPr>
        <p:spPr>
          <a:xfrm flipH="1">
            <a:off x="4762972" y="5409936"/>
            <a:ext cx="46045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osa souměrnosti v rovnoramenném </a:t>
            </a:r>
            <a:r>
              <a:rPr lang="cs-CZ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△ </a:t>
            </a:r>
            <a:r>
              <a:rPr lang="cs-CZ" sz="2300" dirty="0"/>
              <a:t>je kolmá na základnu</a:t>
            </a:r>
            <a:r>
              <a:rPr lang="cs-CZ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cs-CZ" sz="2300" dirty="0"/>
              <a:t>prochází protějším vrcholem.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B8FD0B0-49EB-4D42-BA1D-BD6D9319B21A}"/>
              </a:ext>
            </a:extLst>
          </p:cNvPr>
          <p:cNvSpPr txBox="1"/>
          <p:nvPr/>
        </p:nvSpPr>
        <p:spPr>
          <a:xfrm flipH="1">
            <a:off x="602326" y="6063922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K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9A11B0F-29F1-4C1B-984C-D7D6CAEC2493}"/>
              </a:ext>
            </a:extLst>
          </p:cNvPr>
          <p:cNvSpPr txBox="1"/>
          <p:nvPr/>
        </p:nvSpPr>
        <p:spPr>
          <a:xfrm flipH="1">
            <a:off x="4194634" y="6481171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L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EA7F4B5-7D2F-4D50-8905-DB3ECE75814F}"/>
              </a:ext>
            </a:extLst>
          </p:cNvPr>
          <p:cNvSpPr txBox="1"/>
          <p:nvPr/>
        </p:nvSpPr>
        <p:spPr>
          <a:xfrm flipH="1">
            <a:off x="4210741" y="5123226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M</a:t>
            </a:r>
          </a:p>
        </p:txBody>
      </p:sp>
      <p:sp>
        <p:nvSpPr>
          <p:cNvPr id="6" name="Oblouk 5">
            <a:extLst>
              <a:ext uri="{FF2B5EF4-FFF2-40B4-BE49-F238E27FC236}">
                <a16:creationId xmlns:a16="http://schemas.microsoft.com/office/drawing/2014/main" id="{423E3CEE-65F9-4C86-897F-04179CAFA060}"/>
              </a:ext>
            </a:extLst>
          </p:cNvPr>
          <p:cNvSpPr/>
          <p:nvPr/>
        </p:nvSpPr>
        <p:spPr>
          <a:xfrm flipH="1">
            <a:off x="3840236" y="5683941"/>
            <a:ext cx="734229" cy="75065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DCB8054-6C33-4AC2-9BE2-994B233F0BC8}"/>
              </a:ext>
            </a:extLst>
          </p:cNvPr>
          <p:cNvSpPr/>
          <p:nvPr/>
        </p:nvSpPr>
        <p:spPr>
          <a:xfrm>
            <a:off x="4043257" y="5907315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F7FD027-0863-4B36-9509-AFA28D6ECFA9}"/>
              </a:ext>
            </a:extLst>
          </p:cNvPr>
          <p:cNvSpPr txBox="1"/>
          <p:nvPr/>
        </p:nvSpPr>
        <p:spPr>
          <a:xfrm flipH="1">
            <a:off x="397712" y="5658490"/>
            <a:ext cx="341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o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88267AC8-8DAC-457C-ADE6-50CA9291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A6DC056-E8A9-429B-93B2-860B8DD4796F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37" name="Šipka: doprava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4C35DD-32FB-46D7-8ED3-8E3D8B309E35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Šipka: doprava 3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87D5B4-6C0A-4521-A373-3268EE439CC3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5" grpId="0" animBg="1"/>
      <p:bldP spid="40" grpId="0"/>
      <p:bldP spid="2" grpId="0" animBg="1"/>
      <p:bldP spid="19" grpId="0"/>
      <p:bldP spid="20" grpId="0"/>
      <p:bldP spid="22" grpId="0"/>
      <p:bldP spid="24" grpId="0"/>
      <p:bldP spid="6" grpId="0" animBg="1"/>
      <p:bldP spid="7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E0CB7DB-2959-422B-901E-B059FBB2D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1" t="21428" r="21066" b="18440"/>
          <a:stretch/>
        </p:blipFill>
        <p:spPr>
          <a:xfrm>
            <a:off x="152400" y="61155"/>
            <a:ext cx="8836438" cy="4917246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BDC1D99-2E91-4659-BFDA-1D17B2020933}"/>
              </a:ext>
            </a:extLst>
          </p:cNvPr>
          <p:cNvCxnSpPr>
            <a:cxnSpLocks/>
          </p:cNvCxnSpPr>
          <p:nvPr/>
        </p:nvCxnSpPr>
        <p:spPr>
          <a:xfrm rot="5400000" flipV="1">
            <a:off x="4934857" y="2026997"/>
            <a:ext cx="3280229" cy="6676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louk 19">
            <a:extLst>
              <a:ext uri="{FF2B5EF4-FFF2-40B4-BE49-F238E27FC236}">
                <a16:creationId xmlns:a16="http://schemas.microsoft.com/office/drawing/2014/main" id="{99B97C46-8002-41E7-85CC-537E8DF0212D}"/>
              </a:ext>
            </a:extLst>
          </p:cNvPr>
          <p:cNvSpPr/>
          <p:nvPr/>
        </p:nvSpPr>
        <p:spPr>
          <a:xfrm>
            <a:off x="6284936" y="3068163"/>
            <a:ext cx="1080000" cy="1080000"/>
          </a:xfrm>
          <a:prstGeom prst="arc">
            <a:avLst>
              <a:gd name="adj1" fmla="val 10184853"/>
              <a:gd name="adj2" fmla="val 1555916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6F0DB81-5104-4DE9-8E7E-1D4C4339AFFC}"/>
              </a:ext>
            </a:extLst>
          </p:cNvPr>
          <p:cNvSpPr/>
          <p:nvPr/>
        </p:nvSpPr>
        <p:spPr>
          <a:xfrm>
            <a:off x="6556971" y="339800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3485FA5-579D-476C-B35E-376539BDE43A}"/>
              </a:ext>
            </a:extLst>
          </p:cNvPr>
          <p:cNvCxnSpPr>
            <a:cxnSpLocks/>
          </p:cNvCxnSpPr>
          <p:nvPr/>
        </p:nvCxnSpPr>
        <p:spPr>
          <a:xfrm flipV="1">
            <a:off x="1609725" y="1077155"/>
            <a:ext cx="5648325" cy="11354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40D9AA15-0620-4BBE-8D39-3B15B22FEE45}"/>
              </a:ext>
            </a:extLst>
          </p:cNvPr>
          <p:cNvCxnSpPr>
            <a:cxnSpLocks/>
          </p:cNvCxnSpPr>
          <p:nvPr/>
        </p:nvCxnSpPr>
        <p:spPr>
          <a:xfrm>
            <a:off x="4057650" y="1644864"/>
            <a:ext cx="0" cy="156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75AF8D6F-F673-43BE-BE9E-A20C4731D09C}"/>
              </a:ext>
            </a:extLst>
          </p:cNvPr>
          <p:cNvCxnSpPr>
            <a:cxnSpLocks/>
          </p:cNvCxnSpPr>
          <p:nvPr/>
        </p:nvCxnSpPr>
        <p:spPr>
          <a:xfrm>
            <a:off x="4095750" y="1623918"/>
            <a:ext cx="0" cy="156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B444ACD2-D269-450B-8BF2-9945836A83D6}"/>
              </a:ext>
            </a:extLst>
          </p:cNvPr>
          <p:cNvCxnSpPr>
            <a:cxnSpLocks/>
          </p:cNvCxnSpPr>
          <p:nvPr/>
        </p:nvCxnSpPr>
        <p:spPr>
          <a:xfrm>
            <a:off x="4443412" y="4012918"/>
            <a:ext cx="0" cy="156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B88666A1-AE9D-4681-BCBA-6A6B65DBA9CA}"/>
              </a:ext>
            </a:extLst>
          </p:cNvPr>
          <p:cNvCxnSpPr>
            <a:cxnSpLocks/>
          </p:cNvCxnSpPr>
          <p:nvPr/>
        </p:nvCxnSpPr>
        <p:spPr>
          <a:xfrm>
            <a:off x="4481512" y="3991972"/>
            <a:ext cx="0" cy="156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D97E7603-558D-490C-9310-D0A83CC1D082}"/>
              </a:ext>
            </a:extLst>
          </p:cNvPr>
          <p:cNvSpPr txBox="1"/>
          <p:nvPr/>
        </p:nvSpPr>
        <p:spPr>
          <a:xfrm flipH="1">
            <a:off x="6284936" y="723461"/>
            <a:ext cx="399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AE5EB01-34A9-4E62-8DE9-C91103BF4F4E}"/>
              </a:ext>
            </a:extLst>
          </p:cNvPr>
          <p:cNvSpPr/>
          <p:nvPr/>
        </p:nvSpPr>
        <p:spPr>
          <a:xfrm>
            <a:off x="5805997" y="-351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9-2017-1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C36C73-A8A5-4755-A921-DD4C0E330A4E}"/>
              </a:ext>
            </a:extLst>
          </p:cNvPr>
          <p:cNvSpPr/>
          <p:nvPr/>
        </p:nvSpPr>
        <p:spPr>
          <a:xfrm>
            <a:off x="8220075" y="1324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6E1099-733E-4482-8EFE-A8109EDFE914}"/>
              </a:ext>
            </a:extLst>
          </p:cNvPr>
          <p:cNvSpPr/>
          <p:nvPr/>
        </p:nvSpPr>
        <p:spPr>
          <a:xfrm flipH="1">
            <a:off x="5864253" y="501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4383F55-391E-44D5-A549-9AA9B0BF8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0" t="83155" r="22399" b="8633"/>
          <a:stretch/>
        </p:blipFill>
        <p:spPr>
          <a:xfrm>
            <a:off x="63293" y="5677828"/>
            <a:ext cx="8836438" cy="68348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C044301-752C-451F-896D-3AF528948B09}"/>
              </a:ext>
            </a:extLst>
          </p:cNvPr>
          <p:cNvSpPr/>
          <p:nvPr/>
        </p:nvSpPr>
        <p:spPr>
          <a:xfrm>
            <a:off x="152400" y="591127"/>
            <a:ext cx="8836438" cy="4996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7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553</Words>
  <Application>Microsoft Office PowerPoint</Application>
  <PresentationFormat>Předvádění na obrazovce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207</cp:revision>
  <dcterms:created xsi:type="dcterms:W3CDTF">2020-04-30T12:47:45Z</dcterms:created>
  <dcterms:modified xsi:type="dcterms:W3CDTF">2022-09-08T10:06:56Z</dcterms:modified>
</cp:coreProperties>
</file>