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66" r:id="rId5"/>
    <p:sldId id="265" r:id="rId6"/>
    <p:sldId id="268" r:id="rId7"/>
    <p:sldId id="269" r:id="rId8"/>
    <p:sldId id="270" r:id="rId9"/>
    <p:sldId id="271" r:id="rId10"/>
    <p:sldId id="263" r:id="rId11"/>
    <p:sldId id="259" r:id="rId12"/>
    <p:sldId id="272" r:id="rId13"/>
    <p:sldId id="273" r:id="rId14"/>
    <p:sldId id="279" r:id="rId15"/>
    <p:sldId id="274" r:id="rId16"/>
    <p:sldId id="275" r:id="rId17"/>
    <p:sldId id="280" r:id="rId18"/>
    <p:sldId id="276" r:id="rId19"/>
    <p:sldId id="277" r:id="rId20"/>
    <p:sldId id="278" r:id="rId21"/>
    <p:sldId id="264" r:id="rId22"/>
    <p:sldId id="260" r:id="rId23"/>
    <p:sldId id="281" r:id="rId24"/>
    <p:sldId id="283" r:id="rId25"/>
    <p:sldId id="282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95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37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7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3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8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4BB2-55A1-48AB-8121-CBA71A3FE9BB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A0F-9E58-4477-9B95-6E2FAEBE24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8.wdp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34.wdp"/><Relationship Id="rId3" Type="http://schemas.microsoft.com/office/2007/relationships/hdphoto" Target="../media/hdphoto29.wdp"/><Relationship Id="rId7" Type="http://schemas.microsoft.com/office/2007/relationships/hdphoto" Target="../media/hdphoto31.wdp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microsoft.com/office/2007/relationships/hdphoto" Target="../media/hdphoto33.wdp"/><Relationship Id="rId5" Type="http://schemas.microsoft.com/office/2007/relationships/hdphoto" Target="../media/hdphoto30.wdp"/><Relationship Id="rId15" Type="http://schemas.microsoft.com/office/2007/relationships/hdphoto" Target="../media/hdphoto35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32.wdp"/><Relationship Id="rId1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7" Type="http://schemas.microsoft.com/office/2007/relationships/hdphoto" Target="../media/hdphoto3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37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držená čísla na zdi">
            <a:extLst>
              <a:ext uri="{FF2B5EF4-FFF2-40B4-BE49-F238E27FC236}">
                <a16:creationId xmlns:a16="http://schemas.microsoft.com/office/drawing/2014/main" xmlns="" id="{A3647B7D-3588-286A-48A0-295D4823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4" t="2774" r="700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1EAC826-4588-3DE9-8C2F-45E9E8A04575}"/>
              </a:ext>
            </a:extLst>
          </p:cNvPr>
          <p:cNvSpPr txBox="1"/>
          <p:nvPr/>
        </p:nvSpPr>
        <p:spPr>
          <a:xfrm>
            <a:off x="678544" y="2583907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CELÁ ČÍSLA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5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držená čísla na zdi">
            <a:extLst>
              <a:ext uri="{FF2B5EF4-FFF2-40B4-BE49-F238E27FC236}">
                <a16:creationId xmlns:a16="http://schemas.microsoft.com/office/drawing/2014/main" xmlns="" id="{A3647B7D-3588-286A-48A0-295D4823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4" t="2774" r="700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1EAC826-4588-3DE9-8C2F-45E9E8A04575}"/>
              </a:ext>
            </a:extLst>
          </p:cNvPr>
          <p:cNvSpPr txBox="1"/>
          <p:nvPr/>
        </p:nvSpPr>
        <p:spPr>
          <a:xfrm>
            <a:off x="181664" y="3232258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cs-CZ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ZLOMKY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634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3" y="448214"/>
            <a:ext cx="5244420" cy="274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01" y="448214"/>
            <a:ext cx="5330555" cy="577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3" y="3978020"/>
            <a:ext cx="5266768" cy="205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8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" y="127000"/>
            <a:ext cx="9117012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9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9" y="140479"/>
            <a:ext cx="9374188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0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8" y="343798"/>
            <a:ext cx="5219036" cy="480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3" y="335083"/>
            <a:ext cx="8439359" cy="346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3" y="3768087"/>
            <a:ext cx="7870015" cy="20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5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" y="287906"/>
            <a:ext cx="8270696" cy="20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" y="2360403"/>
            <a:ext cx="8270696" cy="28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6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" y="137394"/>
            <a:ext cx="5406454" cy="388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87" y="137394"/>
            <a:ext cx="5535043" cy="597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4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3" y="374741"/>
            <a:ext cx="4941708" cy="482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4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7" y="530585"/>
            <a:ext cx="7619761" cy="50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91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08" y="340475"/>
            <a:ext cx="96313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4" y="1512497"/>
            <a:ext cx="5342088" cy="29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91" y="1512497"/>
            <a:ext cx="5191846" cy="382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4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2" y="184390"/>
            <a:ext cx="6634373" cy="310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2" y="3366099"/>
            <a:ext cx="7326312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9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adržená čísla na zdi">
            <a:extLst>
              <a:ext uri="{FF2B5EF4-FFF2-40B4-BE49-F238E27FC236}">
                <a16:creationId xmlns:a16="http://schemas.microsoft.com/office/drawing/2014/main" xmlns="" id="{A3647B7D-3588-286A-48A0-295D4823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4" t="2774" r="700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1EAC826-4588-3DE9-8C2F-45E9E8A04575}"/>
              </a:ext>
            </a:extLst>
          </p:cNvPr>
          <p:cNvSpPr txBox="1"/>
          <p:nvPr/>
        </p:nvSpPr>
        <p:spPr>
          <a:xfrm>
            <a:off x="446925" y="3516343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cs-CZ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DRUHÁ MOCNINA A ODMOCNINA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25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6" y="243966"/>
            <a:ext cx="5422481" cy="56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28" y="243966"/>
            <a:ext cx="5115465" cy="630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2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4" y="264005"/>
            <a:ext cx="8298682" cy="33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9" y="3740090"/>
            <a:ext cx="8697912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6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5" y="365185"/>
            <a:ext cx="61071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5" y="3598204"/>
            <a:ext cx="8621712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39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6" y="244326"/>
            <a:ext cx="5434971" cy="33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07" y="244325"/>
            <a:ext cx="5313872" cy="62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9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5" y="301565"/>
            <a:ext cx="8371786" cy="212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9" y="2310353"/>
            <a:ext cx="8402891" cy="210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0" y="4419063"/>
            <a:ext cx="7647168" cy="23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94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" y="66765"/>
            <a:ext cx="47053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" y="1943190"/>
            <a:ext cx="43529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" y="4572090"/>
            <a:ext cx="4724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82" y="66765"/>
            <a:ext cx="4038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82" y="1590765"/>
            <a:ext cx="3810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82" y="2700427"/>
            <a:ext cx="3381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82" y="4293798"/>
            <a:ext cx="3276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1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" y="538522"/>
            <a:ext cx="46863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94" y="1260266"/>
            <a:ext cx="4600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" y="3212891"/>
            <a:ext cx="41529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12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" y="393850"/>
            <a:ext cx="7625331" cy="545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7" y="197988"/>
            <a:ext cx="9909174" cy="651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1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" y="406251"/>
            <a:ext cx="5352922" cy="49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84" y="406251"/>
            <a:ext cx="5220971" cy="525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4" y="1259816"/>
            <a:ext cx="9449279" cy="50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21264" y="284672"/>
            <a:ext cx="62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Násobení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1366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4" y="295574"/>
            <a:ext cx="9546236" cy="6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25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154861"/>
            <a:ext cx="9083824" cy="38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7751" y="232913"/>
            <a:ext cx="550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Dělení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3602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4" y="321454"/>
            <a:ext cx="9766659" cy="64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481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9</Words>
  <Application>Microsoft Office PowerPoint</Application>
  <PresentationFormat>Vlastní</PresentationFormat>
  <Paragraphs>5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Zmrzlíková, Lucie</dc:creator>
  <cp:lastModifiedBy>Lucka</cp:lastModifiedBy>
  <cp:revision>16</cp:revision>
  <dcterms:created xsi:type="dcterms:W3CDTF">2023-10-05T10:58:08Z</dcterms:created>
  <dcterms:modified xsi:type="dcterms:W3CDTF">2024-09-29T19:22:42Z</dcterms:modified>
</cp:coreProperties>
</file>