
<file path=[Content_Types].xml><?xml version="1.0" encoding="utf-8"?>
<Types xmlns="http://schemas.openxmlformats.org/package/2006/content-types"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70" r:id="rId3"/>
    <p:sldId id="258" r:id="rId4"/>
    <p:sldId id="274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3" r:id="rId14"/>
    <p:sldId id="271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DEC02F-CE6B-42BE-BB90-DBD64B9841A2}" v="3" dt="2024-12-11T06:13:34.6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etanová, Radka" userId="3cd5dd29-66b2-4127-b2d5-b2827dc8c452" providerId="ADAL" clId="{AAD49245-3BB9-4813-B626-FC528D16E752}"/>
    <pc:docChg chg="undo custSel addSld delSld modSld sldOrd modMainMaster">
      <pc:chgData name="Smetanová, Radka" userId="3cd5dd29-66b2-4127-b2d5-b2827dc8c452" providerId="ADAL" clId="{AAD49245-3BB9-4813-B626-FC528D16E752}" dt="2022-11-15T18:59:33.341" v="302"/>
      <pc:docMkLst>
        <pc:docMk/>
      </pc:docMkLst>
      <pc:sldChg chg="modTransition">
        <pc:chgData name="Smetanová, Radka" userId="3cd5dd29-66b2-4127-b2d5-b2827dc8c452" providerId="ADAL" clId="{AAD49245-3BB9-4813-B626-FC528D16E752}" dt="2022-11-15T18:59:33.341" v="302"/>
        <pc:sldMkLst>
          <pc:docMk/>
          <pc:sldMk cId="1130111585" sldId="256"/>
        </pc:sldMkLst>
      </pc:sldChg>
      <pc:sldChg chg="del">
        <pc:chgData name="Smetanová, Radka" userId="3cd5dd29-66b2-4127-b2d5-b2827dc8c452" providerId="ADAL" clId="{AAD49245-3BB9-4813-B626-FC528D16E752}" dt="2022-11-15T18:49:38.851" v="0" actId="47"/>
        <pc:sldMkLst>
          <pc:docMk/>
          <pc:sldMk cId="2111263940" sldId="257"/>
        </pc:sldMkLst>
      </pc:sldChg>
      <pc:sldChg chg="addSp delSp modSp add mod modTransition setBg delDesignElem">
        <pc:chgData name="Smetanová, Radka" userId="3cd5dd29-66b2-4127-b2d5-b2827dc8c452" providerId="ADAL" clId="{AAD49245-3BB9-4813-B626-FC528D16E752}" dt="2022-11-15T18:59:33.341" v="302"/>
        <pc:sldMkLst>
          <pc:docMk/>
          <pc:sldMk cId="1706790952" sldId="258"/>
        </pc:sldMkLst>
        <pc:spChg chg="mod">
          <ac:chgData name="Smetanová, Radka" userId="3cd5dd29-66b2-4127-b2d5-b2827dc8c452" providerId="ADAL" clId="{AAD49245-3BB9-4813-B626-FC528D16E752}" dt="2022-11-15T18:51:26.090" v="53" actId="26606"/>
          <ac:spMkLst>
            <pc:docMk/>
            <pc:sldMk cId="1706790952" sldId="258"/>
            <ac:spMk id="2" creationId="{5478425F-6081-4DFF-996F-45107450D88E}"/>
          </ac:spMkLst>
        </pc:spChg>
        <pc:spChg chg="mod ord">
          <ac:chgData name="Smetanová, Radka" userId="3cd5dd29-66b2-4127-b2d5-b2827dc8c452" providerId="ADAL" clId="{AAD49245-3BB9-4813-B626-FC528D16E752}" dt="2022-11-15T18:51:50.708" v="59" actId="14100"/>
          <ac:spMkLst>
            <pc:docMk/>
            <pc:sldMk cId="1706790952" sldId="258"/>
            <ac:spMk id="3" creationId="{72A3B215-8C91-4B81-9908-26EA6CAED5DC}"/>
          </ac:spMkLst>
        </pc:spChg>
        <pc:spChg chg="add">
          <ac:chgData name="Smetanová, Radka" userId="3cd5dd29-66b2-4127-b2d5-b2827dc8c452" providerId="ADAL" clId="{AAD49245-3BB9-4813-B626-FC528D16E752}" dt="2022-11-15T18:51:26.090" v="53" actId="26606"/>
          <ac:spMkLst>
            <pc:docMk/>
            <pc:sldMk cId="1706790952" sldId="258"/>
            <ac:spMk id="9" creationId="{9E10BDB4-64F2-477D-A03B-9F8352D5E02E}"/>
          </ac:spMkLst>
        </pc:spChg>
        <pc:spChg chg="add">
          <ac:chgData name="Smetanová, Radka" userId="3cd5dd29-66b2-4127-b2d5-b2827dc8c452" providerId="ADAL" clId="{AAD49245-3BB9-4813-B626-FC528D16E752}" dt="2022-11-15T18:51:26.090" v="53" actId="26606"/>
          <ac:spMkLst>
            <pc:docMk/>
            <pc:sldMk cId="1706790952" sldId="258"/>
            <ac:spMk id="11" creationId="{887F59F2-5FBC-40CD-AD35-376AECE49EA6}"/>
          </ac:spMkLst>
        </pc:spChg>
        <pc:spChg chg="add">
          <ac:chgData name="Smetanová, Radka" userId="3cd5dd29-66b2-4127-b2d5-b2827dc8c452" providerId="ADAL" clId="{AAD49245-3BB9-4813-B626-FC528D16E752}" dt="2022-11-15T18:51:26.090" v="53" actId="26606"/>
          <ac:spMkLst>
            <pc:docMk/>
            <pc:sldMk cId="1706790952" sldId="258"/>
            <ac:spMk id="13" creationId="{A133035C-46AF-4B6B-A264-C0D48C50BA93}"/>
          </ac:spMkLst>
        </pc:spChg>
        <pc:spChg chg="del">
          <ac:chgData name="Smetanová, Radka" userId="3cd5dd29-66b2-4127-b2d5-b2827dc8c452" providerId="ADAL" clId="{AAD49245-3BB9-4813-B626-FC528D16E752}" dt="2022-11-15T18:51:12.736" v="51"/>
          <ac:spMkLst>
            <pc:docMk/>
            <pc:sldMk cId="1706790952" sldId="258"/>
            <ac:spMk id="18" creationId="{2B97F24A-32CE-4C1C-A50D-3016B394DCFB}"/>
          </ac:spMkLst>
        </pc:spChg>
        <pc:spChg chg="del">
          <ac:chgData name="Smetanová, Radka" userId="3cd5dd29-66b2-4127-b2d5-b2827dc8c452" providerId="ADAL" clId="{AAD49245-3BB9-4813-B626-FC528D16E752}" dt="2022-11-15T18:51:12.736" v="51"/>
          <ac:spMkLst>
            <pc:docMk/>
            <pc:sldMk cId="1706790952" sldId="258"/>
            <ac:spMk id="20" creationId="{3CE8AF5E-D374-4CF1-90CC-35CF73B81C3E}"/>
          </ac:spMkLst>
        </pc:spChg>
        <pc:picChg chg="mod">
          <ac:chgData name="Smetanová, Radka" userId="3cd5dd29-66b2-4127-b2d5-b2827dc8c452" providerId="ADAL" clId="{AAD49245-3BB9-4813-B626-FC528D16E752}" dt="2022-11-15T18:52:02.045" v="61" actId="1076"/>
          <ac:picMkLst>
            <pc:docMk/>
            <pc:sldMk cId="1706790952" sldId="258"/>
            <ac:picMk id="4" creationId="{18C4F35A-5F42-4133-B5E5-1CD83C12CC48}"/>
          </ac:picMkLst>
        </pc:picChg>
        <pc:inkChg chg="del">
          <ac:chgData name="Smetanová, Radka" userId="3cd5dd29-66b2-4127-b2d5-b2827dc8c452" providerId="ADAL" clId="{AAD49245-3BB9-4813-B626-FC528D16E752}" dt="2022-11-15T18:51:12.736" v="51"/>
          <ac:inkMkLst>
            <pc:docMk/>
            <pc:sldMk cId="1706790952" sldId="258"/>
            <ac:inkMk id="22" creationId="{070477C5-0410-4E4F-97A1-F84C2465C187}"/>
          </ac:inkMkLst>
        </pc:inkChg>
      </pc:sldChg>
      <pc:sldChg chg="del">
        <pc:chgData name="Smetanová, Radka" userId="3cd5dd29-66b2-4127-b2d5-b2827dc8c452" providerId="ADAL" clId="{AAD49245-3BB9-4813-B626-FC528D16E752}" dt="2022-11-15T18:52:12.703" v="62" actId="47"/>
        <pc:sldMkLst>
          <pc:docMk/>
          <pc:sldMk cId="3488125702" sldId="259"/>
        </pc:sldMkLst>
      </pc:sldChg>
      <pc:sldChg chg="del">
        <pc:chgData name="Smetanová, Radka" userId="3cd5dd29-66b2-4127-b2d5-b2827dc8c452" providerId="ADAL" clId="{AAD49245-3BB9-4813-B626-FC528D16E752}" dt="2022-11-15T18:49:41.104" v="1" actId="47"/>
        <pc:sldMkLst>
          <pc:docMk/>
          <pc:sldMk cId="2759703489" sldId="260"/>
        </pc:sldMkLst>
      </pc:sldChg>
      <pc:sldChg chg="modTransition">
        <pc:chgData name="Smetanová, Radka" userId="3cd5dd29-66b2-4127-b2d5-b2827dc8c452" providerId="ADAL" clId="{AAD49245-3BB9-4813-B626-FC528D16E752}" dt="2022-11-15T18:59:33.341" v="302"/>
        <pc:sldMkLst>
          <pc:docMk/>
          <pc:sldMk cId="2194651101" sldId="261"/>
        </pc:sldMkLst>
      </pc:sldChg>
      <pc:sldChg chg="modTransition">
        <pc:chgData name="Smetanová, Radka" userId="3cd5dd29-66b2-4127-b2d5-b2827dc8c452" providerId="ADAL" clId="{AAD49245-3BB9-4813-B626-FC528D16E752}" dt="2022-11-15T18:59:33.341" v="302"/>
        <pc:sldMkLst>
          <pc:docMk/>
          <pc:sldMk cId="1641821336" sldId="262"/>
        </pc:sldMkLst>
      </pc:sldChg>
      <pc:sldChg chg="modTransition">
        <pc:chgData name="Smetanová, Radka" userId="3cd5dd29-66b2-4127-b2d5-b2827dc8c452" providerId="ADAL" clId="{AAD49245-3BB9-4813-B626-FC528D16E752}" dt="2022-11-15T18:59:33.341" v="302"/>
        <pc:sldMkLst>
          <pc:docMk/>
          <pc:sldMk cId="2926031581" sldId="263"/>
        </pc:sldMkLst>
      </pc:sldChg>
      <pc:sldChg chg="modTransition">
        <pc:chgData name="Smetanová, Radka" userId="3cd5dd29-66b2-4127-b2d5-b2827dc8c452" providerId="ADAL" clId="{AAD49245-3BB9-4813-B626-FC528D16E752}" dt="2022-11-15T18:59:33.341" v="302"/>
        <pc:sldMkLst>
          <pc:docMk/>
          <pc:sldMk cId="1579741309" sldId="264"/>
        </pc:sldMkLst>
      </pc:sldChg>
      <pc:sldChg chg="modTransition">
        <pc:chgData name="Smetanová, Radka" userId="3cd5dd29-66b2-4127-b2d5-b2827dc8c452" providerId="ADAL" clId="{AAD49245-3BB9-4813-B626-FC528D16E752}" dt="2022-11-15T18:59:33.341" v="302"/>
        <pc:sldMkLst>
          <pc:docMk/>
          <pc:sldMk cId="2503315895" sldId="265"/>
        </pc:sldMkLst>
      </pc:sldChg>
      <pc:sldChg chg="modTransition">
        <pc:chgData name="Smetanová, Radka" userId="3cd5dd29-66b2-4127-b2d5-b2827dc8c452" providerId="ADAL" clId="{AAD49245-3BB9-4813-B626-FC528D16E752}" dt="2022-11-15T18:59:33.341" v="302"/>
        <pc:sldMkLst>
          <pc:docMk/>
          <pc:sldMk cId="2921067925" sldId="266"/>
        </pc:sldMkLst>
      </pc:sldChg>
      <pc:sldChg chg="modTransition">
        <pc:chgData name="Smetanová, Radka" userId="3cd5dd29-66b2-4127-b2d5-b2827dc8c452" providerId="ADAL" clId="{AAD49245-3BB9-4813-B626-FC528D16E752}" dt="2022-11-15T18:59:33.341" v="302"/>
        <pc:sldMkLst>
          <pc:docMk/>
          <pc:sldMk cId="1371841517" sldId="267"/>
        </pc:sldMkLst>
      </pc:sldChg>
      <pc:sldChg chg="addSp delSp mod modTransition">
        <pc:chgData name="Smetanová, Radka" userId="3cd5dd29-66b2-4127-b2d5-b2827dc8c452" providerId="ADAL" clId="{AAD49245-3BB9-4813-B626-FC528D16E752}" dt="2022-11-15T18:59:33.341" v="302"/>
        <pc:sldMkLst>
          <pc:docMk/>
          <pc:sldMk cId="4235800946" sldId="268"/>
        </pc:sldMkLst>
        <pc:spChg chg="add del">
          <ac:chgData name="Smetanová, Radka" userId="3cd5dd29-66b2-4127-b2d5-b2827dc8c452" providerId="ADAL" clId="{AAD49245-3BB9-4813-B626-FC528D16E752}" dt="2022-11-15T18:53:53.088" v="102" actId="22"/>
          <ac:spMkLst>
            <pc:docMk/>
            <pc:sldMk cId="4235800946" sldId="268"/>
            <ac:spMk id="11" creationId="{644FBB88-EF47-4260-A377-9CE3C0585A4E}"/>
          </ac:spMkLst>
        </pc:spChg>
        <pc:spChg chg="add del">
          <ac:chgData name="Smetanová, Radka" userId="3cd5dd29-66b2-4127-b2d5-b2827dc8c452" providerId="ADAL" clId="{AAD49245-3BB9-4813-B626-FC528D16E752}" dt="2022-11-15T18:53:58.144" v="104" actId="22"/>
          <ac:spMkLst>
            <pc:docMk/>
            <pc:sldMk cId="4235800946" sldId="268"/>
            <ac:spMk id="13" creationId="{3A347587-95EE-41F1-BCD6-6C61DFC3BFD3}"/>
          </ac:spMkLst>
        </pc:spChg>
      </pc:sldChg>
      <pc:sldChg chg="delSp modSp add mod modTransition setBg delDesignElem">
        <pc:chgData name="Smetanová, Radka" userId="3cd5dd29-66b2-4127-b2d5-b2827dc8c452" providerId="ADAL" clId="{AAD49245-3BB9-4813-B626-FC528D16E752}" dt="2022-11-15T18:59:33.341" v="302"/>
        <pc:sldMkLst>
          <pc:docMk/>
          <pc:sldMk cId="3399040794" sldId="270"/>
        </pc:sldMkLst>
        <pc:spChg chg="mod">
          <ac:chgData name="Smetanová, Radka" userId="3cd5dd29-66b2-4127-b2d5-b2827dc8c452" providerId="ADAL" clId="{AAD49245-3BB9-4813-B626-FC528D16E752}" dt="2022-11-15T18:53:36.233" v="100" actId="20577"/>
          <ac:spMkLst>
            <pc:docMk/>
            <pc:sldMk cId="3399040794" sldId="270"/>
            <ac:spMk id="3" creationId="{9C8A1656-23D4-40EE-B162-837A68B1EF7F}"/>
          </ac:spMkLst>
        </pc:spChg>
        <pc:spChg chg="del">
          <ac:chgData name="Smetanová, Radka" userId="3cd5dd29-66b2-4127-b2d5-b2827dc8c452" providerId="ADAL" clId="{AAD49245-3BB9-4813-B626-FC528D16E752}" dt="2022-11-15T18:50:16.141" v="3"/>
          <ac:spMkLst>
            <pc:docMk/>
            <pc:sldMk cId="3399040794" sldId="270"/>
            <ac:spMk id="19" creationId="{F13C74B1-5B17-4795-BED0-7140497B445A}"/>
          </ac:spMkLst>
        </pc:spChg>
        <pc:spChg chg="del">
          <ac:chgData name="Smetanová, Radka" userId="3cd5dd29-66b2-4127-b2d5-b2827dc8c452" providerId="ADAL" clId="{AAD49245-3BB9-4813-B626-FC528D16E752}" dt="2022-11-15T18:50:16.141" v="3"/>
          <ac:spMkLst>
            <pc:docMk/>
            <pc:sldMk cId="3399040794" sldId="270"/>
            <ac:spMk id="21" creationId="{3FCFB1DE-0B7E-48CC-BA90-B2AB0889F9D6}"/>
          </ac:spMkLst>
        </pc:spChg>
      </pc:sldChg>
      <pc:sldChg chg="addSp modSp add mod ord modTransition">
        <pc:chgData name="Smetanová, Radka" userId="3cd5dd29-66b2-4127-b2d5-b2827dc8c452" providerId="ADAL" clId="{AAD49245-3BB9-4813-B626-FC528D16E752}" dt="2022-11-15T18:59:33.341" v="302"/>
        <pc:sldMkLst>
          <pc:docMk/>
          <pc:sldMk cId="1157070362" sldId="271"/>
        </pc:sldMkLst>
        <pc:picChg chg="add mod">
          <ac:chgData name="Smetanová, Radka" userId="3cd5dd29-66b2-4127-b2d5-b2827dc8c452" providerId="ADAL" clId="{AAD49245-3BB9-4813-B626-FC528D16E752}" dt="2022-11-15T18:54:28.773" v="117" actId="1036"/>
          <ac:picMkLst>
            <pc:docMk/>
            <pc:sldMk cId="1157070362" sldId="271"/>
            <ac:picMk id="6" creationId="{F6806147-6A1B-461E-AD10-81DE5A09519C}"/>
          </ac:picMkLst>
        </pc:picChg>
        <pc:picChg chg="add mod">
          <ac:chgData name="Smetanová, Radka" userId="3cd5dd29-66b2-4127-b2d5-b2827dc8c452" providerId="ADAL" clId="{AAD49245-3BB9-4813-B626-FC528D16E752}" dt="2022-11-15T18:54:34.873" v="126" actId="1036"/>
          <ac:picMkLst>
            <pc:docMk/>
            <pc:sldMk cId="1157070362" sldId="271"/>
            <ac:picMk id="7" creationId="{98075BDB-648D-49DB-BC27-E1A411AB1FCD}"/>
          </ac:picMkLst>
        </pc:picChg>
        <pc:picChg chg="add mod">
          <ac:chgData name="Smetanová, Radka" userId="3cd5dd29-66b2-4127-b2d5-b2827dc8c452" providerId="ADAL" clId="{AAD49245-3BB9-4813-B626-FC528D16E752}" dt="2022-11-15T18:54:46.979" v="141" actId="1035"/>
          <ac:picMkLst>
            <pc:docMk/>
            <pc:sldMk cId="1157070362" sldId="271"/>
            <ac:picMk id="8" creationId="{B18F96C3-87EA-413C-8CE3-26D7656EBCC2}"/>
          </ac:picMkLst>
        </pc:picChg>
        <pc:picChg chg="add mod">
          <ac:chgData name="Smetanová, Radka" userId="3cd5dd29-66b2-4127-b2d5-b2827dc8c452" providerId="ADAL" clId="{AAD49245-3BB9-4813-B626-FC528D16E752}" dt="2022-11-15T18:54:52.720" v="158" actId="1036"/>
          <ac:picMkLst>
            <pc:docMk/>
            <pc:sldMk cId="1157070362" sldId="271"/>
            <ac:picMk id="9" creationId="{5A1F9759-EB9F-4EDF-ADE6-832BC2C9680F}"/>
          </ac:picMkLst>
        </pc:picChg>
        <pc:picChg chg="add mod">
          <ac:chgData name="Smetanová, Radka" userId="3cd5dd29-66b2-4127-b2d5-b2827dc8c452" providerId="ADAL" clId="{AAD49245-3BB9-4813-B626-FC528D16E752}" dt="2022-11-15T18:54:58.323" v="182" actId="1035"/>
          <ac:picMkLst>
            <pc:docMk/>
            <pc:sldMk cId="1157070362" sldId="271"/>
            <ac:picMk id="10" creationId="{E34E1186-E231-46C4-9827-6BAED385C41B}"/>
          </ac:picMkLst>
        </pc:picChg>
        <pc:picChg chg="add mod">
          <ac:chgData name="Smetanová, Radka" userId="3cd5dd29-66b2-4127-b2d5-b2827dc8c452" providerId="ADAL" clId="{AAD49245-3BB9-4813-B626-FC528D16E752}" dt="2022-11-15T18:55:16.521" v="251" actId="1036"/>
          <ac:picMkLst>
            <pc:docMk/>
            <pc:sldMk cId="1157070362" sldId="271"/>
            <ac:picMk id="11" creationId="{7ED059BF-7289-48B0-AB31-9469CA86A482}"/>
          </ac:picMkLst>
        </pc:picChg>
      </pc:sldChg>
      <pc:sldChg chg="new del">
        <pc:chgData name="Smetanová, Radka" userId="3cd5dd29-66b2-4127-b2d5-b2827dc8c452" providerId="ADAL" clId="{AAD49245-3BB9-4813-B626-FC528D16E752}" dt="2022-11-15T18:55:36.758" v="255" actId="47"/>
        <pc:sldMkLst>
          <pc:docMk/>
          <pc:sldMk cId="1005393302" sldId="272"/>
        </pc:sldMkLst>
      </pc:sldChg>
      <pc:sldChg chg="addSp delSp modSp add mod modTransition setBg delDesignElem">
        <pc:chgData name="Smetanová, Radka" userId="3cd5dd29-66b2-4127-b2d5-b2827dc8c452" providerId="ADAL" clId="{AAD49245-3BB9-4813-B626-FC528D16E752}" dt="2022-11-15T18:59:33.341" v="302"/>
        <pc:sldMkLst>
          <pc:docMk/>
          <pc:sldMk cId="2042412885" sldId="273"/>
        </pc:sldMkLst>
        <pc:spChg chg="mod">
          <ac:chgData name="Smetanová, Radka" userId="3cd5dd29-66b2-4127-b2d5-b2827dc8c452" providerId="ADAL" clId="{AAD49245-3BB9-4813-B626-FC528D16E752}" dt="2022-11-15T18:57:12.814" v="296" actId="26606"/>
          <ac:spMkLst>
            <pc:docMk/>
            <pc:sldMk cId="2042412885" sldId="273"/>
            <ac:spMk id="2" creationId="{0233AB82-CB8A-44F4-AA43-E1998F7200CD}"/>
          </ac:spMkLst>
        </pc:spChg>
        <pc:spChg chg="mod ord">
          <ac:chgData name="Smetanová, Radka" userId="3cd5dd29-66b2-4127-b2d5-b2827dc8c452" providerId="ADAL" clId="{AAD49245-3BB9-4813-B626-FC528D16E752}" dt="2022-11-15T18:57:27.676" v="300" actId="20577"/>
          <ac:spMkLst>
            <pc:docMk/>
            <pc:sldMk cId="2042412885" sldId="273"/>
            <ac:spMk id="3" creationId="{A020EAC8-7EF8-448A-880D-96DDAA931C50}"/>
          </ac:spMkLst>
        </pc:spChg>
        <pc:spChg chg="add">
          <ac:chgData name="Smetanová, Radka" userId="3cd5dd29-66b2-4127-b2d5-b2827dc8c452" providerId="ADAL" clId="{AAD49245-3BB9-4813-B626-FC528D16E752}" dt="2022-11-15T18:57:12.814" v="296" actId="26606"/>
          <ac:spMkLst>
            <pc:docMk/>
            <pc:sldMk cId="2042412885" sldId="273"/>
            <ac:spMk id="10" creationId="{34C0330F-1D4F-4552-B799-615DD237B6DE}"/>
          </ac:spMkLst>
        </pc:spChg>
        <pc:spChg chg="add">
          <ac:chgData name="Smetanová, Radka" userId="3cd5dd29-66b2-4127-b2d5-b2827dc8c452" providerId="ADAL" clId="{AAD49245-3BB9-4813-B626-FC528D16E752}" dt="2022-11-15T18:57:12.814" v="296" actId="26606"/>
          <ac:spMkLst>
            <pc:docMk/>
            <pc:sldMk cId="2042412885" sldId="273"/>
            <ac:spMk id="12" creationId="{C1F1676C-F2A4-4F2A-95E0-0AAB6995769F}"/>
          </ac:spMkLst>
        </pc:spChg>
        <pc:spChg chg="add">
          <ac:chgData name="Smetanová, Radka" userId="3cd5dd29-66b2-4127-b2d5-b2827dc8c452" providerId="ADAL" clId="{AAD49245-3BB9-4813-B626-FC528D16E752}" dt="2022-11-15T18:57:12.814" v="296" actId="26606"/>
          <ac:spMkLst>
            <pc:docMk/>
            <pc:sldMk cId="2042412885" sldId="273"/>
            <ac:spMk id="14" creationId="{9322A652-16AB-4D19-AA9B-F65C1123603A}"/>
          </ac:spMkLst>
        </pc:spChg>
        <pc:spChg chg="del">
          <ac:chgData name="Smetanová, Radka" userId="3cd5dd29-66b2-4127-b2d5-b2827dc8c452" providerId="ADAL" clId="{AAD49245-3BB9-4813-B626-FC528D16E752}" dt="2022-11-15T18:55:32.975" v="254"/>
          <ac:spMkLst>
            <pc:docMk/>
            <pc:sldMk cId="2042412885" sldId="273"/>
            <ac:spMk id="28" creationId="{DA381740-063A-41A4-836D-85D14980EEF0}"/>
          </ac:spMkLst>
        </pc:spChg>
        <pc:spChg chg="del">
          <ac:chgData name="Smetanová, Radka" userId="3cd5dd29-66b2-4127-b2d5-b2827dc8c452" providerId="ADAL" clId="{AAD49245-3BB9-4813-B626-FC528D16E752}" dt="2022-11-15T18:55:32.975" v="254"/>
          <ac:spMkLst>
            <pc:docMk/>
            <pc:sldMk cId="2042412885" sldId="273"/>
            <ac:spMk id="30" creationId="{93245F62-CCC4-49E4-B95B-EA6C1E790510}"/>
          </ac:spMkLst>
        </pc:spChg>
        <pc:spChg chg="del">
          <ac:chgData name="Smetanová, Radka" userId="3cd5dd29-66b2-4127-b2d5-b2827dc8c452" providerId="ADAL" clId="{AAD49245-3BB9-4813-B626-FC528D16E752}" dt="2022-11-15T18:55:32.975" v="254"/>
          <ac:spMkLst>
            <pc:docMk/>
            <pc:sldMk cId="2042412885" sldId="273"/>
            <ac:spMk id="32" creationId="{E6C0DD6B-6AA3-448F-9B99-8386295BC1B4}"/>
          </ac:spMkLst>
        </pc:spChg>
        <pc:spChg chg="del">
          <ac:chgData name="Smetanová, Radka" userId="3cd5dd29-66b2-4127-b2d5-b2827dc8c452" providerId="ADAL" clId="{AAD49245-3BB9-4813-B626-FC528D16E752}" dt="2022-11-15T18:55:32.975" v="254"/>
          <ac:spMkLst>
            <pc:docMk/>
            <pc:sldMk cId="2042412885" sldId="273"/>
            <ac:spMk id="34" creationId="{F28B82B1-E269-4325-A665-6CFE5DEE5DE5}"/>
          </ac:spMkLst>
        </pc:spChg>
        <pc:spChg chg="del">
          <ac:chgData name="Smetanová, Radka" userId="3cd5dd29-66b2-4127-b2d5-b2827dc8c452" providerId="ADAL" clId="{AAD49245-3BB9-4813-B626-FC528D16E752}" dt="2022-11-15T18:55:32.975" v="254"/>
          <ac:spMkLst>
            <pc:docMk/>
            <pc:sldMk cId="2042412885" sldId="273"/>
            <ac:spMk id="36" creationId="{7C700527-76FD-4DF4-A597-6F5E089CA0C2}"/>
          </ac:spMkLst>
        </pc:spChg>
        <pc:spChg chg="del">
          <ac:chgData name="Smetanová, Radka" userId="3cd5dd29-66b2-4127-b2d5-b2827dc8c452" providerId="ADAL" clId="{AAD49245-3BB9-4813-B626-FC528D16E752}" dt="2022-11-15T18:55:32.975" v="254"/>
          <ac:spMkLst>
            <pc:docMk/>
            <pc:sldMk cId="2042412885" sldId="273"/>
            <ac:spMk id="38" creationId="{B5EA49A9-01EB-4D60-A392-7DC9B625D67D}"/>
          </ac:spMkLst>
        </pc:spChg>
        <pc:picChg chg="mod">
          <ac:chgData name="Smetanová, Radka" userId="3cd5dd29-66b2-4127-b2d5-b2827dc8c452" providerId="ADAL" clId="{AAD49245-3BB9-4813-B626-FC528D16E752}" dt="2022-11-15T18:57:12.814" v="296" actId="26606"/>
          <ac:picMkLst>
            <pc:docMk/>
            <pc:sldMk cId="2042412885" sldId="273"/>
            <ac:picMk id="5" creationId="{AC57D361-5634-4CBC-8156-611F646CF7FB}"/>
          </ac:picMkLst>
        </pc:picChg>
      </pc:sldChg>
      <pc:sldMasterChg chg="modTransition modSldLayout">
        <pc:chgData name="Smetanová, Radka" userId="3cd5dd29-66b2-4127-b2d5-b2827dc8c452" providerId="ADAL" clId="{AAD49245-3BB9-4813-B626-FC528D16E752}" dt="2022-11-15T18:59:33.341" v="302"/>
        <pc:sldMasterMkLst>
          <pc:docMk/>
          <pc:sldMasterMk cId="3387674250" sldId="2147483673"/>
        </pc:sldMasterMkLst>
        <pc:sldLayoutChg chg="modTransition">
          <pc:chgData name="Smetanová, Radka" userId="3cd5dd29-66b2-4127-b2d5-b2827dc8c452" providerId="ADAL" clId="{AAD49245-3BB9-4813-B626-FC528D16E752}" dt="2022-11-15T18:59:33.341" v="302"/>
          <pc:sldLayoutMkLst>
            <pc:docMk/>
            <pc:sldMasterMk cId="3387674250" sldId="2147483673"/>
            <pc:sldLayoutMk cId="3587695531" sldId="2147483662"/>
          </pc:sldLayoutMkLst>
        </pc:sldLayoutChg>
        <pc:sldLayoutChg chg="modTransition">
          <pc:chgData name="Smetanová, Radka" userId="3cd5dd29-66b2-4127-b2d5-b2827dc8c452" providerId="ADAL" clId="{AAD49245-3BB9-4813-B626-FC528D16E752}" dt="2022-11-15T18:59:33.341" v="302"/>
          <pc:sldLayoutMkLst>
            <pc:docMk/>
            <pc:sldMasterMk cId="3387674250" sldId="2147483673"/>
            <pc:sldLayoutMk cId="4002257955" sldId="2147483663"/>
          </pc:sldLayoutMkLst>
        </pc:sldLayoutChg>
        <pc:sldLayoutChg chg="modTransition">
          <pc:chgData name="Smetanová, Radka" userId="3cd5dd29-66b2-4127-b2d5-b2827dc8c452" providerId="ADAL" clId="{AAD49245-3BB9-4813-B626-FC528D16E752}" dt="2022-11-15T18:59:33.341" v="302"/>
          <pc:sldLayoutMkLst>
            <pc:docMk/>
            <pc:sldMasterMk cId="3387674250" sldId="2147483673"/>
            <pc:sldLayoutMk cId="2689471468" sldId="2147483664"/>
          </pc:sldLayoutMkLst>
        </pc:sldLayoutChg>
        <pc:sldLayoutChg chg="modTransition">
          <pc:chgData name="Smetanová, Radka" userId="3cd5dd29-66b2-4127-b2d5-b2827dc8c452" providerId="ADAL" clId="{AAD49245-3BB9-4813-B626-FC528D16E752}" dt="2022-11-15T18:59:33.341" v="302"/>
          <pc:sldLayoutMkLst>
            <pc:docMk/>
            <pc:sldMasterMk cId="3387674250" sldId="2147483673"/>
            <pc:sldLayoutMk cId="4251507358" sldId="2147483665"/>
          </pc:sldLayoutMkLst>
        </pc:sldLayoutChg>
        <pc:sldLayoutChg chg="modTransition">
          <pc:chgData name="Smetanová, Radka" userId="3cd5dd29-66b2-4127-b2d5-b2827dc8c452" providerId="ADAL" clId="{AAD49245-3BB9-4813-B626-FC528D16E752}" dt="2022-11-15T18:59:33.341" v="302"/>
          <pc:sldLayoutMkLst>
            <pc:docMk/>
            <pc:sldMasterMk cId="3387674250" sldId="2147483673"/>
            <pc:sldLayoutMk cId="4111070778" sldId="2147483666"/>
          </pc:sldLayoutMkLst>
        </pc:sldLayoutChg>
        <pc:sldLayoutChg chg="modTransition">
          <pc:chgData name="Smetanová, Radka" userId="3cd5dd29-66b2-4127-b2d5-b2827dc8c452" providerId="ADAL" clId="{AAD49245-3BB9-4813-B626-FC528D16E752}" dt="2022-11-15T18:59:33.341" v="302"/>
          <pc:sldLayoutMkLst>
            <pc:docMk/>
            <pc:sldMasterMk cId="3387674250" sldId="2147483673"/>
            <pc:sldLayoutMk cId="1131988877" sldId="2147483667"/>
          </pc:sldLayoutMkLst>
        </pc:sldLayoutChg>
        <pc:sldLayoutChg chg="modTransition">
          <pc:chgData name="Smetanová, Radka" userId="3cd5dd29-66b2-4127-b2d5-b2827dc8c452" providerId="ADAL" clId="{AAD49245-3BB9-4813-B626-FC528D16E752}" dt="2022-11-15T18:59:33.341" v="302"/>
          <pc:sldLayoutMkLst>
            <pc:docMk/>
            <pc:sldMasterMk cId="3387674250" sldId="2147483673"/>
            <pc:sldLayoutMk cId="3787578407" sldId="2147483668"/>
          </pc:sldLayoutMkLst>
        </pc:sldLayoutChg>
        <pc:sldLayoutChg chg="modTransition">
          <pc:chgData name="Smetanová, Radka" userId="3cd5dd29-66b2-4127-b2d5-b2827dc8c452" providerId="ADAL" clId="{AAD49245-3BB9-4813-B626-FC528D16E752}" dt="2022-11-15T18:59:33.341" v="302"/>
          <pc:sldLayoutMkLst>
            <pc:docMk/>
            <pc:sldMasterMk cId="3387674250" sldId="2147483673"/>
            <pc:sldLayoutMk cId="2635716861" sldId="2147483669"/>
          </pc:sldLayoutMkLst>
        </pc:sldLayoutChg>
        <pc:sldLayoutChg chg="modTransition">
          <pc:chgData name="Smetanová, Radka" userId="3cd5dd29-66b2-4127-b2d5-b2827dc8c452" providerId="ADAL" clId="{AAD49245-3BB9-4813-B626-FC528D16E752}" dt="2022-11-15T18:59:33.341" v="302"/>
          <pc:sldLayoutMkLst>
            <pc:docMk/>
            <pc:sldMasterMk cId="3387674250" sldId="2147483673"/>
            <pc:sldLayoutMk cId="4102626963" sldId="2147483670"/>
          </pc:sldLayoutMkLst>
        </pc:sldLayoutChg>
        <pc:sldLayoutChg chg="modTransition">
          <pc:chgData name="Smetanová, Radka" userId="3cd5dd29-66b2-4127-b2d5-b2827dc8c452" providerId="ADAL" clId="{AAD49245-3BB9-4813-B626-FC528D16E752}" dt="2022-11-15T18:59:33.341" v="302"/>
          <pc:sldLayoutMkLst>
            <pc:docMk/>
            <pc:sldMasterMk cId="3387674250" sldId="2147483673"/>
            <pc:sldLayoutMk cId="4034032375" sldId="2147483671"/>
          </pc:sldLayoutMkLst>
        </pc:sldLayoutChg>
        <pc:sldLayoutChg chg="modTransition">
          <pc:chgData name="Smetanová, Radka" userId="3cd5dd29-66b2-4127-b2d5-b2827dc8c452" providerId="ADAL" clId="{AAD49245-3BB9-4813-B626-FC528D16E752}" dt="2022-11-15T18:59:33.341" v="302"/>
          <pc:sldLayoutMkLst>
            <pc:docMk/>
            <pc:sldMasterMk cId="3387674250" sldId="2147483673"/>
            <pc:sldLayoutMk cId="3591597328" sldId="2147483672"/>
          </pc:sldLayoutMkLst>
        </pc:sldLayoutChg>
      </pc:sldMasterChg>
    </pc:docChg>
  </pc:docChgLst>
  <pc:docChgLst>
    <pc:chgData name="Smetanová, Radka" userId="3cd5dd29-66b2-4127-b2d5-b2827dc8c452" providerId="ADAL" clId="{F3DEC02F-CE6B-42BE-BB90-DBD64B9841A2}"/>
    <pc:docChg chg="undo custSel modSld">
      <pc:chgData name="Smetanová, Radka" userId="3cd5dd29-66b2-4127-b2d5-b2827dc8c452" providerId="ADAL" clId="{F3DEC02F-CE6B-42BE-BB90-DBD64B9841A2}" dt="2024-12-11T06:13:50.684" v="36" actId="403"/>
      <pc:docMkLst>
        <pc:docMk/>
      </pc:docMkLst>
      <pc:sldChg chg="addSp modSp mod">
        <pc:chgData name="Smetanová, Radka" userId="3cd5dd29-66b2-4127-b2d5-b2827dc8c452" providerId="ADAL" clId="{F3DEC02F-CE6B-42BE-BB90-DBD64B9841A2}" dt="2024-12-11T06:09:18.282" v="10"/>
        <pc:sldMkLst>
          <pc:docMk/>
          <pc:sldMk cId="1706790952" sldId="258"/>
        </pc:sldMkLst>
        <pc:spChg chg="mod">
          <ac:chgData name="Smetanová, Radka" userId="3cd5dd29-66b2-4127-b2d5-b2827dc8c452" providerId="ADAL" clId="{F3DEC02F-CE6B-42BE-BB90-DBD64B9841A2}" dt="2024-12-11T06:09:18.282" v="10"/>
          <ac:spMkLst>
            <pc:docMk/>
            <pc:sldMk cId="1706790952" sldId="258"/>
            <ac:spMk id="2" creationId="{5478425F-6081-4DFF-996F-45107450D88E}"/>
          </ac:spMkLst>
        </pc:spChg>
        <pc:spChg chg="mod">
          <ac:chgData name="Smetanová, Radka" userId="3cd5dd29-66b2-4127-b2d5-b2827dc8c452" providerId="ADAL" clId="{F3DEC02F-CE6B-42BE-BB90-DBD64B9841A2}" dt="2024-12-11T06:09:00.958" v="5" actId="27636"/>
          <ac:spMkLst>
            <pc:docMk/>
            <pc:sldMk cId="1706790952" sldId="258"/>
            <ac:spMk id="3" creationId="{72A3B215-8C91-4B81-9908-26EA6CAED5DC}"/>
          </ac:spMkLst>
        </pc:spChg>
        <pc:picChg chg="add mod">
          <ac:chgData name="Smetanová, Radka" userId="3cd5dd29-66b2-4127-b2d5-b2827dc8c452" providerId="ADAL" clId="{F3DEC02F-CE6B-42BE-BB90-DBD64B9841A2}" dt="2024-12-11T06:09:05.110" v="7"/>
          <ac:picMkLst>
            <pc:docMk/>
            <pc:sldMk cId="1706790952" sldId="258"/>
            <ac:picMk id="5" creationId="{BF4BD633-A467-F02D-F6F6-F0ED5222FDB8}"/>
          </ac:picMkLst>
        </pc:picChg>
      </pc:sldChg>
      <pc:sldChg chg="addSp modSp mod">
        <pc:chgData name="Smetanová, Radka" userId="3cd5dd29-66b2-4127-b2d5-b2827dc8c452" providerId="ADAL" clId="{F3DEC02F-CE6B-42BE-BB90-DBD64B9841A2}" dt="2024-12-11T06:13:50.684" v="36" actId="403"/>
        <pc:sldMkLst>
          <pc:docMk/>
          <pc:sldMk cId="2194651101" sldId="261"/>
        </pc:sldMkLst>
        <pc:spChg chg="add mod">
          <ac:chgData name="Smetanová, Radka" userId="3cd5dd29-66b2-4127-b2d5-b2827dc8c452" providerId="ADAL" clId="{F3DEC02F-CE6B-42BE-BB90-DBD64B9841A2}" dt="2024-12-11T06:13:50.684" v="36" actId="403"/>
          <ac:spMkLst>
            <pc:docMk/>
            <pc:sldMk cId="2194651101" sldId="261"/>
            <ac:spMk id="3" creationId="{1FA2A55B-D7EF-5C32-216B-DD62DBF68D5D}"/>
          </ac:spMkLst>
        </pc:spChg>
      </pc:sldChg>
    </pc:docChg>
  </pc:docChgLst>
  <pc:docChgLst>
    <pc:chgData name="Smetanová, Radka" userId="3cd5dd29-66b2-4127-b2d5-b2827dc8c452" providerId="ADAL" clId="{E824A91D-7838-4006-9197-6CE9BBC48401}"/>
    <pc:docChg chg="custSel addSld modSld sldOrd">
      <pc:chgData name="Smetanová, Radka" userId="3cd5dd29-66b2-4127-b2d5-b2827dc8c452" providerId="ADAL" clId="{E824A91D-7838-4006-9197-6CE9BBC48401}" dt="2022-11-16T06:46:27.759" v="110"/>
      <pc:docMkLst>
        <pc:docMk/>
      </pc:docMkLst>
      <pc:sldChg chg="addSp modSp new mod setBg">
        <pc:chgData name="Smetanová, Radka" userId="3cd5dd29-66b2-4127-b2d5-b2827dc8c452" providerId="ADAL" clId="{E824A91D-7838-4006-9197-6CE9BBC48401}" dt="2022-11-16T06:46:22.713" v="108" actId="403"/>
        <pc:sldMkLst>
          <pc:docMk/>
          <pc:sldMk cId="1320541490" sldId="274"/>
        </pc:sldMkLst>
        <pc:spChg chg="mod">
          <ac:chgData name="Smetanová, Radka" userId="3cd5dd29-66b2-4127-b2d5-b2827dc8c452" providerId="ADAL" clId="{E824A91D-7838-4006-9197-6CE9BBC48401}" dt="2022-11-16T06:46:16.795" v="106" actId="26606"/>
          <ac:spMkLst>
            <pc:docMk/>
            <pc:sldMk cId="1320541490" sldId="274"/>
            <ac:spMk id="2" creationId="{69FC64D6-D0A0-4941-BB0E-491D6D00F6EE}"/>
          </ac:spMkLst>
        </pc:spChg>
        <pc:spChg chg="mod">
          <ac:chgData name="Smetanová, Radka" userId="3cd5dd29-66b2-4127-b2d5-b2827dc8c452" providerId="ADAL" clId="{E824A91D-7838-4006-9197-6CE9BBC48401}" dt="2022-11-16T06:46:22.713" v="108" actId="403"/>
          <ac:spMkLst>
            <pc:docMk/>
            <pc:sldMk cId="1320541490" sldId="274"/>
            <ac:spMk id="3" creationId="{A39E74B7-78BB-4E66-AD5A-30BD7C449EC9}"/>
          </ac:spMkLst>
        </pc:spChg>
        <pc:spChg chg="add">
          <ac:chgData name="Smetanová, Radka" userId="3cd5dd29-66b2-4127-b2d5-b2827dc8c452" providerId="ADAL" clId="{E824A91D-7838-4006-9197-6CE9BBC48401}" dt="2022-11-16T06:46:16.795" v="106" actId="26606"/>
          <ac:spMkLst>
            <pc:docMk/>
            <pc:sldMk cId="1320541490" sldId="274"/>
            <ac:spMk id="9" creationId="{34C0330F-1D4F-4552-B799-615DD237B6DE}"/>
          </ac:spMkLst>
        </pc:spChg>
        <pc:spChg chg="add">
          <ac:chgData name="Smetanová, Radka" userId="3cd5dd29-66b2-4127-b2d5-b2827dc8c452" providerId="ADAL" clId="{E824A91D-7838-4006-9197-6CE9BBC48401}" dt="2022-11-16T06:46:16.795" v="106" actId="26606"/>
          <ac:spMkLst>
            <pc:docMk/>
            <pc:sldMk cId="1320541490" sldId="274"/>
            <ac:spMk id="11" creationId="{450C084C-2967-474A-B5F9-270F1FB43643}"/>
          </ac:spMkLst>
        </pc:spChg>
        <pc:spChg chg="add">
          <ac:chgData name="Smetanová, Radka" userId="3cd5dd29-66b2-4127-b2d5-b2827dc8c452" providerId="ADAL" clId="{E824A91D-7838-4006-9197-6CE9BBC48401}" dt="2022-11-16T06:46:16.795" v="106" actId="26606"/>
          <ac:spMkLst>
            <pc:docMk/>
            <pc:sldMk cId="1320541490" sldId="274"/>
            <ac:spMk id="13" creationId="{92BE0106-0C20-465B-A1BE-0BAC2737B1AD}"/>
          </ac:spMkLst>
        </pc:spChg>
        <pc:picChg chg="add mod">
          <ac:chgData name="Smetanová, Radka" userId="3cd5dd29-66b2-4127-b2d5-b2827dc8c452" providerId="ADAL" clId="{E824A91D-7838-4006-9197-6CE9BBC48401}" dt="2022-11-16T06:46:16.795" v="106" actId="26606"/>
          <ac:picMkLst>
            <pc:docMk/>
            <pc:sldMk cId="1320541490" sldId="274"/>
            <ac:picMk id="4" creationId="{62358238-C058-429F-974D-A99A083AFB4A}"/>
          </ac:picMkLst>
        </pc:picChg>
      </pc:sldChg>
      <pc:sldChg chg="addSp delSp modSp new mod ord setBg addAnim">
        <pc:chgData name="Smetanová, Radka" userId="3cd5dd29-66b2-4127-b2d5-b2827dc8c452" providerId="ADAL" clId="{E824A91D-7838-4006-9197-6CE9BBC48401}" dt="2022-11-16T06:46:27.759" v="110"/>
        <pc:sldMkLst>
          <pc:docMk/>
          <pc:sldMk cId="1485627112" sldId="275"/>
        </pc:sldMkLst>
        <pc:spChg chg="mod">
          <ac:chgData name="Smetanová, Radka" userId="3cd5dd29-66b2-4127-b2d5-b2827dc8c452" providerId="ADAL" clId="{E824A91D-7838-4006-9197-6CE9BBC48401}" dt="2022-11-16T06:46:27.743" v="109" actId="26606"/>
          <ac:spMkLst>
            <pc:docMk/>
            <pc:sldMk cId="1485627112" sldId="275"/>
            <ac:spMk id="2" creationId="{23227E8F-3D20-4983-9C26-20980E0AAD5C}"/>
          </ac:spMkLst>
        </pc:spChg>
        <pc:spChg chg="del">
          <ac:chgData name="Smetanová, Radka" userId="3cd5dd29-66b2-4127-b2d5-b2827dc8c452" providerId="ADAL" clId="{E824A91D-7838-4006-9197-6CE9BBC48401}" dt="2022-11-16T06:46:10.687" v="104" actId="26606"/>
          <ac:spMkLst>
            <pc:docMk/>
            <pc:sldMk cId="1485627112" sldId="275"/>
            <ac:spMk id="3" creationId="{CF566685-F0F7-4007-9226-0C3DE7FAC9D4}"/>
          </ac:spMkLst>
        </pc:spChg>
        <pc:spChg chg="add del">
          <ac:chgData name="Smetanová, Radka" userId="3cd5dd29-66b2-4127-b2d5-b2827dc8c452" providerId="ADAL" clId="{E824A91D-7838-4006-9197-6CE9BBC48401}" dt="2022-11-16T06:46:27.743" v="109" actId="26606"/>
          <ac:spMkLst>
            <pc:docMk/>
            <pc:sldMk cId="1485627112" sldId="275"/>
            <ac:spMk id="9" creationId="{ADE57300-C7FF-4578-99A0-42B0295B123C}"/>
          </ac:spMkLst>
        </pc:spChg>
        <pc:spChg chg="add del">
          <ac:chgData name="Smetanová, Radka" userId="3cd5dd29-66b2-4127-b2d5-b2827dc8c452" providerId="ADAL" clId="{E824A91D-7838-4006-9197-6CE9BBC48401}" dt="2022-11-16T06:46:27.743" v="109" actId="26606"/>
          <ac:spMkLst>
            <pc:docMk/>
            <pc:sldMk cId="1485627112" sldId="275"/>
            <ac:spMk id="11" creationId="{F3FF94B3-6D3E-44FE-BB02-A9027C0003C7}"/>
          </ac:spMkLst>
        </pc:spChg>
        <pc:spChg chg="add del">
          <ac:chgData name="Smetanová, Radka" userId="3cd5dd29-66b2-4127-b2d5-b2827dc8c452" providerId="ADAL" clId="{E824A91D-7838-4006-9197-6CE9BBC48401}" dt="2022-11-16T06:46:27.743" v="109" actId="26606"/>
          <ac:spMkLst>
            <pc:docMk/>
            <pc:sldMk cId="1485627112" sldId="275"/>
            <ac:spMk id="13" creationId="{E20BB609-EF92-42DB-836C-0699A590B5CF}"/>
          </ac:spMkLst>
        </pc:spChg>
        <pc:spChg chg="add del">
          <ac:chgData name="Smetanová, Radka" userId="3cd5dd29-66b2-4127-b2d5-b2827dc8c452" providerId="ADAL" clId="{E824A91D-7838-4006-9197-6CE9BBC48401}" dt="2022-11-16T06:46:27.743" v="109" actId="26606"/>
          <ac:spMkLst>
            <pc:docMk/>
            <pc:sldMk cId="1485627112" sldId="275"/>
            <ac:spMk id="15" creationId="{7508F7DC-CA28-4ACE-AF79-D7E98ED1BFA3}"/>
          </ac:spMkLst>
        </pc:spChg>
        <pc:spChg chg="add del">
          <ac:chgData name="Smetanová, Radka" userId="3cd5dd29-66b2-4127-b2d5-b2827dc8c452" providerId="ADAL" clId="{E824A91D-7838-4006-9197-6CE9BBC48401}" dt="2022-11-16T06:46:27.743" v="109" actId="26606"/>
          <ac:spMkLst>
            <pc:docMk/>
            <pc:sldMk cId="1485627112" sldId="275"/>
            <ac:spMk id="17" creationId="{9AB20218-A500-457C-B65C-F3D198B1F717}"/>
          </ac:spMkLst>
        </pc:spChg>
        <pc:spChg chg="add del">
          <ac:chgData name="Smetanová, Radka" userId="3cd5dd29-66b2-4127-b2d5-b2827dc8c452" providerId="ADAL" clId="{E824A91D-7838-4006-9197-6CE9BBC48401}" dt="2022-11-16T06:46:27.743" v="109" actId="26606"/>
          <ac:spMkLst>
            <pc:docMk/>
            <pc:sldMk cId="1485627112" sldId="275"/>
            <ac:spMk id="19" creationId="{B2C335F7-F61C-4EB4-80F2-4B1438FE66BB}"/>
          </ac:spMkLst>
        </pc:spChg>
        <pc:spChg chg="add">
          <ac:chgData name="Smetanová, Radka" userId="3cd5dd29-66b2-4127-b2d5-b2827dc8c452" providerId="ADAL" clId="{E824A91D-7838-4006-9197-6CE9BBC48401}" dt="2022-11-16T06:46:27.743" v="109" actId="26606"/>
          <ac:spMkLst>
            <pc:docMk/>
            <pc:sldMk cId="1485627112" sldId="275"/>
            <ac:spMk id="24" creationId="{ADE57300-C7FF-4578-99A0-42B0295B123C}"/>
          </ac:spMkLst>
        </pc:spChg>
        <pc:spChg chg="add">
          <ac:chgData name="Smetanová, Radka" userId="3cd5dd29-66b2-4127-b2d5-b2827dc8c452" providerId="ADAL" clId="{E824A91D-7838-4006-9197-6CE9BBC48401}" dt="2022-11-16T06:46:27.743" v="109" actId="26606"/>
          <ac:spMkLst>
            <pc:docMk/>
            <pc:sldMk cId="1485627112" sldId="275"/>
            <ac:spMk id="26" creationId="{F3FF94B3-6D3E-44FE-BB02-A9027C0003C7}"/>
          </ac:spMkLst>
        </pc:spChg>
        <pc:spChg chg="add">
          <ac:chgData name="Smetanová, Radka" userId="3cd5dd29-66b2-4127-b2d5-b2827dc8c452" providerId="ADAL" clId="{E824A91D-7838-4006-9197-6CE9BBC48401}" dt="2022-11-16T06:46:27.743" v="109" actId="26606"/>
          <ac:spMkLst>
            <pc:docMk/>
            <pc:sldMk cId="1485627112" sldId="275"/>
            <ac:spMk id="28" creationId="{956C5C09-0043-4549-B800-2101B70D667D}"/>
          </ac:spMkLst>
        </pc:spChg>
        <pc:spChg chg="add">
          <ac:chgData name="Smetanová, Radka" userId="3cd5dd29-66b2-4127-b2d5-b2827dc8c452" providerId="ADAL" clId="{E824A91D-7838-4006-9197-6CE9BBC48401}" dt="2022-11-16T06:46:27.743" v="109" actId="26606"/>
          <ac:spMkLst>
            <pc:docMk/>
            <pc:sldMk cId="1485627112" sldId="275"/>
            <ac:spMk id="30" creationId="{AA4C3261-E83D-49C6-8D5B-92EAB81BD4A7}"/>
          </ac:spMkLst>
        </pc:spChg>
        <pc:spChg chg="add">
          <ac:chgData name="Smetanová, Radka" userId="3cd5dd29-66b2-4127-b2d5-b2827dc8c452" providerId="ADAL" clId="{E824A91D-7838-4006-9197-6CE9BBC48401}" dt="2022-11-16T06:46:27.743" v="109" actId="26606"/>
          <ac:spMkLst>
            <pc:docMk/>
            <pc:sldMk cId="1485627112" sldId="275"/>
            <ac:spMk id="32" creationId="{B2C335F7-F61C-4EB4-80F2-4B1438FE66BB}"/>
          </ac:spMkLst>
        </pc:spChg>
        <pc:picChg chg="add mod ord">
          <ac:chgData name="Smetanová, Radka" userId="3cd5dd29-66b2-4127-b2d5-b2827dc8c452" providerId="ADAL" clId="{E824A91D-7838-4006-9197-6CE9BBC48401}" dt="2022-11-16T06:46:27.743" v="109" actId="26606"/>
          <ac:picMkLst>
            <pc:docMk/>
            <pc:sldMk cId="1485627112" sldId="275"/>
            <ac:picMk id="5" creationId="{A3C1C7EF-52F4-60F0-6549-00B3DC74D3F9}"/>
          </ac:picMkLst>
        </pc:picChg>
      </pc:sldChg>
    </pc:docChg>
  </pc:docChgLst>
  <pc:docChgLst>
    <pc:chgData name="Smetanová, Radka" userId="3cd5dd29-66b2-4127-b2d5-b2827dc8c452" providerId="ADAL" clId="{4551F62E-1AE7-45C9-AD36-50AC63A059D9}"/>
    <pc:docChg chg="modSld">
      <pc:chgData name="Smetanová, Radka" userId="3cd5dd29-66b2-4127-b2d5-b2827dc8c452" providerId="ADAL" clId="{4551F62E-1AE7-45C9-AD36-50AC63A059D9}" dt="2021-11-29T09:01:41.985" v="13" actId="1076"/>
      <pc:docMkLst>
        <pc:docMk/>
      </pc:docMkLst>
      <pc:sldChg chg="modAnim">
        <pc:chgData name="Smetanová, Radka" userId="3cd5dd29-66b2-4127-b2d5-b2827dc8c452" providerId="ADAL" clId="{4551F62E-1AE7-45C9-AD36-50AC63A059D9}" dt="2021-11-29T08:50:53.671" v="0"/>
        <pc:sldMkLst>
          <pc:docMk/>
          <pc:sldMk cId="2111263940" sldId="257"/>
        </pc:sldMkLst>
      </pc:sldChg>
      <pc:sldChg chg="modSp mod modAnim">
        <pc:chgData name="Smetanová, Radka" userId="3cd5dd29-66b2-4127-b2d5-b2827dc8c452" providerId="ADAL" clId="{4551F62E-1AE7-45C9-AD36-50AC63A059D9}" dt="2021-11-29T09:01:41.985" v="13" actId="1076"/>
        <pc:sldMkLst>
          <pc:docMk/>
          <pc:sldMk cId="2759703489" sldId="260"/>
        </pc:sldMkLst>
        <pc:spChg chg="mod">
          <ac:chgData name="Smetanová, Radka" userId="3cd5dd29-66b2-4127-b2d5-b2827dc8c452" providerId="ADAL" clId="{4551F62E-1AE7-45C9-AD36-50AC63A059D9}" dt="2021-11-29T08:59:06.874" v="2" actId="1076"/>
          <ac:spMkLst>
            <pc:docMk/>
            <pc:sldMk cId="2759703489" sldId="260"/>
            <ac:spMk id="6" creationId="{3D4B67D5-E831-4263-B76B-ACAA80165420}"/>
          </ac:spMkLst>
        </pc:spChg>
        <pc:spChg chg="mod">
          <ac:chgData name="Smetanová, Radka" userId="3cd5dd29-66b2-4127-b2d5-b2827dc8c452" providerId="ADAL" clId="{4551F62E-1AE7-45C9-AD36-50AC63A059D9}" dt="2021-11-29T08:59:11.230" v="4" actId="1076"/>
          <ac:spMkLst>
            <pc:docMk/>
            <pc:sldMk cId="2759703489" sldId="260"/>
            <ac:spMk id="13" creationId="{03F6CA4C-5C53-488C-893A-EC8C565AFBDB}"/>
          </ac:spMkLst>
        </pc:spChg>
        <pc:spChg chg="mod">
          <ac:chgData name="Smetanová, Radka" userId="3cd5dd29-66b2-4127-b2d5-b2827dc8c452" providerId="ADAL" clId="{4551F62E-1AE7-45C9-AD36-50AC63A059D9}" dt="2021-11-29T08:59:12.770" v="5" actId="1076"/>
          <ac:spMkLst>
            <pc:docMk/>
            <pc:sldMk cId="2759703489" sldId="260"/>
            <ac:spMk id="15" creationId="{CBDEF7D6-6D19-4FFC-8DF2-4326AC1D9841}"/>
          </ac:spMkLst>
        </pc:spChg>
        <pc:spChg chg="mod">
          <ac:chgData name="Smetanová, Radka" userId="3cd5dd29-66b2-4127-b2d5-b2827dc8c452" providerId="ADAL" clId="{4551F62E-1AE7-45C9-AD36-50AC63A059D9}" dt="2021-11-29T09:00:01.476" v="8" actId="1076"/>
          <ac:spMkLst>
            <pc:docMk/>
            <pc:sldMk cId="2759703489" sldId="260"/>
            <ac:spMk id="17" creationId="{63960138-56EF-4E4A-8AB6-C434C351C793}"/>
          </ac:spMkLst>
        </pc:spChg>
        <pc:spChg chg="mod">
          <ac:chgData name="Smetanová, Radka" userId="3cd5dd29-66b2-4127-b2d5-b2827dc8c452" providerId="ADAL" clId="{4551F62E-1AE7-45C9-AD36-50AC63A059D9}" dt="2021-11-29T09:00:33.468" v="10" actId="1076"/>
          <ac:spMkLst>
            <pc:docMk/>
            <pc:sldMk cId="2759703489" sldId="260"/>
            <ac:spMk id="19" creationId="{10D77150-26E0-4B74-BA08-EBBC6FFB0CCF}"/>
          </ac:spMkLst>
        </pc:spChg>
        <pc:spChg chg="mod">
          <ac:chgData name="Smetanová, Radka" userId="3cd5dd29-66b2-4127-b2d5-b2827dc8c452" providerId="ADAL" clId="{4551F62E-1AE7-45C9-AD36-50AC63A059D9}" dt="2021-11-29T09:00:57.693" v="12" actId="1076"/>
          <ac:spMkLst>
            <pc:docMk/>
            <pc:sldMk cId="2759703489" sldId="260"/>
            <ac:spMk id="20" creationId="{72822CA9-48A4-4C22-AFF2-843D1258A2B4}"/>
          </ac:spMkLst>
        </pc:spChg>
        <pc:spChg chg="mod">
          <ac:chgData name="Smetanová, Radka" userId="3cd5dd29-66b2-4127-b2d5-b2827dc8c452" providerId="ADAL" clId="{4551F62E-1AE7-45C9-AD36-50AC63A059D9}" dt="2021-11-29T09:01:41.985" v="13" actId="1076"/>
          <ac:spMkLst>
            <pc:docMk/>
            <pc:sldMk cId="2759703489" sldId="260"/>
            <ac:spMk id="21" creationId="{C96ECA65-DE3C-4745-A069-C6F8406FF115}"/>
          </ac:spMkLst>
        </pc:spChg>
        <pc:picChg chg="mod">
          <ac:chgData name="Smetanová, Radka" userId="3cd5dd29-66b2-4127-b2d5-b2827dc8c452" providerId="ADAL" clId="{4551F62E-1AE7-45C9-AD36-50AC63A059D9}" dt="2021-11-29T08:59:09.308" v="3" actId="1076"/>
          <ac:picMkLst>
            <pc:docMk/>
            <pc:sldMk cId="2759703489" sldId="260"/>
            <ac:picMk id="5" creationId="{F0BF579E-EE0F-4C52-AD51-7DE50F11841D}"/>
          </ac:picMkLst>
        </pc:picChg>
      </pc:sldChg>
    </pc:docChg>
  </pc:docChgLst>
  <pc:docChgLst>
    <pc:chgData name="Smetanová, Radka" userId="3cd5dd29-66b2-4127-b2d5-b2827dc8c452" providerId="ADAL" clId="{F49E1EBD-B0F7-4FA0-828C-AE6FB1151D3E}"/>
    <pc:docChg chg="custSel addSld delSld modSld">
      <pc:chgData name="Smetanová, Radka" userId="3cd5dd29-66b2-4127-b2d5-b2827dc8c452" providerId="ADAL" clId="{F49E1EBD-B0F7-4FA0-828C-AE6FB1151D3E}" dt="2023-12-13T06:06:31.507" v="58" actId="6549"/>
      <pc:docMkLst>
        <pc:docMk/>
      </pc:docMkLst>
      <pc:sldChg chg="modSp mod">
        <pc:chgData name="Smetanová, Radka" userId="3cd5dd29-66b2-4127-b2d5-b2827dc8c452" providerId="ADAL" clId="{F49E1EBD-B0F7-4FA0-828C-AE6FB1151D3E}" dt="2023-12-13T06:05:16.638" v="49" actId="20577"/>
        <pc:sldMkLst>
          <pc:docMk/>
          <pc:sldMk cId="3399040794" sldId="270"/>
        </pc:sldMkLst>
        <pc:spChg chg="mod">
          <ac:chgData name="Smetanová, Radka" userId="3cd5dd29-66b2-4127-b2d5-b2827dc8c452" providerId="ADAL" clId="{F49E1EBD-B0F7-4FA0-828C-AE6FB1151D3E}" dt="2023-12-13T06:05:16.638" v="49" actId="20577"/>
          <ac:spMkLst>
            <pc:docMk/>
            <pc:sldMk cId="3399040794" sldId="270"/>
            <ac:spMk id="3" creationId="{9C8A1656-23D4-40EE-B162-837A68B1EF7F}"/>
          </ac:spMkLst>
        </pc:spChg>
      </pc:sldChg>
      <pc:sldChg chg="delSp modSp mod">
        <pc:chgData name="Smetanová, Radka" userId="3cd5dd29-66b2-4127-b2d5-b2827dc8c452" providerId="ADAL" clId="{F49E1EBD-B0F7-4FA0-828C-AE6FB1151D3E}" dt="2023-12-13T06:05:34.540" v="53" actId="478"/>
        <pc:sldMkLst>
          <pc:docMk/>
          <pc:sldMk cId="1157070362" sldId="271"/>
        </pc:sldMkLst>
        <pc:spChg chg="mod">
          <ac:chgData name="Smetanová, Radka" userId="3cd5dd29-66b2-4127-b2d5-b2827dc8c452" providerId="ADAL" clId="{F49E1EBD-B0F7-4FA0-828C-AE6FB1151D3E}" dt="2023-12-13T06:05:32.868" v="52" actId="6549"/>
          <ac:spMkLst>
            <pc:docMk/>
            <pc:sldMk cId="1157070362" sldId="271"/>
            <ac:spMk id="3" creationId="{9C8A1656-23D4-40EE-B162-837A68B1EF7F}"/>
          </ac:spMkLst>
        </pc:spChg>
        <pc:picChg chg="del">
          <ac:chgData name="Smetanová, Radka" userId="3cd5dd29-66b2-4127-b2d5-b2827dc8c452" providerId="ADAL" clId="{F49E1EBD-B0F7-4FA0-828C-AE6FB1151D3E}" dt="2023-12-13T06:05:34.540" v="53" actId="478"/>
          <ac:picMkLst>
            <pc:docMk/>
            <pc:sldMk cId="1157070362" sldId="271"/>
            <ac:picMk id="11" creationId="{7ED059BF-7289-48B0-AB31-9469CA86A482}"/>
          </ac:picMkLst>
        </pc:picChg>
      </pc:sldChg>
      <pc:sldChg chg="modSp mod">
        <pc:chgData name="Smetanová, Radka" userId="3cd5dd29-66b2-4127-b2d5-b2827dc8c452" providerId="ADAL" clId="{F49E1EBD-B0F7-4FA0-828C-AE6FB1151D3E}" dt="2023-12-13T06:06:31.507" v="58" actId="6549"/>
        <pc:sldMkLst>
          <pc:docMk/>
          <pc:sldMk cId="2042412885" sldId="273"/>
        </pc:sldMkLst>
        <pc:spChg chg="mod">
          <ac:chgData name="Smetanová, Radka" userId="3cd5dd29-66b2-4127-b2d5-b2827dc8c452" providerId="ADAL" clId="{F49E1EBD-B0F7-4FA0-828C-AE6FB1151D3E}" dt="2023-12-13T06:06:31.507" v="58" actId="6549"/>
          <ac:spMkLst>
            <pc:docMk/>
            <pc:sldMk cId="2042412885" sldId="273"/>
            <ac:spMk id="3" creationId="{A020EAC8-7EF8-448A-880D-96DDAA931C50}"/>
          </ac:spMkLst>
        </pc:spChg>
      </pc:sldChg>
      <pc:sldChg chg="del">
        <pc:chgData name="Smetanová, Radka" userId="3cd5dd29-66b2-4127-b2d5-b2827dc8c452" providerId="ADAL" clId="{F49E1EBD-B0F7-4FA0-828C-AE6FB1151D3E}" dt="2023-12-13T06:03:57.370" v="1" actId="47"/>
        <pc:sldMkLst>
          <pc:docMk/>
          <pc:sldMk cId="1320541490" sldId="274"/>
        </pc:sldMkLst>
      </pc:sldChg>
      <pc:sldChg chg="addSp modSp new mod setBg addAnim">
        <pc:chgData name="Smetanová, Radka" userId="3cd5dd29-66b2-4127-b2d5-b2827dc8c452" providerId="ADAL" clId="{F49E1EBD-B0F7-4FA0-828C-AE6FB1151D3E}" dt="2023-12-13T06:05:09.342" v="47" actId="403"/>
        <pc:sldMkLst>
          <pc:docMk/>
          <pc:sldMk cId="3269026039" sldId="274"/>
        </pc:sldMkLst>
        <pc:spChg chg="mod">
          <ac:chgData name="Smetanová, Radka" userId="3cd5dd29-66b2-4127-b2d5-b2827dc8c452" providerId="ADAL" clId="{F49E1EBD-B0F7-4FA0-828C-AE6FB1151D3E}" dt="2023-12-13T06:04:53.643" v="32" actId="26606"/>
          <ac:spMkLst>
            <pc:docMk/>
            <pc:sldMk cId="3269026039" sldId="274"/>
            <ac:spMk id="2" creationId="{DDDEA59A-7860-903D-084A-DDE83B8C9727}"/>
          </ac:spMkLst>
        </pc:spChg>
        <pc:spChg chg="mod">
          <ac:chgData name="Smetanová, Radka" userId="3cd5dd29-66b2-4127-b2d5-b2827dc8c452" providerId="ADAL" clId="{F49E1EBD-B0F7-4FA0-828C-AE6FB1151D3E}" dt="2023-12-13T06:05:09.342" v="47" actId="403"/>
          <ac:spMkLst>
            <pc:docMk/>
            <pc:sldMk cId="3269026039" sldId="274"/>
            <ac:spMk id="3" creationId="{7BBA1F66-0721-2666-F54C-18FA1017F704}"/>
          </ac:spMkLst>
        </pc:spChg>
        <pc:spChg chg="add">
          <ac:chgData name="Smetanová, Radka" userId="3cd5dd29-66b2-4127-b2d5-b2827dc8c452" providerId="ADAL" clId="{F49E1EBD-B0F7-4FA0-828C-AE6FB1151D3E}" dt="2023-12-13T06:04:53.643" v="32" actId="26606"/>
          <ac:spMkLst>
            <pc:docMk/>
            <pc:sldMk cId="3269026039" sldId="274"/>
            <ac:spMk id="9" creationId="{ADE57300-C7FF-4578-99A0-42B0295B123C}"/>
          </ac:spMkLst>
        </pc:spChg>
        <pc:spChg chg="add">
          <ac:chgData name="Smetanová, Radka" userId="3cd5dd29-66b2-4127-b2d5-b2827dc8c452" providerId="ADAL" clId="{F49E1EBD-B0F7-4FA0-828C-AE6FB1151D3E}" dt="2023-12-13T06:04:53.643" v="32" actId="26606"/>
          <ac:spMkLst>
            <pc:docMk/>
            <pc:sldMk cId="3269026039" sldId="274"/>
            <ac:spMk id="11" creationId="{F3FF94B3-6D3E-44FE-BB02-A9027C0003C7}"/>
          </ac:spMkLst>
        </pc:spChg>
        <pc:spChg chg="add">
          <ac:chgData name="Smetanová, Radka" userId="3cd5dd29-66b2-4127-b2d5-b2827dc8c452" providerId="ADAL" clId="{F49E1EBD-B0F7-4FA0-828C-AE6FB1151D3E}" dt="2023-12-13T06:04:53.643" v="32" actId="26606"/>
          <ac:spMkLst>
            <pc:docMk/>
            <pc:sldMk cId="3269026039" sldId="274"/>
            <ac:spMk id="13" creationId="{E20BB609-EF92-42DB-836C-0699A590B5CF}"/>
          </ac:spMkLst>
        </pc:spChg>
        <pc:spChg chg="add">
          <ac:chgData name="Smetanová, Radka" userId="3cd5dd29-66b2-4127-b2d5-b2827dc8c452" providerId="ADAL" clId="{F49E1EBD-B0F7-4FA0-828C-AE6FB1151D3E}" dt="2023-12-13T06:04:53.643" v="32" actId="26606"/>
          <ac:spMkLst>
            <pc:docMk/>
            <pc:sldMk cId="3269026039" sldId="274"/>
            <ac:spMk id="15" creationId="{637992A9-1E8C-4E57-B4F4-EE2D38E504A2}"/>
          </ac:spMkLst>
        </pc:spChg>
        <pc:spChg chg="add">
          <ac:chgData name="Smetanová, Radka" userId="3cd5dd29-66b2-4127-b2d5-b2827dc8c452" providerId="ADAL" clId="{F49E1EBD-B0F7-4FA0-828C-AE6FB1151D3E}" dt="2023-12-13T06:04:53.643" v="32" actId="26606"/>
          <ac:spMkLst>
            <pc:docMk/>
            <pc:sldMk cId="3269026039" sldId="274"/>
            <ac:spMk id="17" creationId="{B2C335F7-F61C-4EB4-80F2-4B1438FE66BB}"/>
          </ac:spMkLst>
        </pc:spChg>
        <pc:picChg chg="add">
          <ac:chgData name="Smetanová, Radka" userId="3cd5dd29-66b2-4127-b2d5-b2827dc8c452" providerId="ADAL" clId="{F49E1EBD-B0F7-4FA0-828C-AE6FB1151D3E}" dt="2023-12-13T06:04:53.643" v="32" actId="26606"/>
          <ac:picMkLst>
            <pc:docMk/>
            <pc:sldMk cId="3269026039" sldId="274"/>
            <ac:picMk id="5" creationId="{66F5BAD1-EE05-4312-A7EB-D8FBF477C3F1}"/>
          </ac:picMkLst>
        </pc:picChg>
      </pc:sldChg>
      <pc:sldChg chg="del">
        <pc:chgData name="Smetanová, Radka" userId="3cd5dd29-66b2-4127-b2d5-b2827dc8c452" providerId="ADAL" clId="{F49E1EBD-B0F7-4FA0-828C-AE6FB1151D3E}" dt="2023-12-13T06:03:56.839" v="0" actId="47"/>
        <pc:sldMkLst>
          <pc:docMk/>
          <pc:sldMk cId="1485627112" sldId="27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8E14-23EC-4C25-974C-48FA83988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3" cy="507422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FEDD4-20A1-49F6-9E3E-0B26B426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167" y="3602038"/>
            <a:ext cx="5021183" cy="224458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A32F-E6F3-4C2E-B9E3-E47868E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A473-D82F-4EFF-9DF7-AE6D83C51288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06724-A87A-4231-BFD9-277482A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0D1AF-36B8-4BB8-BD6A-71194F7B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7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6B8E-1D8E-4105-9BBB-D53AD24B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25530-6629-4FEA-9670-EB21A2F5B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64C7A-A73F-46F5-BC33-696671DA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F1F0-FE2D-4C1C-B320-8CB9BE735F0F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3CC0-B649-4509-A4B6-DF9D20EF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ECCCA-3F2A-46F3-BF45-7C862FF1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0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7BD47B-C187-494C-812F-46BE0040B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0133B-2446-4168-AA17-653891066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2168" y="996791"/>
            <a:ext cx="5011962" cy="49569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6A9AD-2756-4C51-A958-6756301EB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7870" y="996791"/>
            <a:ext cx="5021183" cy="4956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2995D-CCEA-43AF-973B-8B6B56A5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B96C-10FD-4EBC-9029-9652B7535D02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29CF-BA62-4CCD-956E-FFA0B37B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E0B3D-96AB-41B3-ABDD-5B0DE863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8136A-0796-46EB-89BB-4C73C0258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8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3D8A-C68D-4CF9-9D15-3E09BCC0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D94C-E537-4FF3-AAF8-A85F05C3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4B1D4-6731-4993-8609-16C1D33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8474-CC00-4A95-9D50-A41C12D1EEC4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7BBD-CEEB-4256-84B2-6D907E11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A8B7-F430-4F4A-BB63-481F51E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1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C1C-A332-4BA5-8C9C-FE0396C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056" cy="4870974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D137-710E-4125-B5E9-F63E7F1C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7" y="3566639"/>
            <a:ext cx="5021183" cy="2279979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80C5-E9A6-425E-B050-03E444BE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C8B4-7FBB-408F-BDB9-F0496874AFB2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4831-6C0B-4E0B-A341-91E4C5D3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1EE6-252D-46DD-94DF-C42657EF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2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4B06-C54A-4B7B-B6D1-436428E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52076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3919-9A2F-4D97-8F31-6E35BD597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3049" y="969264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DA345-F684-4BAA-A22C-E725B3A60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3049" y="3621849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9C52-9753-45D8-9646-CF31BB01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EE20-A5E2-47D3-8F6D-A2BA7AB2E093}" type="datetime1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95E57-622C-4199-940E-F5462E1A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B7592-00E8-41EF-B749-2A5EA8E4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3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4AA536-072F-4374-926E-17E038EC7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291277-967B-4176-B40B-9EC360626994}"/>
              </a:ext>
            </a:extLst>
          </p:cNvPr>
          <p:cNvSpPr/>
          <p:nvPr/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11C00-F7CB-4484-807A-D12745CD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119"/>
            <a:ext cx="11165481" cy="1073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AA6E-E243-48B3-9585-3C1420B3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870" y="2178908"/>
            <a:ext cx="5020056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D01B8-0F2E-41A4-B21C-334393F6A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870" y="2876085"/>
            <a:ext cx="5020056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9B23F-3E60-415A-9CE7-0928B5CF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2168" y="2178908"/>
            <a:ext cx="5021182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23446-0CDC-402B-8D71-D9D29F6D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2168" y="2876085"/>
            <a:ext cx="5021182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B77D3-C6EC-4FFD-9E10-24E1AC54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fld id="{3382CF99-132F-413F-B7EF-71A5C33F2ED6}" type="datetime1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DF31B-BD07-4DC2-95C2-B77E51AA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4CE5A-3A0A-4AAB-81D2-F1C2063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16B8-52AB-412B-BBE7-B6BE698F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79C3-9D19-467E-A5D2-0920834D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AE06-98E0-4D9F-A059-92C3548821BB}" type="datetime1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72BB4-C8D8-4F74-9677-5AC97993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B49B8-779F-4492-ABD9-96F0D042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7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976BF-9339-48D6-881A-280D1549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A00CA-3DDC-4705-B840-978EF5EA0707}" type="datetime1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77605-C9C8-432E-9662-D7D410B1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32B6-4A12-46EF-98A7-B5D50BD5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9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191C-AF68-4230-A7B2-F8F07B4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9F11-5FCF-4D7E-BA51-38CB8427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182" y="987423"/>
            <a:ext cx="502094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B519B-06C0-41BC-95FB-FB1FE4363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61038"/>
            <a:ext cx="5020948" cy="2507949"/>
          </a:xfrm>
        </p:spPr>
        <p:txBody>
          <a:bodyPr>
            <a:normAutofit/>
          </a:bodyPr>
          <a:lstStyle>
            <a:lvl1pPr marL="0" indent="0">
              <a:buNone/>
              <a:defRPr sz="24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8B70C-015C-4832-AFF6-D033E022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6D49-0BBA-4C5A-AD96-6448CA63451A}" type="datetime1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1A6FB-8C14-46D1-90A5-0FF11DE7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2C585-6FA1-4E94-9C1C-A1DEDE55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5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8B43-D1CE-43F4-A367-EF1FE968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73978-8CDF-4C0E-ABA1-7291A034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62168" y="987425"/>
            <a:ext cx="502700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ECC62-ED45-451E-BEC5-A03C6A554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40442"/>
            <a:ext cx="5020948" cy="2528545"/>
          </a:xfrm>
        </p:spPr>
        <p:txBody>
          <a:bodyPr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7A86-B983-4315-9312-936B4FCF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B293-A316-472D-A8B4-6947CF1A12B7}" type="datetime1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E88C0-25A5-46F9-AB35-EAD50E6B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F9EA8-45AD-478E-8606-9328245B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1E4AC6-B446-4768-97EF-CA4B8261433B}"/>
              </a:ext>
            </a:extLst>
          </p:cNvPr>
          <p:cNvCxnSpPr>
            <a:cxnSpLocks/>
          </p:cNvCxnSpPr>
          <p:nvPr/>
        </p:nvCxnSpPr>
        <p:spPr>
          <a:xfrm>
            <a:off x="11689174" y="2172428"/>
            <a:ext cx="0" cy="3354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47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1AD20-E240-4E6F-AF91-689F7AE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78801-35D1-4C19-BC2B-EAC7EE91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8" y="969264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2A45-C5B9-4575-8E28-A35767B4D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734BCCD4-CEB1-405B-A443-DD9CBCBEA552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0933-AA03-4018-8E37-004CFB9F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870" y="97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F282A-DF4A-4A2D-9672-8F0F770A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4317" y="6420414"/>
            <a:ext cx="63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57300-C7FF-4578-99A0-42B0295B123C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7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heelcarnival.com/wheels/warm-up-questions-year-61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5D6D08-411E-40CE-BA85-27B88B4BD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7B9FBB2-AE05-4330-8D39-54036DC0B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9"/>
            <a:ext cx="5021182" cy="1643880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cs-CZ" sz="6000" dirty="0"/>
              <a:t>Transport in </a:t>
            </a:r>
            <a:r>
              <a:rPr lang="cs-CZ" sz="6000" dirty="0" err="1"/>
              <a:t>Britain</a:t>
            </a:r>
            <a:endParaRPr lang="cs-CZ" sz="60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323AD18-91A9-4BE4-8B2E-98580CF373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2366" y="971399"/>
            <a:ext cx="5040785" cy="1643880"/>
          </a:xfrm>
        </p:spPr>
        <p:txBody>
          <a:bodyPr anchor="t">
            <a:normAutofit/>
          </a:bodyPr>
          <a:lstStyle/>
          <a:p>
            <a:r>
              <a:rPr lang="cs-CZ" sz="2400" dirty="0"/>
              <a:t>CULTURE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189494-2B67-46D2-93D6-A122A09BF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11650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86A2F53-9E54-4C0F-BE32-6E5C904BA4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26" r="1" b="2301"/>
          <a:stretch/>
        </p:blipFill>
        <p:spPr>
          <a:xfrm>
            <a:off x="517871" y="2867025"/>
            <a:ext cx="11185082" cy="337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1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5D6D08-411E-40CE-BA85-27B88B4BD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E3C893B-2903-49E7-A02C-ACE0E3001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23337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TRANSPORT IN LONDON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189494-2B67-46D2-93D6-A122A09BF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11650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CAD89D0-90D5-4ADC-9F26-05DC55D62E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30"/>
          <a:stretch/>
        </p:blipFill>
        <p:spPr>
          <a:xfrm>
            <a:off x="517870" y="3077497"/>
            <a:ext cx="6056943" cy="316885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910DF91-EE39-4657-A316-30E519F0B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51" r="-1" b="10940"/>
          <a:stretch/>
        </p:blipFill>
        <p:spPr>
          <a:xfrm>
            <a:off x="6662168" y="978407"/>
            <a:ext cx="5441342" cy="284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6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FE4978-CE44-4884-A935-4D7546D6A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20718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TRANSPORT IN LONDON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189494-2B67-46D2-93D6-A122A09BF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11650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6ED8754-FA77-4479-BF04-AE538384B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9002" y="714580"/>
            <a:ext cx="3877150" cy="257830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9FB6251-3AB9-41A6-857F-6C8750D28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13" y="3166862"/>
            <a:ext cx="4786539" cy="318304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031EE71-8071-4241-A608-00205FADE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969" y="3337735"/>
            <a:ext cx="5021183" cy="338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4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381C603-D50E-471A-B83A-A9A81D9D4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23337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AIRPORTS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189494-2B67-46D2-93D6-A122A09BF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11650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D514DA9-0774-421C-A8FC-9D3F60A8F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236" y="785253"/>
            <a:ext cx="4873045" cy="576692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EB8D9B3-7477-4C40-8D52-ADFBC88D2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69" y="2412019"/>
            <a:ext cx="5224169" cy="414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0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C0330F-1D4F-4552-B799-615DD237B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33AB82-CB8A-44F4-AA43-E1998F720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947" y="976160"/>
            <a:ext cx="5021183" cy="193417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HOMEWORK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F1676C-F2A4-4F2A-95E0-0AAB69957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2947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cký objekt 4" descr="Zavřená kniha se souvislou výplní">
            <a:extLst>
              <a:ext uri="{FF2B5EF4-FFF2-40B4-BE49-F238E27FC236}">
                <a16:creationId xmlns:a16="http://schemas.microsoft.com/office/drawing/2014/main" id="{AC57D361-5634-4CBC-8156-611F646CF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011" y="1063707"/>
            <a:ext cx="5028041" cy="502804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20EAC8-7EF8-448A-880D-96DDAA931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2947" y="3172570"/>
            <a:ext cx="4945183" cy="30162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vocabulary </a:t>
            </a:r>
            <a:r>
              <a:rPr lang="cs-CZ" sz="2400" b="1" dirty="0"/>
              <a:t>3A</a:t>
            </a:r>
            <a:endParaRPr lang="en-US" sz="24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22A652-16AB-4D19-AA9B-F65C11236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1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762C64-49CF-4208-9F5F-61A400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71172"/>
            <a:ext cx="5318268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400" dirty="0" err="1"/>
              <a:t>Lesson</a:t>
            </a:r>
            <a:r>
              <a:rPr lang="cs-CZ" sz="5400" dirty="0"/>
              <a:t> </a:t>
            </a:r>
            <a:r>
              <a:rPr lang="cs-CZ" sz="5400" dirty="0" err="1"/>
              <a:t>Plan</a:t>
            </a:r>
            <a:endParaRPr lang="cs-CZ" sz="5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8A1656-23D4-40EE-B162-837A68B1E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cs-CZ" sz="2400" dirty="0" err="1"/>
              <a:t>warm</a:t>
            </a:r>
            <a:r>
              <a:rPr lang="cs-CZ" sz="2400" dirty="0"/>
              <a:t>-up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/>
              <a:t> SB - </a:t>
            </a:r>
            <a:r>
              <a:rPr lang="cs-CZ" sz="2400" dirty="0" err="1"/>
              <a:t>article</a:t>
            </a:r>
            <a:endParaRPr lang="cs-CZ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cs-CZ" sz="2400" dirty="0" err="1"/>
              <a:t>slideshow</a:t>
            </a:r>
            <a:endParaRPr lang="cs-CZ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cs-CZ" sz="2400" dirty="0" err="1"/>
              <a:t>speaking</a:t>
            </a:r>
            <a:endParaRPr lang="cs-CZ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cs-CZ" sz="2400" dirty="0" err="1"/>
              <a:t>homework</a:t>
            </a:r>
            <a:r>
              <a:rPr lang="cs-CZ" sz="2400" dirty="0"/>
              <a:t> </a:t>
            </a:r>
          </a:p>
          <a:p>
            <a:pPr>
              <a:buFont typeface="Wingdings" panose="05000000000000000000" pitchFamily="2" charset="2"/>
              <a:buChar char="q"/>
            </a:pPr>
            <a:endParaRPr lang="cs-CZ" sz="2400" dirty="0"/>
          </a:p>
        </p:txBody>
      </p:sp>
      <p:pic>
        <p:nvPicPr>
          <p:cNvPr id="5" name="Picture 4" descr="Stack of open magazine s">
            <a:extLst>
              <a:ext uri="{FF2B5EF4-FFF2-40B4-BE49-F238E27FC236}">
                <a16:creationId xmlns:a16="http://schemas.microsoft.com/office/drawing/2014/main" id="{4A327F70-E51A-F38D-49E4-9C819E602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2" r="1830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Grafický objekt 5" descr="Zaškrtnutí se souvislou výplní">
            <a:extLst>
              <a:ext uri="{FF2B5EF4-FFF2-40B4-BE49-F238E27FC236}">
                <a16:creationId xmlns:a16="http://schemas.microsoft.com/office/drawing/2014/main" id="{F6806147-6A1B-461E-AD10-81DE5A095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2248" y="2802516"/>
            <a:ext cx="457200" cy="457200"/>
          </a:xfrm>
          <a:prstGeom prst="rect">
            <a:avLst/>
          </a:prstGeom>
        </p:spPr>
      </p:pic>
      <p:pic>
        <p:nvPicPr>
          <p:cNvPr id="7" name="Grafický objekt 6" descr="Zaškrtnutí se souvislou výplní">
            <a:extLst>
              <a:ext uri="{FF2B5EF4-FFF2-40B4-BE49-F238E27FC236}">
                <a16:creationId xmlns:a16="http://schemas.microsoft.com/office/drawing/2014/main" id="{98075BDB-648D-49DB-BC27-E1A411AB1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713" y="3332904"/>
            <a:ext cx="457200" cy="457200"/>
          </a:xfrm>
          <a:prstGeom prst="rect">
            <a:avLst/>
          </a:prstGeom>
        </p:spPr>
      </p:pic>
      <p:pic>
        <p:nvPicPr>
          <p:cNvPr id="8" name="Grafický objekt 7" descr="Zaškrtnutí se souvislou výplní">
            <a:extLst>
              <a:ext uri="{FF2B5EF4-FFF2-40B4-BE49-F238E27FC236}">
                <a16:creationId xmlns:a16="http://schemas.microsoft.com/office/drawing/2014/main" id="{B18F96C3-87EA-413C-8CE3-26D7656EB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1618" y="3853629"/>
            <a:ext cx="457200" cy="457200"/>
          </a:xfrm>
          <a:prstGeom prst="rect">
            <a:avLst/>
          </a:prstGeom>
        </p:spPr>
      </p:pic>
      <p:pic>
        <p:nvPicPr>
          <p:cNvPr id="9" name="Grafický objekt 8" descr="Zaškrtnutí se souvislou výplní">
            <a:extLst>
              <a:ext uri="{FF2B5EF4-FFF2-40B4-BE49-F238E27FC236}">
                <a16:creationId xmlns:a16="http://schemas.microsoft.com/office/drawing/2014/main" id="{5A1F9759-EB9F-4EDF-ADE6-832BC2C96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549" y="4397190"/>
            <a:ext cx="457200" cy="457200"/>
          </a:xfrm>
          <a:prstGeom prst="rect">
            <a:avLst/>
          </a:prstGeom>
        </p:spPr>
      </p:pic>
      <p:pic>
        <p:nvPicPr>
          <p:cNvPr id="10" name="Grafický objekt 9" descr="Zaškrtnutí se souvislou výplní">
            <a:extLst>
              <a:ext uri="{FF2B5EF4-FFF2-40B4-BE49-F238E27FC236}">
                <a16:creationId xmlns:a16="http://schemas.microsoft.com/office/drawing/2014/main" id="{E34E1186-E231-46C4-9827-6BAED385C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7159" y="491161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7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762C64-49CF-4208-9F5F-61A400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71172"/>
            <a:ext cx="5318268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400" dirty="0" err="1"/>
              <a:t>Lesson</a:t>
            </a:r>
            <a:r>
              <a:rPr lang="cs-CZ" sz="5400" dirty="0"/>
              <a:t> </a:t>
            </a:r>
            <a:r>
              <a:rPr lang="cs-CZ" sz="5400" dirty="0" err="1"/>
              <a:t>Plan</a:t>
            </a:r>
            <a:endParaRPr lang="cs-CZ" sz="5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8A1656-23D4-40EE-B162-837A68B1E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cs-CZ" sz="2400" dirty="0" err="1"/>
              <a:t>warm</a:t>
            </a:r>
            <a:r>
              <a:rPr lang="cs-CZ" sz="2400" dirty="0"/>
              <a:t>-up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/>
              <a:t> SB - </a:t>
            </a:r>
            <a:r>
              <a:rPr lang="cs-CZ" sz="2400" dirty="0" err="1"/>
              <a:t>article</a:t>
            </a:r>
            <a:endParaRPr lang="cs-CZ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cs-CZ" sz="2400" dirty="0" err="1"/>
              <a:t>slideshow</a:t>
            </a:r>
            <a:endParaRPr lang="cs-CZ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cs-CZ" sz="2400" dirty="0" err="1"/>
              <a:t>speaking</a:t>
            </a:r>
            <a:endParaRPr lang="cs-CZ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cs-CZ" sz="2400" dirty="0" err="1"/>
              <a:t>homework</a:t>
            </a:r>
            <a:r>
              <a:rPr lang="cs-CZ" sz="2400" dirty="0"/>
              <a:t> </a:t>
            </a:r>
          </a:p>
          <a:p>
            <a:pPr>
              <a:buFont typeface="Wingdings" panose="05000000000000000000" pitchFamily="2" charset="2"/>
              <a:buChar char="q"/>
            </a:pPr>
            <a:endParaRPr lang="cs-CZ" sz="2400" dirty="0"/>
          </a:p>
        </p:txBody>
      </p:sp>
      <p:pic>
        <p:nvPicPr>
          <p:cNvPr id="5" name="Picture 4" descr="Stack of open magazine s">
            <a:extLst>
              <a:ext uri="{FF2B5EF4-FFF2-40B4-BE49-F238E27FC236}">
                <a16:creationId xmlns:a16="http://schemas.microsoft.com/office/drawing/2014/main" id="{4A327F70-E51A-F38D-49E4-9C819E602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2" r="1830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904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E10BDB4-64F2-477D-A03B-9F8352D5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78425F-6081-4DFF-996F-45107450D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8" y="976160"/>
            <a:ext cx="6144231" cy="1934172"/>
          </a:xfrm>
        </p:spPr>
        <p:txBody>
          <a:bodyPr>
            <a:normAutofit/>
          </a:bodyPr>
          <a:lstStyle/>
          <a:p>
            <a:r>
              <a:rPr lang="cs-CZ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WARM-UP!</a:t>
            </a:r>
            <a:endParaRPr lang="cs-CZ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508090"/>
            <a:ext cx="61264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33035C-46AF-4B6B-A264-C0D48C50B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8379" y="610900"/>
            <a:ext cx="3939220" cy="464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patro, osoba, sport, interiér&#10;&#10;Popis byl vytvořen automaticky">
            <a:extLst>
              <a:ext uri="{FF2B5EF4-FFF2-40B4-BE49-F238E27FC236}">
                <a16:creationId xmlns:a16="http://schemas.microsoft.com/office/drawing/2014/main" id="{18C4F35A-5F42-4133-B5E5-1CD83C12C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76" y="2399056"/>
            <a:ext cx="7741000" cy="428851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A3B215-8C91-4B81-9908-26EA6CAED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6477" y="976161"/>
            <a:ext cx="3939220" cy="1388364"/>
          </a:xfrm>
        </p:spPr>
        <p:txBody>
          <a:bodyPr>
            <a:normAutofit lnSpcReduction="10000"/>
          </a:bodyPr>
          <a:lstStyle/>
          <a:p>
            <a:r>
              <a:rPr lang="cs-CZ" dirty="0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https://www.flippity.net/fc.php?k=1z63kMWGQGnkm-JcfFqaF3GquTkJiRWsHoIRk8IuYLCY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679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Pins in a map">
            <a:extLst>
              <a:ext uri="{FF2B5EF4-FFF2-40B4-BE49-F238E27FC236}">
                <a16:creationId xmlns:a16="http://schemas.microsoft.com/office/drawing/2014/main" id="{66F5BAD1-EE05-4312-A7EB-D8FBF477C3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88" r="-1" b="6020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37992A9-1E8C-4E57-B4F4-EE2D38E50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DDEA59A-7860-903D-084A-DDE83B8C9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23342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Name 10 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BA1F66-0721-2666-F54C-18FA1017F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70" y="4482450"/>
            <a:ext cx="5040785" cy="172402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i="1" dirty="0">
                <a:solidFill>
                  <a:srgbClr val="FFFFFF"/>
                </a:solidFill>
              </a:rPr>
              <a:t>EUROPEAN </a:t>
            </a:r>
            <a:r>
              <a:rPr lang="cs-CZ" sz="2800" i="1" dirty="0">
                <a:solidFill>
                  <a:srgbClr val="FFFFFF"/>
                </a:solidFill>
              </a:rPr>
              <a:t>CAPITAL </a:t>
            </a:r>
            <a:r>
              <a:rPr lang="en-US" sz="2800" i="1" dirty="0">
                <a:solidFill>
                  <a:srgbClr val="FFFFFF"/>
                </a:solidFill>
              </a:rPr>
              <a:t>CITIES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2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F5D6D08-411E-40CE-BA85-27B88B4BD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8A1FC52-BF9D-4879-8A3F-86F849223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9"/>
            <a:ext cx="5021182" cy="164388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TRANSPORT IN BRITAIN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1189494-2B67-46D2-93D6-A122A09BF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11650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Student Guide to Transport in the UK | Student.com">
            <a:extLst>
              <a:ext uri="{FF2B5EF4-FFF2-40B4-BE49-F238E27FC236}">
                <a16:creationId xmlns:a16="http://schemas.microsoft.com/office/drawing/2014/main" id="{2CE0A8ED-DFFE-40B1-B1F6-01674B1A89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1" r="1" b="2335"/>
          <a:stretch/>
        </p:blipFill>
        <p:spPr bwMode="auto">
          <a:xfrm>
            <a:off x="517871" y="2867025"/>
            <a:ext cx="11185082" cy="337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FA2A55B-D7EF-5C32-216B-DD62DBF68D5D}"/>
              </a:ext>
            </a:extLst>
          </p:cNvPr>
          <p:cNvSpPr txBox="1"/>
          <p:nvPr/>
        </p:nvSpPr>
        <p:spPr>
          <a:xfrm>
            <a:off x="6662168" y="978409"/>
            <a:ext cx="4689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STUDENT‘S BOOK </a:t>
            </a:r>
          </a:p>
          <a:p>
            <a:r>
              <a:rPr lang="cs-CZ" sz="2800" dirty="0"/>
              <a:t>p. 28</a:t>
            </a:r>
          </a:p>
        </p:txBody>
      </p:sp>
    </p:spTree>
    <p:extLst>
      <p:ext uri="{BB962C8B-B14F-4D97-AF65-F5344CB8AC3E}">
        <p14:creationId xmlns:p14="http://schemas.microsoft.com/office/powerpoint/2010/main" val="219465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E0A5F68-6A93-4ACD-9320-8C2C557D5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1709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000">
                <a:solidFill>
                  <a:schemeClr val="tx2"/>
                </a:solidFill>
              </a:rPr>
              <a:t>DRIVING ON THE RIGHT SIDE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B8B122-92A0-476E-AB2E-1D4F17A8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2366" y="851963"/>
            <a:ext cx="5040785" cy="206268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sz="2400" i="1" dirty="0"/>
              <a:t>Steering wheel</a:t>
            </a:r>
            <a:endParaRPr lang="cs-CZ" sz="2400" i="1" dirty="0"/>
          </a:p>
          <a:p>
            <a:pPr>
              <a:lnSpc>
                <a:spcPct val="100000"/>
              </a:lnSpc>
            </a:pPr>
            <a:r>
              <a:rPr lang="cs-CZ" sz="2400" i="1" dirty="0" err="1"/>
              <a:t>Vehicles</a:t>
            </a:r>
            <a:endParaRPr lang="cs-CZ" sz="2400" i="1" dirty="0"/>
          </a:p>
          <a:p>
            <a:pPr>
              <a:lnSpc>
                <a:spcPct val="100000"/>
              </a:lnSpc>
            </a:pPr>
            <a:r>
              <a:rPr lang="cs-CZ" sz="2400" i="1" dirty="0" err="1"/>
              <a:t>Motorway</a:t>
            </a:r>
            <a:endParaRPr lang="cs-CZ" sz="2400" i="1" dirty="0"/>
          </a:p>
          <a:p>
            <a:pPr>
              <a:lnSpc>
                <a:spcPct val="100000"/>
              </a:lnSpc>
            </a:pPr>
            <a:r>
              <a:rPr lang="cs-CZ" sz="2400" i="1" dirty="0"/>
              <a:t>Ring </a:t>
            </a:r>
            <a:r>
              <a:rPr lang="cs-CZ" sz="2400" i="1" dirty="0" err="1"/>
              <a:t>road</a:t>
            </a:r>
            <a:endParaRPr lang="cs-CZ" sz="2400" i="1" dirty="0"/>
          </a:p>
          <a:p>
            <a:pPr>
              <a:lnSpc>
                <a:spcPct val="100000"/>
              </a:lnSpc>
            </a:pPr>
            <a:r>
              <a:rPr lang="cs-CZ" sz="2400" i="1" dirty="0"/>
              <a:t>A </a:t>
            </a:r>
            <a:r>
              <a:rPr lang="cs-CZ" sz="2400" i="1" dirty="0" err="1"/>
              <a:t>toll</a:t>
            </a:r>
            <a:endParaRPr lang="en-US" sz="2400" i="1" dirty="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F1189494-2B67-46D2-93D6-A122A09BF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11650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2005 Honda for sale in Eastern Cape | Auto Mart">
            <a:extLst>
              <a:ext uri="{FF2B5EF4-FFF2-40B4-BE49-F238E27FC236}">
                <a16:creationId xmlns:a16="http://schemas.microsoft.com/office/drawing/2014/main" id="{CBA86AF1-5FCF-46CA-86CB-8F2B70837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17"/>
          <a:stretch/>
        </p:blipFill>
        <p:spPr bwMode="auto">
          <a:xfrm>
            <a:off x="3324193" y="2914651"/>
            <a:ext cx="5543615" cy="343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82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43517A-7E42-4C22-95A1-B9A46BD18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23337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M25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1189494-2B67-46D2-93D6-A122A09BF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11650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M25 motorway - Wikipedia">
            <a:extLst>
              <a:ext uri="{FF2B5EF4-FFF2-40B4-BE49-F238E27FC236}">
                <a16:creationId xmlns:a16="http://schemas.microsoft.com/office/drawing/2014/main" id="{EFCC2DB3-D7B0-4817-864B-7879C14F2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9446" y="941983"/>
            <a:ext cx="4280201" cy="526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F4FD4C9-4D80-45D2-8C2F-29DBC3B42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269" y="1467955"/>
            <a:ext cx="4991627" cy="447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3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FF9FFCE1-E057-415B-A971-88EC7E22A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A6C6635-A879-4E05-A30D-79708D338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052" y="971397"/>
            <a:ext cx="5870184" cy="23337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RAILWAYS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59321" y="508090"/>
            <a:ext cx="611481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List of railway lines in Great Britain - Wikipedia">
            <a:extLst>
              <a:ext uri="{FF2B5EF4-FFF2-40B4-BE49-F238E27FC236}">
                <a16:creationId xmlns:a16="http://schemas.microsoft.com/office/drawing/2014/main" id="{7A8D7EE2-4A80-4CCE-9957-AD6722E5F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869" y="1042365"/>
            <a:ext cx="4114794" cy="500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D58401B5-5F1B-4D21-9AC3-AAEC8D366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411480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4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78E4EF-941F-4B3F-8510-9B4B3DCC1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20718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CHANNEL TUNNEL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1189494-2B67-46D2-93D6-A122A09BF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11650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C62082B-131B-451C-8E14-6B258FD61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587" y="772643"/>
            <a:ext cx="4587473" cy="343617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040FCAD-8DF6-465B-970E-B9C99158B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596" y="4316252"/>
            <a:ext cx="4771883" cy="2326292"/>
          </a:xfrm>
          <a:prstGeom prst="rect">
            <a:avLst/>
          </a:prstGeom>
        </p:spPr>
      </p:pic>
      <p:pic>
        <p:nvPicPr>
          <p:cNvPr id="5122" name="Picture 2" descr="Eurotunel – Wikipedie">
            <a:extLst>
              <a:ext uri="{FF2B5EF4-FFF2-40B4-BE49-F238E27FC236}">
                <a16:creationId xmlns:a16="http://schemas.microsoft.com/office/drawing/2014/main" id="{6317E572-FDAD-48B2-B6AE-0EA3BCDA2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870" y="2890031"/>
            <a:ext cx="4673562" cy="383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31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estaltVTI">
  <a:themeElements>
    <a:clrScheme name="Custom 86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92</Words>
  <Application>Microsoft Office PowerPoint</Application>
  <PresentationFormat>Širokoúhlá obrazovka</PresentationFormat>
  <Paragraphs>35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Bierstadt</vt:lpstr>
      <vt:lpstr>Wingdings</vt:lpstr>
      <vt:lpstr>GestaltVTI</vt:lpstr>
      <vt:lpstr>Transport in Britain</vt:lpstr>
      <vt:lpstr>Lesson Plan</vt:lpstr>
      <vt:lpstr>WARM-UP!</vt:lpstr>
      <vt:lpstr>Name 10 …</vt:lpstr>
      <vt:lpstr>TRANSPORT IN BRITAIN</vt:lpstr>
      <vt:lpstr>DRIVING ON THE RIGHT SIDE</vt:lpstr>
      <vt:lpstr>M25</vt:lpstr>
      <vt:lpstr>RAILWAYS</vt:lpstr>
      <vt:lpstr>CHANNEL TUNNEL</vt:lpstr>
      <vt:lpstr>TRANSPORT IN LONDON</vt:lpstr>
      <vt:lpstr>TRANSPORT IN LONDON</vt:lpstr>
      <vt:lpstr>AIRPORTS</vt:lpstr>
      <vt:lpstr>HOMEWORK</vt:lpstr>
      <vt:lpstr>Lesson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Transport in Britain</dc:title>
  <dc:creator>Radka Smetanová</dc:creator>
  <cp:lastModifiedBy>Smetanová, Radka</cp:lastModifiedBy>
  <cp:revision>1</cp:revision>
  <dcterms:created xsi:type="dcterms:W3CDTF">2021-11-29T06:42:57Z</dcterms:created>
  <dcterms:modified xsi:type="dcterms:W3CDTF">2024-12-11T06:13:52Z</dcterms:modified>
</cp:coreProperties>
</file>