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319" r:id="rId4"/>
    <p:sldId id="259" r:id="rId5"/>
    <p:sldId id="320" r:id="rId6"/>
    <p:sldId id="286" r:id="rId7"/>
    <p:sldId id="317" r:id="rId8"/>
    <p:sldId id="316" r:id="rId9"/>
    <p:sldId id="318" r:id="rId10"/>
    <p:sldId id="302" r:id="rId11"/>
    <p:sldId id="310" r:id="rId12"/>
    <p:sldId id="311" r:id="rId13"/>
    <p:sldId id="312" r:id="rId14"/>
    <p:sldId id="313" r:id="rId15"/>
    <p:sldId id="314" r:id="rId16"/>
    <p:sldId id="315" r:id="rId17"/>
    <p:sldId id="288" r:id="rId18"/>
    <p:sldId id="266" r:id="rId19"/>
    <p:sldId id="309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3cd5dd29-66b2-4127-b2d5-b2827dc8c452" providerId="ADAL" clId="{425AB468-746C-4BC1-B3D6-B52F3A9CFCB3}"/>
    <pc:docChg chg="undo custSel addSld delSld modSld sldOrd">
      <pc:chgData name="Smetanová, Radka" userId="3cd5dd29-66b2-4127-b2d5-b2827dc8c452" providerId="ADAL" clId="{425AB468-746C-4BC1-B3D6-B52F3A9CFCB3}" dt="2023-01-23T21:16:02.355" v="2015" actId="12"/>
      <pc:docMkLst>
        <pc:docMk/>
      </pc:docMkLst>
      <pc:sldChg chg="modSp mod">
        <pc:chgData name="Smetanová, Radka" userId="3cd5dd29-66b2-4127-b2d5-b2827dc8c452" providerId="ADAL" clId="{425AB468-746C-4BC1-B3D6-B52F3A9CFCB3}" dt="2023-01-21T19:07:24.411" v="729" actId="20577"/>
        <pc:sldMkLst>
          <pc:docMk/>
          <pc:sldMk cId="703989384" sldId="256"/>
        </pc:sldMkLst>
        <pc:spChg chg="mod">
          <ac:chgData name="Smetanová, Radka" userId="3cd5dd29-66b2-4127-b2d5-b2827dc8c452" providerId="ADAL" clId="{425AB468-746C-4BC1-B3D6-B52F3A9CFCB3}" dt="2023-01-21T19:07:24.411" v="729" actId="20577"/>
          <ac:spMkLst>
            <pc:docMk/>
            <pc:sldMk cId="703989384" sldId="256"/>
            <ac:spMk id="3" creationId="{C3CF474C-7A68-451C-B3EE-290C45081D80}"/>
          </ac:spMkLst>
        </pc:spChg>
      </pc:sldChg>
      <pc:sldChg chg="addSp delSp modSp add mod setBg delDesignElem">
        <pc:chgData name="Smetanová, Radka" userId="3cd5dd29-66b2-4127-b2d5-b2827dc8c452" providerId="ADAL" clId="{425AB468-746C-4BC1-B3D6-B52F3A9CFCB3}" dt="2023-01-21T22:42:44.015" v="1896" actId="1037"/>
        <pc:sldMkLst>
          <pc:docMk/>
          <pc:sldMk cId="3555464823" sldId="264"/>
        </pc:sldMkLst>
        <pc:spChg chg="del">
          <ac:chgData name="Smetanová, Radka" userId="3cd5dd29-66b2-4127-b2d5-b2827dc8c452" providerId="ADAL" clId="{425AB468-746C-4BC1-B3D6-B52F3A9CFCB3}" dt="2023-01-21T22:38:41.152" v="1599"/>
          <ac:spMkLst>
            <pc:docMk/>
            <pc:sldMk cId="3555464823" sldId="264"/>
            <ac:spMk id="9" creationId="{5DCB5928-DC7D-4612-9922-441966E15627}"/>
          </ac:spMkLst>
        </pc:spChg>
        <pc:spChg chg="del">
          <ac:chgData name="Smetanová, Radka" userId="3cd5dd29-66b2-4127-b2d5-b2827dc8c452" providerId="ADAL" clId="{425AB468-746C-4BC1-B3D6-B52F3A9CFCB3}" dt="2023-01-21T22:38:41.152" v="1599"/>
          <ac:spMkLst>
            <pc:docMk/>
            <pc:sldMk cId="3555464823" sldId="264"/>
            <ac:spMk id="11" creationId="{682C1161-1736-45EC-99B7-33F3CAE9D517}"/>
          </ac:spMkLst>
        </pc:spChg>
        <pc:spChg chg="del">
          <ac:chgData name="Smetanová, Radka" userId="3cd5dd29-66b2-4127-b2d5-b2827dc8c452" providerId="ADAL" clId="{425AB468-746C-4BC1-B3D6-B52F3A9CFCB3}" dt="2023-01-21T22:38:41.152" v="1599"/>
          <ac:spMkLst>
            <pc:docMk/>
            <pc:sldMk cId="3555464823" sldId="264"/>
            <ac:spMk id="13" creationId="{84D4DDB8-B68F-45B0-9F62-C4279996F672}"/>
          </ac:spMkLst>
        </pc:spChg>
        <pc:spChg chg="del">
          <ac:chgData name="Smetanová, Radka" userId="3cd5dd29-66b2-4127-b2d5-b2827dc8c452" providerId="ADAL" clId="{425AB468-746C-4BC1-B3D6-B52F3A9CFCB3}" dt="2023-01-21T22:38:41.152" v="1599"/>
          <ac:spMkLst>
            <pc:docMk/>
            <pc:sldMk cId="3555464823" sldId="264"/>
            <ac:spMk id="15" creationId="{AF2F604E-43BE-4DC3-B983-E071523364F8}"/>
          </ac:spMkLst>
        </pc:spChg>
        <pc:spChg chg="del">
          <ac:chgData name="Smetanová, Radka" userId="3cd5dd29-66b2-4127-b2d5-b2827dc8c452" providerId="ADAL" clId="{425AB468-746C-4BC1-B3D6-B52F3A9CFCB3}" dt="2023-01-21T22:38:41.152" v="1599"/>
          <ac:spMkLst>
            <pc:docMk/>
            <pc:sldMk cId="3555464823" sldId="264"/>
            <ac:spMk id="17" creationId="{08C9B587-E65E-4B52-B37C-ABEBB6E87928}"/>
          </ac:spMkLst>
        </pc:spChg>
        <pc:spChg chg="mod ord">
          <ac:chgData name="Smetanová, Radka" userId="3cd5dd29-66b2-4127-b2d5-b2827dc8c452" providerId="ADAL" clId="{425AB468-746C-4BC1-B3D6-B52F3A9CFCB3}" dt="2023-01-21T22:41:38.039" v="1675" actId="14100"/>
          <ac:spMkLst>
            <pc:docMk/>
            <pc:sldMk cId="3555464823" sldId="264"/>
            <ac:spMk id="34" creationId="{412DDF3E-50A2-4D9A-B0AC-8401DD612C6C}"/>
          </ac:spMkLst>
        </pc:spChg>
        <pc:spChg chg="mod ord">
          <ac:chgData name="Smetanová, Radka" userId="3cd5dd29-66b2-4127-b2d5-b2827dc8c452" providerId="ADAL" clId="{425AB468-746C-4BC1-B3D6-B52F3A9CFCB3}" dt="2023-01-21T22:41:43.892" v="1681" actId="14100"/>
          <ac:spMkLst>
            <pc:docMk/>
            <pc:sldMk cId="3555464823" sldId="264"/>
            <ac:spMk id="35" creationId="{15AD7E3F-D61C-4233-B91C-2F1C029A1954}"/>
          </ac:spMkLst>
        </pc:spChg>
        <pc:spChg chg="mod ord">
          <ac:chgData name="Smetanová, Radka" userId="3cd5dd29-66b2-4127-b2d5-b2827dc8c452" providerId="ADAL" clId="{425AB468-746C-4BC1-B3D6-B52F3A9CFCB3}" dt="2023-01-21T22:41:50.902" v="1687" actId="14100"/>
          <ac:spMkLst>
            <pc:docMk/>
            <pc:sldMk cId="3555464823" sldId="264"/>
            <ac:spMk id="36" creationId="{AC8823F4-1774-45F9-9B37-64D19071D1A9}"/>
          </ac:spMkLst>
        </pc:spChg>
        <pc:spChg chg="mod ord">
          <ac:chgData name="Smetanová, Radka" userId="3cd5dd29-66b2-4127-b2d5-b2827dc8c452" providerId="ADAL" clId="{425AB468-746C-4BC1-B3D6-B52F3A9CFCB3}" dt="2023-01-21T22:42:44.015" v="1896" actId="1037"/>
          <ac:spMkLst>
            <pc:docMk/>
            <pc:sldMk cId="3555464823" sldId="264"/>
            <ac:spMk id="37" creationId="{0D160C71-BDD4-413D-A9B5-DC17F008B225}"/>
          </ac:spMkLst>
        </pc:spChg>
        <pc:spChg chg="mod ord">
          <ac:chgData name="Smetanová, Radka" userId="3cd5dd29-66b2-4127-b2d5-b2827dc8c452" providerId="ADAL" clId="{425AB468-746C-4BC1-B3D6-B52F3A9CFCB3}" dt="2023-01-21T22:42:02.845" v="1724" actId="14100"/>
          <ac:spMkLst>
            <pc:docMk/>
            <pc:sldMk cId="3555464823" sldId="264"/>
            <ac:spMk id="38" creationId="{C85016B2-032E-4D92-A476-F83B8B90ACC7}"/>
          </ac:spMkLst>
        </pc:spChg>
        <pc:picChg chg="del">
          <ac:chgData name="Smetanová, Radka" userId="3cd5dd29-66b2-4127-b2d5-b2827dc8c452" providerId="ADAL" clId="{425AB468-746C-4BC1-B3D6-B52F3A9CFCB3}" dt="2023-01-21T22:40:25.258" v="1608" actId="478"/>
          <ac:picMkLst>
            <pc:docMk/>
            <pc:sldMk cId="3555464823" sldId="264"/>
            <ac:picMk id="4" creationId="{13333D69-0B8F-435C-9BF5-4C003CBC6D3D}"/>
          </ac:picMkLst>
        </pc:picChg>
        <pc:picChg chg="add mod modCrop">
          <ac:chgData name="Smetanová, Radka" userId="3cd5dd29-66b2-4127-b2d5-b2827dc8c452" providerId="ADAL" clId="{425AB468-746C-4BC1-B3D6-B52F3A9CFCB3}" dt="2023-01-21T22:42:35.207" v="1870" actId="1038"/>
          <ac:picMkLst>
            <pc:docMk/>
            <pc:sldMk cId="3555464823" sldId="264"/>
            <ac:picMk id="5" creationId="{DBF995DE-F219-43A3-AA39-454256251B46}"/>
          </ac:picMkLst>
        </pc:picChg>
      </pc:sldChg>
      <pc:sldChg chg="modSp mod">
        <pc:chgData name="Smetanová, Radka" userId="3cd5dd29-66b2-4127-b2d5-b2827dc8c452" providerId="ADAL" clId="{425AB468-746C-4BC1-B3D6-B52F3A9CFCB3}" dt="2023-01-21T19:33:18.451" v="1490" actId="27636"/>
        <pc:sldMkLst>
          <pc:docMk/>
          <pc:sldMk cId="77417285" sldId="266"/>
        </pc:sldMkLst>
        <pc:spChg chg="mod">
          <ac:chgData name="Smetanová, Radka" userId="3cd5dd29-66b2-4127-b2d5-b2827dc8c452" providerId="ADAL" clId="{425AB468-746C-4BC1-B3D6-B52F3A9CFCB3}" dt="2023-01-21T19:33:18.451" v="1490" actId="27636"/>
          <ac:spMkLst>
            <pc:docMk/>
            <pc:sldMk cId="77417285" sldId="266"/>
            <ac:spMk id="3" creationId="{EC9349C6-4D7A-40B1-910E-741FAE8A4D2D}"/>
          </ac:spMkLst>
        </pc:spChg>
      </pc:sldChg>
      <pc:sldChg chg="del">
        <pc:chgData name="Smetanová, Radka" userId="3cd5dd29-66b2-4127-b2d5-b2827dc8c452" providerId="ADAL" clId="{425AB468-746C-4BC1-B3D6-B52F3A9CFCB3}" dt="2023-01-21T19:30:54.783" v="1413" actId="47"/>
        <pc:sldMkLst>
          <pc:docMk/>
          <pc:sldMk cId="2990446642" sldId="276"/>
        </pc:sldMkLst>
      </pc:sldChg>
      <pc:sldChg chg="modSp mod">
        <pc:chgData name="Smetanová, Radka" userId="3cd5dd29-66b2-4127-b2d5-b2827dc8c452" providerId="ADAL" clId="{425AB468-746C-4BC1-B3D6-B52F3A9CFCB3}" dt="2023-01-21T19:08:05.340" v="779" actId="27636"/>
        <pc:sldMkLst>
          <pc:docMk/>
          <pc:sldMk cId="3399040794" sldId="283"/>
        </pc:sldMkLst>
        <pc:spChg chg="mod">
          <ac:chgData name="Smetanová, Radka" userId="3cd5dd29-66b2-4127-b2d5-b2827dc8c452" providerId="ADAL" clId="{425AB468-746C-4BC1-B3D6-B52F3A9CFCB3}" dt="2023-01-21T19:08:05.340" v="779" actId="27636"/>
          <ac:spMkLst>
            <pc:docMk/>
            <pc:sldMk cId="3399040794" sldId="283"/>
            <ac:spMk id="3" creationId="{9C8A1656-23D4-40EE-B162-837A68B1EF7F}"/>
          </ac:spMkLst>
        </pc:spChg>
      </pc:sldChg>
      <pc:sldChg chg="del">
        <pc:chgData name="Smetanová, Radka" userId="3cd5dd29-66b2-4127-b2d5-b2827dc8c452" providerId="ADAL" clId="{425AB468-746C-4BC1-B3D6-B52F3A9CFCB3}" dt="2023-01-21T18:15:36.123" v="0" actId="47"/>
        <pc:sldMkLst>
          <pc:docMk/>
          <pc:sldMk cId="1805121132" sldId="284"/>
        </pc:sldMkLst>
      </pc:sldChg>
      <pc:sldChg chg="del">
        <pc:chgData name="Smetanová, Radka" userId="3cd5dd29-66b2-4127-b2d5-b2827dc8c452" providerId="ADAL" clId="{425AB468-746C-4BC1-B3D6-B52F3A9CFCB3}" dt="2023-01-21T18:15:36.602" v="1" actId="47"/>
        <pc:sldMkLst>
          <pc:docMk/>
          <pc:sldMk cId="1865056816" sldId="285"/>
        </pc:sldMkLst>
      </pc:sldChg>
      <pc:sldChg chg="addSp delSp modSp mod modClrScheme delAnim modAnim chgLayout">
        <pc:chgData name="Smetanová, Radka" userId="3cd5dd29-66b2-4127-b2d5-b2827dc8c452" providerId="ADAL" clId="{425AB468-746C-4BC1-B3D6-B52F3A9CFCB3}" dt="2023-01-21T19:07:05.507" v="727" actId="403"/>
        <pc:sldMkLst>
          <pc:docMk/>
          <pc:sldMk cId="14603765" sldId="286"/>
        </pc:sldMkLst>
        <pc:spChg chg="mod ord">
          <ac:chgData name="Smetanová, Radka" userId="3cd5dd29-66b2-4127-b2d5-b2827dc8c452" providerId="ADAL" clId="{425AB468-746C-4BC1-B3D6-B52F3A9CFCB3}" dt="2023-01-21T18:59:59.110" v="244" actId="700"/>
          <ac:spMkLst>
            <pc:docMk/>
            <pc:sldMk cId="14603765" sldId="286"/>
            <ac:spMk id="2" creationId="{6DB279CD-117C-4493-B880-E4F9960C7917}"/>
          </ac:spMkLst>
        </pc:spChg>
        <pc:spChg chg="mod ord">
          <ac:chgData name="Smetanová, Radka" userId="3cd5dd29-66b2-4127-b2d5-b2827dc8c452" providerId="ADAL" clId="{425AB468-746C-4BC1-B3D6-B52F3A9CFCB3}" dt="2023-01-21T18:59:59.110" v="244" actId="700"/>
          <ac:spMkLst>
            <pc:docMk/>
            <pc:sldMk cId="14603765" sldId="286"/>
            <ac:spMk id="4" creationId="{38C73F73-6501-4DE2-9C72-9924984A1825}"/>
          </ac:spMkLst>
        </pc:spChg>
        <pc:spChg chg="mod ord">
          <ac:chgData name="Smetanová, Radka" userId="3cd5dd29-66b2-4127-b2d5-b2827dc8c452" providerId="ADAL" clId="{425AB468-746C-4BC1-B3D6-B52F3A9CFCB3}" dt="2023-01-21T19:01:02.984" v="417" actId="27636"/>
          <ac:spMkLst>
            <pc:docMk/>
            <pc:sldMk cId="14603765" sldId="286"/>
            <ac:spMk id="5" creationId="{0C95E114-048F-44E5-B0B0-678379C9904D}"/>
          </ac:spMkLst>
        </pc:spChg>
        <pc:spChg chg="del">
          <ac:chgData name="Smetanová, Radka" userId="3cd5dd29-66b2-4127-b2d5-b2827dc8c452" providerId="ADAL" clId="{425AB468-746C-4BC1-B3D6-B52F3A9CFCB3}" dt="2023-01-21T19:00:06.521" v="246" actId="478"/>
          <ac:spMkLst>
            <pc:docMk/>
            <pc:sldMk cId="14603765" sldId="286"/>
            <ac:spMk id="8" creationId="{4432C74B-C8BB-430A-B1DC-0D032B8FA055}"/>
          </ac:spMkLst>
        </pc:spChg>
        <pc:spChg chg="del">
          <ac:chgData name="Smetanová, Radka" userId="3cd5dd29-66b2-4127-b2d5-b2827dc8c452" providerId="ADAL" clId="{425AB468-746C-4BC1-B3D6-B52F3A9CFCB3}" dt="2023-01-21T19:00:06.521" v="246" actId="478"/>
          <ac:spMkLst>
            <pc:docMk/>
            <pc:sldMk cId="14603765" sldId="286"/>
            <ac:spMk id="9" creationId="{4476C3F6-3E3B-4805-8AC5-D37CF42946ED}"/>
          </ac:spMkLst>
        </pc:spChg>
        <pc:spChg chg="del">
          <ac:chgData name="Smetanová, Radka" userId="3cd5dd29-66b2-4127-b2d5-b2827dc8c452" providerId="ADAL" clId="{425AB468-746C-4BC1-B3D6-B52F3A9CFCB3}" dt="2023-01-21T19:00:06.521" v="246" actId="478"/>
          <ac:spMkLst>
            <pc:docMk/>
            <pc:sldMk cId="14603765" sldId="286"/>
            <ac:spMk id="10" creationId="{6D524973-4126-4E02-A4DB-28EA90E26262}"/>
          </ac:spMkLst>
        </pc:spChg>
        <pc:spChg chg="del">
          <ac:chgData name="Smetanová, Radka" userId="3cd5dd29-66b2-4127-b2d5-b2827dc8c452" providerId="ADAL" clId="{425AB468-746C-4BC1-B3D6-B52F3A9CFCB3}" dt="2023-01-21T19:00:10.590" v="247" actId="478"/>
          <ac:spMkLst>
            <pc:docMk/>
            <pc:sldMk cId="14603765" sldId="286"/>
            <ac:spMk id="11" creationId="{34CA24A3-B91D-4BA0-BA1E-FC87D1982535}"/>
          </ac:spMkLst>
        </pc:spChg>
        <pc:spChg chg="del">
          <ac:chgData name="Smetanová, Radka" userId="3cd5dd29-66b2-4127-b2d5-b2827dc8c452" providerId="ADAL" clId="{425AB468-746C-4BC1-B3D6-B52F3A9CFCB3}" dt="2023-01-21T19:00:06.521" v="246" actId="478"/>
          <ac:spMkLst>
            <pc:docMk/>
            <pc:sldMk cId="14603765" sldId="286"/>
            <ac:spMk id="12" creationId="{FD47F912-D5B0-4346-B614-32A281016B35}"/>
          </ac:spMkLst>
        </pc:spChg>
        <pc:spChg chg="add mod">
          <ac:chgData name="Smetanová, Radka" userId="3cd5dd29-66b2-4127-b2d5-b2827dc8c452" providerId="ADAL" clId="{425AB468-746C-4BC1-B3D6-B52F3A9CFCB3}" dt="2023-01-21T19:07:05.507" v="727" actId="403"/>
          <ac:spMkLst>
            <pc:docMk/>
            <pc:sldMk cId="14603765" sldId="286"/>
            <ac:spMk id="13" creationId="{366C67B5-28F9-4B5A-B643-4A841245264F}"/>
          </ac:spMkLst>
        </pc:spChg>
        <pc:picChg chg="add mod">
          <ac:chgData name="Smetanová, Radka" userId="3cd5dd29-66b2-4127-b2d5-b2827dc8c452" providerId="ADAL" clId="{425AB468-746C-4BC1-B3D6-B52F3A9CFCB3}" dt="2023-01-21T19:04:43.199" v="654" actId="1037"/>
          <ac:picMkLst>
            <pc:docMk/>
            <pc:sldMk cId="14603765" sldId="286"/>
            <ac:picMk id="3" creationId="{D969A69D-A4CC-4584-B55D-1397D917C0BF}"/>
          </ac:picMkLst>
        </pc:picChg>
        <pc:picChg chg="add mod">
          <ac:chgData name="Smetanová, Radka" userId="3cd5dd29-66b2-4127-b2d5-b2827dc8c452" providerId="ADAL" clId="{425AB468-746C-4BC1-B3D6-B52F3A9CFCB3}" dt="2023-01-21T19:05:09.591" v="667" actId="1037"/>
          <ac:picMkLst>
            <pc:docMk/>
            <pc:sldMk cId="14603765" sldId="286"/>
            <ac:picMk id="14" creationId="{2A5929E5-2046-41C9-B678-932408A40A82}"/>
          </ac:picMkLst>
        </pc:picChg>
        <pc:picChg chg="add mod">
          <ac:chgData name="Smetanová, Radka" userId="3cd5dd29-66b2-4127-b2d5-b2827dc8c452" providerId="ADAL" clId="{425AB468-746C-4BC1-B3D6-B52F3A9CFCB3}" dt="2023-01-21T19:05:25.264" v="680" actId="1038"/>
          <ac:picMkLst>
            <pc:docMk/>
            <pc:sldMk cId="14603765" sldId="286"/>
            <ac:picMk id="15" creationId="{5E0B7701-22AA-4159-9BEB-A44456A2A405}"/>
          </ac:picMkLst>
        </pc:picChg>
        <pc:picChg chg="add mod">
          <ac:chgData name="Smetanová, Radka" userId="3cd5dd29-66b2-4127-b2d5-b2827dc8c452" providerId="ADAL" clId="{425AB468-746C-4BC1-B3D6-B52F3A9CFCB3}" dt="2023-01-21T19:05:35.373" v="686" actId="1037"/>
          <ac:picMkLst>
            <pc:docMk/>
            <pc:sldMk cId="14603765" sldId="286"/>
            <ac:picMk id="16" creationId="{4D8B75DE-8739-4FEB-82E4-60E572E5247D}"/>
          </ac:picMkLst>
        </pc:picChg>
        <pc:picChg chg="add mod">
          <ac:chgData name="Smetanová, Radka" userId="3cd5dd29-66b2-4127-b2d5-b2827dc8c452" providerId="ADAL" clId="{425AB468-746C-4BC1-B3D6-B52F3A9CFCB3}" dt="2023-01-21T19:06:14.727" v="698" actId="1038"/>
          <ac:picMkLst>
            <pc:docMk/>
            <pc:sldMk cId="14603765" sldId="286"/>
            <ac:picMk id="17" creationId="{DD7B55CA-1BE0-42FE-A4C5-7FDF859F9CEC}"/>
          </ac:picMkLst>
        </pc:picChg>
        <pc:picChg chg="add mod">
          <ac:chgData name="Smetanová, Radka" userId="3cd5dd29-66b2-4127-b2d5-b2827dc8c452" providerId="ADAL" clId="{425AB468-746C-4BC1-B3D6-B52F3A9CFCB3}" dt="2023-01-21T19:06:35.061" v="721" actId="1036"/>
          <ac:picMkLst>
            <pc:docMk/>
            <pc:sldMk cId="14603765" sldId="286"/>
            <ac:picMk id="18" creationId="{C192FE45-8FB6-4500-814D-1754875E03A3}"/>
          </ac:picMkLst>
        </pc:picChg>
      </pc:sldChg>
      <pc:sldChg chg="del">
        <pc:chgData name="Smetanová, Radka" userId="3cd5dd29-66b2-4127-b2d5-b2827dc8c452" providerId="ADAL" clId="{425AB468-746C-4BC1-B3D6-B52F3A9CFCB3}" dt="2023-01-21T19:30:47.258" v="1412" actId="47"/>
        <pc:sldMkLst>
          <pc:docMk/>
          <pc:sldMk cId="1717764580" sldId="287"/>
        </pc:sldMkLst>
      </pc:sldChg>
      <pc:sldChg chg="modSp mod">
        <pc:chgData name="Smetanová, Radka" userId="3cd5dd29-66b2-4127-b2d5-b2827dc8c452" providerId="ADAL" clId="{425AB468-746C-4BC1-B3D6-B52F3A9CFCB3}" dt="2023-01-21T19:31:06.321" v="1436" actId="5793"/>
        <pc:sldMkLst>
          <pc:docMk/>
          <pc:sldMk cId="2758265117" sldId="288"/>
        </pc:sldMkLst>
        <pc:spChg chg="mod">
          <ac:chgData name="Smetanová, Radka" userId="3cd5dd29-66b2-4127-b2d5-b2827dc8c452" providerId="ADAL" clId="{425AB468-746C-4BC1-B3D6-B52F3A9CFCB3}" dt="2023-01-21T19:31:06.321" v="1436" actId="5793"/>
          <ac:spMkLst>
            <pc:docMk/>
            <pc:sldMk cId="2758265117" sldId="288"/>
            <ac:spMk id="3" creationId="{F1FD8095-25A7-4D42-B3F2-75AE77C59F68}"/>
          </ac:spMkLst>
        </pc:spChg>
      </pc:sldChg>
      <pc:sldChg chg="addSp delSp modSp mod delAnim modAnim">
        <pc:chgData name="Smetanová, Radka" userId="3cd5dd29-66b2-4127-b2d5-b2827dc8c452" providerId="ADAL" clId="{425AB468-746C-4BC1-B3D6-B52F3A9CFCB3}" dt="2023-01-21T19:38:13.042" v="1595" actId="1076"/>
        <pc:sldMkLst>
          <pc:docMk/>
          <pc:sldMk cId="1021206708" sldId="289"/>
        </pc:sldMkLst>
        <pc:spChg chg="mod">
          <ac:chgData name="Smetanová, Radka" userId="3cd5dd29-66b2-4127-b2d5-b2827dc8c452" providerId="ADAL" clId="{425AB468-746C-4BC1-B3D6-B52F3A9CFCB3}" dt="2023-01-21T19:21:42.136" v="1067" actId="20577"/>
          <ac:spMkLst>
            <pc:docMk/>
            <pc:sldMk cId="1021206708" sldId="289"/>
            <ac:spMk id="2" creationId="{20DE9FF0-4E06-4CFC-BA91-A3EE63F8C874}"/>
          </ac:spMkLst>
        </pc:spChg>
        <pc:spChg chg="mod">
          <ac:chgData name="Smetanová, Radka" userId="3cd5dd29-66b2-4127-b2d5-b2827dc8c452" providerId="ADAL" clId="{425AB468-746C-4BC1-B3D6-B52F3A9CFCB3}" dt="2023-01-21T19:37:22.494" v="1580" actId="1076"/>
          <ac:spMkLst>
            <pc:docMk/>
            <pc:sldMk cId="1021206708" sldId="289"/>
            <ac:spMk id="3" creationId="{6121733E-3796-44E3-82C9-5FEAB779E2FE}"/>
          </ac:spMkLst>
        </pc:spChg>
        <pc:spChg chg="mod">
          <ac:chgData name="Smetanová, Radka" userId="3cd5dd29-66b2-4127-b2d5-b2827dc8c452" providerId="ADAL" clId="{425AB468-746C-4BC1-B3D6-B52F3A9CFCB3}" dt="2023-01-21T19:34:46.486" v="1508" actId="20577"/>
          <ac:spMkLst>
            <pc:docMk/>
            <pc:sldMk cId="1021206708" sldId="289"/>
            <ac:spMk id="4" creationId="{D4637252-728D-40F3-9188-ED854B9EA2DB}"/>
          </ac:spMkLst>
        </pc:spChg>
        <pc:spChg chg="add mod">
          <ac:chgData name="Smetanová, Radka" userId="3cd5dd29-66b2-4127-b2d5-b2827dc8c452" providerId="ADAL" clId="{425AB468-746C-4BC1-B3D6-B52F3A9CFCB3}" dt="2023-01-21T19:38:13.042" v="1595" actId="1076"/>
          <ac:spMkLst>
            <pc:docMk/>
            <pc:sldMk cId="1021206708" sldId="289"/>
            <ac:spMk id="5" creationId="{B2E101FA-1865-4BB6-A36B-D2673329CC62}"/>
          </ac:spMkLst>
        </pc:spChg>
        <pc:spChg chg="del mod">
          <ac:chgData name="Smetanová, Radka" userId="3cd5dd29-66b2-4127-b2d5-b2827dc8c452" providerId="ADAL" clId="{425AB468-746C-4BC1-B3D6-B52F3A9CFCB3}" dt="2023-01-21T19:36:12.594" v="1569" actId="478"/>
          <ac:spMkLst>
            <pc:docMk/>
            <pc:sldMk cId="1021206708" sldId="289"/>
            <ac:spMk id="7" creationId="{72C9D8FF-C575-4C06-83C8-993873487BE4}"/>
          </ac:spMkLst>
        </pc:spChg>
        <pc:spChg chg="mod">
          <ac:chgData name="Smetanová, Radka" userId="3cd5dd29-66b2-4127-b2d5-b2827dc8c452" providerId="ADAL" clId="{425AB468-746C-4BC1-B3D6-B52F3A9CFCB3}" dt="2023-01-21T19:36:33.582" v="1574" actId="1076"/>
          <ac:spMkLst>
            <pc:docMk/>
            <pc:sldMk cId="1021206708" sldId="289"/>
            <ac:spMk id="8" creationId="{1A447617-91D2-4B3B-B42D-13119FDC6A3E}"/>
          </ac:spMkLst>
        </pc:spChg>
        <pc:spChg chg="mod">
          <ac:chgData name="Smetanová, Radka" userId="3cd5dd29-66b2-4127-b2d5-b2827dc8c452" providerId="ADAL" clId="{425AB468-746C-4BC1-B3D6-B52F3A9CFCB3}" dt="2023-01-21T19:35:44.993" v="1568" actId="1036"/>
          <ac:spMkLst>
            <pc:docMk/>
            <pc:sldMk cId="1021206708" sldId="289"/>
            <ac:spMk id="9" creationId="{EA8F01E7-F641-4DFE-A524-0274CB951BEB}"/>
          </ac:spMkLst>
        </pc:spChg>
        <pc:spChg chg="mod">
          <ac:chgData name="Smetanová, Radka" userId="3cd5dd29-66b2-4127-b2d5-b2827dc8c452" providerId="ADAL" clId="{425AB468-746C-4BC1-B3D6-B52F3A9CFCB3}" dt="2023-01-21T19:35:29.853" v="1552" actId="1036"/>
          <ac:spMkLst>
            <pc:docMk/>
            <pc:sldMk cId="1021206708" sldId="289"/>
            <ac:spMk id="10" creationId="{772A88E6-9C25-440E-9C2E-A2A4F835F24D}"/>
          </ac:spMkLst>
        </pc:spChg>
        <pc:spChg chg="mod">
          <ac:chgData name="Smetanová, Radka" userId="3cd5dd29-66b2-4127-b2d5-b2827dc8c452" providerId="ADAL" clId="{425AB468-746C-4BC1-B3D6-B52F3A9CFCB3}" dt="2023-01-21T19:35:20.806" v="1544" actId="1076"/>
          <ac:spMkLst>
            <pc:docMk/>
            <pc:sldMk cId="1021206708" sldId="289"/>
            <ac:spMk id="11" creationId="{7A87402D-4C36-4FB6-82A0-210F97503AA6}"/>
          </ac:spMkLst>
        </pc:spChg>
        <pc:spChg chg="mod">
          <ac:chgData name="Smetanová, Radka" userId="3cd5dd29-66b2-4127-b2d5-b2827dc8c452" providerId="ADAL" clId="{425AB468-746C-4BC1-B3D6-B52F3A9CFCB3}" dt="2023-01-21T19:35:08.882" v="1538" actId="1035"/>
          <ac:spMkLst>
            <pc:docMk/>
            <pc:sldMk cId="1021206708" sldId="289"/>
            <ac:spMk id="12" creationId="{118EE1B3-3891-4664-AB49-116C40F918F4}"/>
          </ac:spMkLst>
        </pc:spChg>
        <pc:spChg chg="add del mod">
          <ac:chgData name="Smetanová, Radka" userId="3cd5dd29-66b2-4127-b2d5-b2827dc8c452" providerId="ADAL" clId="{425AB468-746C-4BC1-B3D6-B52F3A9CFCB3}" dt="2023-01-21T19:33:46.112" v="1491" actId="478"/>
          <ac:spMkLst>
            <pc:docMk/>
            <pc:sldMk cId="1021206708" sldId="289"/>
            <ac:spMk id="13" creationId="{8EBED9C8-35B4-4975-836E-7C93E7CE908E}"/>
          </ac:spMkLst>
        </pc:spChg>
        <pc:spChg chg="add del mod">
          <ac:chgData name="Smetanová, Radka" userId="3cd5dd29-66b2-4127-b2d5-b2827dc8c452" providerId="ADAL" clId="{425AB468-746C-4BC1-B3D6-B52F3A9CFCB3}" dt="2023-01-21T19:33:57.287" v="1495" actId="478"/>
          <ac:spMkLst>
            <pc:docMk/>
            <pc:sldMk cId="1021206708" sldId="289"/>
            <ac:spMk id="14" creationId="{70411ABB-3B93-4B72-9F70-580DFE0F77D7}"/>
          </ac:spMkLst>
        </pc:spChg>
        <pc:spChg chg="add del mod">
          <ac:chgData name="Smetanová, Radka" userId="3cd5dd29-66b2-4127-b2d5-b2827dc8c452" providerId="ADAL" clId="{425AB468-746C-4BC1-B3D6-B52F3A9CFCB3}" dt="2023-01-21T19:33:54.635" v="1494" actId="478"/>
          <ac:spMkLst>
            <pc:docMk/>
            <pc:sldMk cId="1021206708" sldId="289"/>
            <ac:spMk id="15" creationId="{11E94D76-A001-427F-8984-3ABBD37046F8}"/>
          </ac:spMkLst>
        </pc:spChg>
        <pc:spChg chg="add del mod">
          <ac:chgData name="Smetanová, Radka" userId="3cd5dd29-66b2-4127-b2d5-b2827dc8c452" providerId="ADAL" clId="{425AB468-746C-4BC1-B3D6-B52F3A9CFCB3}" dt="2023-01-21T19:33:54.635" v="1494" actId="478"/>
          <ac:spMkLst>
            <pc:docMk/>
            <pc:sldMk cId="1021206708" sldId="289"/>
            <ac:spMk id="16" creationId="{DFF88714-DCE0-45D6-A7FE-7FB359A87101}"/>
          </ac:spMkLst>
        </pc:spChg>
        <pc:spChg chg="add del mod">
          <ac:chgData name="Smetanová, Radka" userId="3cd5dd29-66b2-4127-b2d5-b2827dc8c452" providerId="ADAL" clId="{425AB468-746C-4BC1-B3D6-B52F3A9CFCB3}" dt="2023-01-21T19:33:54.635" v="1494" actId="478"/>
          <ac:spMkLst>
            <pc:docMk/>
            <pc:sldMk cId="1021206708" sldId="289"/>
            <ac:spMk id="17" creationId="{AC87A95B-C610-4C8A-B723-E6CADBF6C7E5}"/>
          </ac:spMkLst>
        </pc:spChg>
        <pc:spChg chg="add del mod">
          <ac:chgData name="Smetanová, Radka" userId="3cd5dd29-66b2-4127-b2d5-b2827dc8c452" providerId="ADAL" clId="{425AB468-746C-4BC1-B3D6-B52F3A9CFCB3}" dt="2023-01-21T19:33:54.635" v="1494" actId="478"/>
          <ac:spMkLst>
            <pc:docMk/>
            <pc:sldMk cId="1021206708" sldId="289"/>
            <ac:spMk id="18" creationId="{72F5491D-22C8-4C3C-84BF-6020ED2177A2}"/>
          </ac:spMkLst>
        </pc:spChg>
        <pc:spChg chg="add del mod">
          <ac:chgData name="Smetanová, Radka" userId="3cd5dd29-66b2-4127-b2d5-b2827dc8c452" providerId="ADAL" clId="{425AB468-746C-4BC1-B3D6-B52F3A9CFCB3}" dt="2023-01-21T19:33:59.140" v="1496" actId="478"/>
          <ac:spMkLst>
            <pc:docMk/>
            <pc:sldMk cId="1021206708" sldId="289"/>
            <ac:spMk id="19" creationId="{14AE0614-92F2-428B-A80C-A874D2907577}"/>
          </ac:spMkLst>
        </pc:spChg>
      </pc:sldChg>
      <pc:sldChg chg="del">
        <pc:chgData name="Smetanová, Radka" userId="3cd5dd29-66b2-4127-b2d5-b2827dc8c452" providerId="ADAL" clId="{425AB468-746C-4BC1-B3D6-B52F3A9CFCB3}" dt="2023-01-21T19:30:55.283" v="1414" actId="47"/>
        <pc:sldMkLst>
          <pc:docMk/>
          <pc:sldMk cId="2558947384" sldId="290"/>
        </pc:sldMkLst>
      </pc:sldChg>
      <pc:sldChg chg="del">
        <pc:chgData name="Smetanová, Radka" userId="3cd5dd29-66b2-4127-b2d5-b2827dc8c452" providerId="ADAL" clId="{425AB468-746C-4BC1-B3D6-B52F3A9CFCB3}" dt="2023-01-21T19:30:55.685" v="1415" actId="47"/>
        <pc:sldMkLst>
          <pc:docMk/>
          <pc:sldMk cId="1313551297" sldId="291"/>
        </pc:sldMkLst>
      </pc:sldChg>
      <pc:sldChg chg="del">
        <pc:chgData name="Smetanová, Radka" userId="3cd5dd29-66b2-4127-b2d5-b2827dc8c452" providerId="ADAL" clId="{425AB468-746C-4BC1-B3D6-B52F3A9CFCB3}" dt="2023-01-21T19:30:56.084" v="1416" actId="47"/>
        <pc:sldMkLst>
          <pc:docMk/>
          <pc:sldMk cId="481502568" sldId="292"/>
        </pc:sldMkLst>
      </pc:sldChg>
      <pc:sldChg chg="del">
        <pc:chgData name="Smetanová, Radka" userId="3cd5dd29-66b2-4127-b2d5-b2827dc8c452" providerId="ADAL" clId="{425AB468-746C-4BC1-B3D6-B52F3A9CFCB3}" dt="2023-01-21T19:30:56.569" v="1417" actId="47"/>
        <pc:sldMkLst>
          <pc:docMk/>
          <pc:sldMk cId="1405347645" sldId="293"/>
        </pc:sldMkLst>
      </pc:sldChg>
      <pc:sldChg chg="addSp delSp modSp new mod setBg modAnim">
        <pc:chgData name="Smetanová, Radka" userId="3cd5dd29-66b2-4127-b2d5-b2827dc8c452" providerId="ADAL" clId="{425AB468-746C-4BC1-B3D6-B52F3A9CFCB3}" dt="2023-01-21T19:10:48.286" v="843" actId="1037"/>
        <pc:sldMkLst>
          <pc:docMk/>
          <pc:sldMk cId="2711108690" sldId="295"/>
        </pc:sldMkLst>
        <pc:spChg chg="mod">
          <ac:chgData name="Smetanová, Radka" userId="3cd5dd29-66b2-4127-b2d5-b2827dc8c452" providerId="ADAL" clId="{425AB468-746C-4BC1-B3D6-B52F3A9CFCB3}" dt="2023-01-21T19:10:00.999" v="809" actId="14100"/>
          <ac:spMkLst>
            <pc:docMk/>
            <pc:sldMk cId="2711108690" sldId="295"/>
            <ac:spMk id="2" creationId="{FCDF3EFD-1900-4CB2-B0FA-3D075AA58369}"/>
          </ac:spMkLst>
        </pc:spChg>
        <pc:spChg chg="del">
          <ac:chgData name="Smetanová, Radka" userId="3cd5dd29-66b2-4127-b2d5-b2827dc8c452" providerId="ADAL" clId="{425AB468-746C-4BC1-B3D6-B52F3A9CFCB3}" dt="2023-01-21T19:09:30.432" v="806" actId="478"/>
          <ac:spMkLst>
            <pc:docMk/>
            <pc:sldMk cId="2711108690" sldId="295"/>
            <ac:spMk id="3" creationId="{CA98CBBE-E1AC-407F-A925-3E69D7619228}"/>
          </ac:spMkLst>
        </pc:spChg>
        <pc:spChg chg="add mod">
          <ac:chgData name="Smetanová, Radka" userId="3cd5dd29-66b2-4127-b2d5-b2827dc8c452" providerId="ADAL" clId="{425AB468-746C-4BC1-B3D6-B52F3A9CFCB3}" dt="2023-01-21T19:10:24.935" v="811" actId="207"/>
          <ac:spMkLst>
            <pc:docMk/>
            <pc:sldMk cId="2711108690" sldId="295"/>
            <ac:spMk id="6" creationId="{B04DF21D-20DD-4FE1-A6BE-B1ED98E980F7}"/>
          </ac:spMkLst>
        </pc:spChg>
        <pc:spChg chg="add">
          <ac:chgData name="Smetanová, Radka" userId="3cd5dd29-66b2-4127-b2d5-b2827dc8c452" providerId="ADAL" clId="{425AB468-746C-4BC1-B3D6-B52F3A9CFCB3}" dt="2023-01-21T19:09:39.728" v="807" actId="26606"/>
          <ac:spMkLst>
            <pc:docMk/>
            <pc:sldMk cId="2711108690" sldId="295"/>
            <ac:spMk id="10" creationId="{DA381740-063A-41A4-836D-85D14980EEF0}"/>
          </ac:spMkLst>
        </pc:spChg>
        <pc:spChg chg="add mod">
          <ac:chgData name="Smetanová, Radka" userId="3cd5dd29-66b2-4127-b2d5-b2827dc8c452" providerId="ADAL" clId="{425AB468-746C-4BC1-B3D6-B52F3A9CFCB3}" dt="2023-01-21T19:10:48.286" v="843" actId="1037"/>
          <ac:spMkLst>
            <pc:docMk/>
            <pc:sldMk cId="2711108690" sldId="295"/>
            <ac:spMk id="11" creationId="{46BB1140-9090-4C15-88C7-0070BF8DCB65}"/>
          </ac:spMkLst>
        </pc:spChg>
        <pc:spChg chg="add">
          <ac:chgData name="Smetanová, Radka" userId="3cd5dd29-66b2-4127-b2d5-b2827dc8c452" providerId="ADAL" clId="{425AB468-746C-4BC1-B3D6-B52F3A9CFCB3}" dt="2023-01-21T19:09:39.728" v="807" actId="26606"/>
          <ac:spMkLst>
            <pc:docMk/>
            <pc:sldMk cId="2711108690" sldId="295"/>
            <ac:spMk id="12" creationId="{665DBBEF-238B-476B-96AB-8AAC3224ECEA}"/>
          </ac:spMkLst>
        </pc:spChg>
        <pc:spChg chg="add">
          <ac:chgData name="Smetanová, Radka" userId="3cd5dd29-66b2-4127-b2d5-b2827dc8c452" providerId="ADAL" clId="{425AB468-746C-4BC1-B3D6-B52F3A9CFCB3}" dt="2023-01-21T19:09:39.728" v="807" actId="26606"/>
          <ac:spMkLst>
            <pc:docMk/>
            <pc:sldMk cId="2711108690" sldId="295"/>
            <ac:spMk id="14" creationId="{3FCFB1DE-0B7E-48CC-BA90-B2AB0889F9D6}"/>
          </ac:spMkLst>
        </pc:spChg>
        <pc:picChg chg="add mod modCrop">
          <ac:chgData name="Smetanová, Radka" userId="3cd5dd29-66b2-4127-b2d5-b2827dc8c452" providerId="ADAL" clId="{425AB468-746C-4BC1-B3D6-B52F3A9CFCB3}" dt="2023-01-21T19:09:39.728" v="807" actId="26606"/>
          <ac:picMkLst>
            <pc:docMk/>
            <pc:sldMk cId="2711108690" sldId="295"/>
            <ac:picMk id="5" creationId="{74ADE6D0-D198-482D-9766-EC189CB5D5BF}"/>
          </ac:picMkLst>
        </pc:picChg>
      </pc:sldChg>
      <pc:sldChg chg="addSp delSp modSp add mod modAnim">
        <pc:chgData name="Smetanová, Radka" userId="3cd5dd29-66b2-4127-b2d5-b2827dc8c452" providerId="ADAL" clId="{425AB468-746C-4BC1-B3D6-B52F3A9CFCB3}" dt="2023-01-21T19:13:11.372" v="921"/>
        <pc:sldMkLst>
          <pc:docMk/>
          <pc:sldMk cId="1311905264" sldId="296"/>
        </pc:sldMkLst>
        <pc:spChg chg="mod">
          <ac:chgData name="Smetanová, Radka" userId="3cd5dd29-66b2-4127-b2d5-b2827dc8c452" providerId="ADAL" clId="{425AB468-746C-4BC1-B3D6-B52F3A9CFCB3}" dt="2023-01-21T19:11:59.826" v="854" actId="14100"/>
          <ac:spMkLst>
            <pc:docMk/>
            <pc:sldMk cId="1311905264" sldId="296"/>
            <ac:spMk id="2" creationId="{FCDF3EFD-1900-4CB2-B0FA-3D075AA58369}"/>
          </ac:spMkLst>
        </pc:spChg>
        <pc:spChg chg="mod">
          <ac:chgData name="Smetanová, Radka" userId="3cd5dd29-66b2-4127-b2d5-b2827dc8c452" providerId="ADAL" clId="{425AB468-746C-4BC1-B3D6-B52F3A9CFCB3}" dt="2023-01-21T19:12:30.435" v="896" actId="14100"/>
          <ac:spMkLst>
            <pc:docMk/>
            <pc:sldMk cId="1311905264" sldId="296"/>
            <ac:spMk id="6" creationId="{B04DF21D-20DD-4FE1-A6BE-B1ED98E980F7}"/>
          </ac:spMkLst>
        </pc:spChg>
        <pc:spChg chg="del">
          <ac:chgData name="Smetanová, Radka" userId="3cd5dd29-66b2-4127-b2d5-b2827dc8c452" providerId="ADAL" clId="{425AB468-746C-4BC1-B3D6-B52F3A9CFCB3}" dt="2023-01-21T19:11:51.249" v="852" actId="26606"/>
          <ac:spMkLst>
            <pc:docMk/>
            <pc:sldMk cId="1311905264" sldId="296"/>
            <ac:spMk id="10" creationId="{DA381740-063A-41A4-836D-85D14980EEF0}"/>
          </ac:spMkLst>
        </pc:spChg>
        <pc:spChg chg="mod">
          <ac:chgData name="Smetanová, Radka" userId="3cd5dd29-66b2-4127-b2d5-b2827dc8c452" providerId="ADAL" clId="{425AB468-746C-4BC1-B3D6-B52F3A9CFCB3}" dt="2023-01-21T19:12:37.043" v="900" actId="14100"/>
          <ac:spMkLst>
            <pc:docMk/>
            <pc:sldMk cId="1311905264" sldId="296"/>
            <ac:spMk id="11" creationId="{46BB1140-9090-4C15-88C7-0070BF8DCB65}"/>
          </ac:spMkLst>
        </pc:spChg>
        <pc:spChg chg="del">
          <ac:chgData name="Smetanová, Radka" userId="3cd5dd29-66b2-4127-b2d5-b2827dc8c452" providerId="ADAL" clId="{425AB468-746C-4BC1-B3D6-B52F3A9CFCB3}" dt="2023-01-21T19:11:51.249" v="852" actId="26606"/>
          <ac:spMkLst>
            <pc:docMk/>
            <pc:sldMk cId="1311905264" sldId="296"/>
            <ac:spMk id="12" creationId="{665DBBEF-238B-476B-96AB-8AAC3224ECEA}"/>
          </ac:spMkLst>
        </pc:spChg>
        <pc:spChg chg="del">
          <ac:chgData name="Smetanová, Radka" userId="3cd5dd29-66b2-4127-b2d5-b2827dc8c452" providerId="ADAL" clId="{425AB468-746C-4BC1-B3D6-B52F3A9CFCB3}" dt="2023-01-21T19:11:51.249" v="852" actId="26606"/>
          <ac:spMkLst>
            <pc:docMk/>
            <pc:sldMk cId="1311905264" sldId="296"/>
            <ac:spMk id="14" creationId="{3FCFB1DE-0B7E-48CC-BA90-B2AB0889F9D6}"/>
          </ac:spMkLst>
        </pc:spChg>
        <pc:spChg chg="add mod">
          <ac:chgData name="Smetanová, Radka" userId="3cd5dd29-66b2-4127-b2d5-b2827dc8c452" providerId="ADAL" clId="{425AB468-746C-4BC1-B3D6-B52F3A9CFCB3}" dt="2023-01-21T19:12:46.691" v="903" actId="1035"/>
          <ac:spMkLst>
            <pc:docMk/>
            <pc:sldMk cId="1311905264" sldId="296"/>
            <ac:spMk id="15" creationId="{40D81C71-3240-48F7-8569-4D60643D3961}"/>
          </ac:spMkLst>
        </pc:spChg>
        <pc:spChg chg="add mod">
          <ac:chgData name="Smetanová, Radka" userId="3cd5dd29-66b2-4127-b2d5-b2827dc8c452" providerId="ADAL" clId="{425AB468-746C-4BC1-B3D6-B52F3A9CFCB3}" dt="2023-01-21T19:12:56.395" v="919" actId="1037"/>
          <ac:spMkLst>
            <pc:docMk/>
            <pc:sldMk cId="1311905264" sldId="296"/>
            <ac:spMk id="16" creationId="{618A2970-1E96-4AF2-990B-479244D47738}"/>
          </ac:spMkLst>
        </pc:spChg>
        <pc:spChg chg="add">
          <ac:chgData name="Smetanová, Radka" userId="3cd5dd29-66b2-4127-b2d5-b2827dc8c452" providerId="ADAL" clId="{425AB468-746C-4BC1-B3D6-B52F3A9CFCB3}" dt="2023-01-21T19:11:51.249" v="852" actId="26606"/>
          <ac:spMkLst>
            <pc:docMk/>
            <pc:sldMk cId="1311905264" sldId="296"/>
            <ac:spMk id="19" creationId="{DA381740-063A-41A4-836D-85D14980EEF0}"/>
          </ac:spMkLst>
        </pc:spChg>
        <pc:spChg chg="add">
          <ac:chgData name="Smetanová, Radka" userId="3cd5dd29-66b2-4127-b2d5-b2827dc8c452" providerId="ADAL" clId="{425AB468-746C-4BC1-B3D6-B52F3A9CFCB3}" dt="2023-01-21T19:11:51.249" v="852" actId="26606"/>
          <ac:spMkLst>
            <pc:docMk/>
            <pc:sldMk cId="1311905264" sldId="296"/>
            <ac:spMk id="21" creationId="{665DBBEF-238B-476B-96AB-8AAC3224ECEA}"/>
          </ac:spMkLst>
        </pc:spChg>
        <pc:spChg chg="add">
          <ac:chgData name="Smetanová, Radka" userId="3cd5dd29-66b2-4127-b2d5-b2827dc8c452" providerId="ADAL" clId="{425AB468-746C-4BC1-B3D6-B52F3A9CFCB3}" dt="2023-01-21T19:11:51.249" v="852" actId="26606"/>
          <ac:spMkLst>
            <pc:docMk/>
            <pc:sldMk cId="1311905264" sldId="296"/>
            <ac:spMk id="23" creationId="{3FCFB1DE-0B7E-48CC-BA90-B2AB0889F9D6}"/>
          </ac:spMkLst>
        </pc:spChg>
        <pc:picChg chg="add mod ord modCrop">
          <ac:chgData name="Smetanová, Radka" userId="3cd5dd29-66b2-4127-b2d5-b2827dc8c452" providerId="ADAL" clId="{425AB468-746C-4BC1-B3D6-B52F3A9CFCB3}" dt="2023-01-21T19:11:51.249" v="852" actId="26606"/>
          <ac:picMkLst>
            <pc:docMk/>
            <pc:sldMk cId="1311905264" sldId="296"/>
            <ac:picMk id="4" creationId="{AC6BA025-68D6-4A2E-8D6A-6489D62E45E1}"/>
          </ac:picMkLst>
        </pc:picChg>
        <pc:picChg chg="del">
          <ac:chgData name="Smetanová, Radka" userId="3cd5dd29-66b2-4127-b2d5-b2827dc8c452" providerId="ADAL" clId="{425AB468-746C-4BC1-B3D6-B52F3A9CFCB3}" dt="2023-01-21T19:11:10.847" v="845" actId="478"/>
          <ac:picMkLst>
            <pc:docMk/>
            <pc:sldMk cId="1311905264" sldId="296"/>
            <ac:picMk id="5" creationId="{74ADE6D0-D198-482D-9766-EC189CB5D5BF}"/>
          </ac:picMkLst>
        </pc:picChg>
      </pc:sldChg>
      <pc:sldChg chg="addSp delSp modSp add mod">
        <pc:chgData name="Smetanová, Radka" userId="3cd5dd29-66b2-4127-b2d5-b2827dc8c452" providerId="ADAL" clId="{425AB468-746C-4BC1-B3D6-B52F3A9CFCB3}" dt="2023-01-21T19:16:20.845" v="961" actId="1035"/>
        <pc:sldMkLst>
          <pc:docMk/>
          <pc:sldMk cId="3271555841" sldId="297"/>
        </pc:sldMkLst>
        <pc:spChg chg="mod ord">
          <ac:chgData name="Smetanová, Radka" userId="3cd5dd29-66b2-4127-b2d5-b2827dc8c452" providerId="ADAL" clId="{425AB468-746C-4BC1-B3D6-B52F3A9CFCB3}" dt="2023-01-21T19:16:06.675" v="957" actId="1036"/>
          <ac:spMkLst>
            <pc:docMk/>
            <pc:sldMk cId="3271555841" sldId="297"/>
            <ac:spMk id="6" creationId="{B04DF21D-20DD-4FE1-A6BE-B1ED98E980F7}"/>
          </ac:spMkLst>
        </pc:spChg>
        <pc:spChg chg="mod ord">
          <ac:chgData name="Smetanová, Radka" userId="3cd5dd29-66b2-4127-b2d5-b2827dc8c452" providerId="ADAL" clId="{425AB468-746C-4BC1-B3D6-B52F3A9CFCB3}" dt="2023-01-21T19:16:20.845" v="961" actId="1035"/>
          <ac:spMkLst>
            <pc:docMk/>
            <pc:sldMk cId="3271555841" sldId="297"/>
            <ac:spMk id="11" creationId="{46BB1140-9090-4C15-88C7-0070BF8DCB65}"/>
          </ac:spMkLst>
        </pc:spChg>
        <pc:spChg chg="mod ord">
          <ac:chgData name="Smetanová, Radka" userId="3cd5dd29-66b2-4127-b2d5-b2827dc8c452" providerId="ADAL" clId="{425AB468-746C-4BC1-B3D6-B52F3A9CFCB3}" dt="2023-01-21T19:15:31.930" v="948" actId="1038"/>
          <ac:spMkLst>
            <pc:docMk/>
            <pc:sldMk cId="3271555841" sldId="297"/>
            <ac:spMk id="15" creationId="{40D81C71-3240-48F7-8569-4D60643D3961}"/>
          </ac:spMkLst>
        </pc:spChg>
        <pc:spChg chg="mod">
          <ac:chgData name="Smetanová, Radka" userId="3cd5dd29-66b2-4127-b2d5-b2827dc8c452" providerId="ADAL" clId="{425AB468-746C-4BC1-B3D6-B52F3A9CFCB3}" dt="2023-01-21T19:15:43.502" v="949" actId="1076"/>
          <ac:spMkLst>
            <pc:docMk/>
            <pc:sldMk cId="3271555841" sldId="297"/>
            <ac:spMk id="16" creationId="{618A2970-1E96-4AF2-990B-479244D47738}"/>
          </ac:spMkLst>
        </pc:spChg>
        <pc:picChg chg="del">
          <ac:chgData name="Smetanová, Radka" userId="3cd5dd29-66b2-4127-b2d5-b2827dc8c452" providerId="ADAL" clId="{425AB468-746C-4BC1-B3D6-B52F3A9CFCB3}" dt="2023-01-21T19:13:36.545" v="923" actId="478"/>
          <ac:picMkLst>
            <pc:docMk/>
            <pc:sldMk cId="3271555841" sldId="297"/>
            <ac:picMk id="4" creationId="{AC6BA025-68D6-4A2E-8D6A-6489D62E45E1}"/>
          </ac:picMkLst>
        </pc:picChg>
        <pc:picChg chg="add mod ord modCrop">
          <ac:chgData name="Smetanová, Radka" userId="3cd5dd29-66b2-4127-b2d5-b2827dc8c452" providerId="ADAL" clId="{425AB468-746C-4BC1-B3D6-B52F3A9CFCB3}" dt="2023-01-21T19:15:15.167" v="937" actId="1076"/>
          <ac:picMkLst>
            <pc:docMk/>
            <pc:sldMk cId="3271555841" sldId="297"/>
            <ac:picMk id="5" creationId="{1BCF271C-CE58-4BEA-91EA-64DBE8C7B7C9}"/>
          </ac:picMkLst>
        </pc:picChg>
      </pc:sldChg>
      <pc:sldChg chg="addSp delSp modSp new mod setBg modAnim">
        <pc:chgData name="Smetanová, Radka" userId="3cd5dd29-66b2-4127-b2d5-b2827dc8c452" providerId="ADAL" clId="{425AB468-746C-4BC1-B3D6-B52F3A9CFCB3}" dt="2023-01-21T19:20:52.023" v="1053" actId="1076"/>
        <pc:sldMkLst>
          <pc:docMk/>
          <pc:sldMk cId="1394874672" sldId="298"/>
        </pc:sldMkLst>
        <pc:spChg chg="mod">
          <ac:chgData name="Smetanová, Radka" userId="3cd5dd29-66b2-4127-b2d5-b2827dc8c452" providerId="ADAL" clId="{425AB468-746C-4BC1-B3D6-B52F3A9CFCB3}" dt="2023-01-21T19:18:37.988" v="1002" actId="14100"/>
          <ac:spMkLst>
            <pc:docMk/>
            <pc:sldMk cId="1394874672" sldId="298"/>
            <ac:spMk id="2" creationId="{873CB174-5DC3-4EF1-AB08-93F39B92A789}"/>
          </ac:spMkLst>
        </pc:spChg>
        <pc:spChg chg="del">
          <ac:chgData name="Smetanová, Radka" userId="3cd5dd29-66b2-4127-b2d5-b2827dc8c452" providerId="ADAL" clId="{425AB468-746C-4BC1-B3D6-B52F3A9CFCB3}" dt="2023-01-21T19:17:15.229" v="988" actId="478"/>
          <ac:spMkLst>
            <pc:docMk/>
            <pc:sldMk cId="1394874672" sldId="298"/>
            <ac:spMk id="3" creationId="{8AF8B2DC-633A-46B6-974B-4097DCD5361B}"/>
          </ac:spMkLst>
        </pc:spChg>
        <pc:spChg chg="add">
          <ac:chgData name="Smetanová, Radka" userId="3cd5dd29-66b2-4127-b2d5-b2827dc8c452" providerId="ADAL" clId="{425AB468-746C-4BC1-B3D6-B52F3A9CFCB3}" dt="2023-01-21T19:17:25.189" v="989" actId="26606"/>
          <ac:spMkLst>
            <pc:docMk/>
            <pc:sldMk cId="1394874672" sldId="298"/>
            <ac:spMk id="10" creationId="{DA381740-063A-41A4-836D-85D14980EEF0}"/>
          </ac:spMkLst>
        </pc:spChg>
        <pc:spChg chg="add">
          <ac:chgData name="Smetanová, Radka" userId="3cd5dd29-66b2-4127-b2d5-b2827dc8c452" providerId="ADAL" clId="{425AB468-746C-4BC1-B3D6-B52F3A9CFCB3}" dt="2023-01-21T19:17:25.189" v="989" actId="26606"/>
          <ac:spMkLst>
            <pc:docMk/>
            <pc:sldMk cId="1394874672" sldId="298"/>
            <ac:spMk id="12" creationId="{665DBBEF-238B-476B-96AB-8AAC3224ECEA}"/>
          </ac:spMkLst>
        </pc:spChg>
        <pc:spChg chg="add mod">
          <ac:chgData name="Smetanová, Radka" userId="3cd5dd29-66b2-4127-b2d5-b2827dc8c452" providerId="ADAL" clId="{425AB468-746C-4BC1-B3D6-B52F3A9CFCB3}" dt="2023-01-21T19:18:57.008" v="1009" actId="14100"/>
          <ac:spMkLst>
            <pc:docMk/>
            <pc:sldMk cId="1394874672" sldId="298"/>
            <ac:spMk id="13" creationId="{4D7B523C-6F4E-4B33-8537-2E110AEF032A}"/>
          </ac:spMkLst>
        </pc:spChg>
        <pc:spChg chg="add">
          <ac:chgData name="Smetanová, Radka" userId="3cd5dd29-66b2-4127-b2d5-b2827dc8c452" providerId="ADAL" clId="{425AB468-746C-4BC1-B3D6-B52F3A9CFCB3}" dt="2023-01-21T19:17:25.189" v="989" actId="26606"/>
          <ac:spMkLst>
            <pc:docMk/>
            <pc:sldMk cId="1394874672" sldId="298"/>
            <ac:spMk id="14" creationId="{3FCFB1DE-0B7E-48CC-BA90-B2AB0889F9D6}"/>
          </ac:spMkLst>
        </pc:spChg>
        <pc:spChg chg="add mod">
          <ac:chgData name="Smetanová, Radka" userId="3cd5dd29-66b2-4127-b2d5-b2827dc8c452" providerId="ADAL" clId="{425AB468-746C-4BC1-B3D6-B52F3A9CFCB3}" dt="2023-01-21T19:19:10.996" v="1014" actId="14100"/>
          <ac:spMkLst>
            <pc:docMk/>
            <pc:sldMk cId="1394874672" sldId="298"/>
            <ac:spMk id="15" creationId="{2047D491-7C25-4FF8-9E21-48CC40BF3C17}"/>
          </ac:spMkLst>
        </pc:spChg>
        <pc:spChg chg="add mod">
          <ac:chgData name="Smetanová, Radka" userId="3cd5dd29-66b2-4127-b2d5-b2827dc8c452" providerId="ADAL" clId="{425AB468-746C-4BC1-B3D6-B52F3A9CFCB3}" dt="2023-01-21T19:19:20.312" v="1017" actId="14100"/>
          <ac:spMkLst>
            <pc:docMk/>
            <pc:sldMk cId="1394874672" sldId="298"/>
            <ac:spMk id="16" creationId="{C0D6448D-8E84-43B5-8203-9C64DE612BB7}"/>
          </ac:spMkLst>
        </pc:spChg>
        <pc:spChg chg="add mod">
          <ac:chgData name="Smetanová, Radka" userId="3cd5dd29-66b2-4127-b2d5-b2827dc8c452" providerId="ADAL" clId="{425AB468-746C-4BC1-B3D6-B52F3A9CFCB3}" dt="2023-01-21T19:19:25.768" v="1019" actId="1076"/>
          <ac:spMkLst>
            <pc:docMk/>
            <pc:sldMk cId="1394874672" sldId="298"/>
            <ac:spMk id="17" creationId="{EAE664A2-49BC-485B-973D-C6983995497E}"/>
          </ac:spMkLst>
        </pc:spChg>
        <pc:spChg chg="add mod">
          <ac:chgData name="Smetanová, Radka" userId="3cd5dd29-66b2-4127-b2d5-b2827dc8c452" providerId="ADAL" clId="{425AB468-746C-4BC1-B3D6-B52F3A9CFCB3}" dt="2023-01-21T19:19:37.930" v="1026" actId="14100"/>
          <ac:spMkLst>
            <pc:docMk/>
            <pc:sldMk cId="1394874672" sldId="298"/>
            <ac:spMk id="18" creationId="{A1241161-15C6-4285-824A-76E95B85E8FD}"/>
          </ac:spMkLst>
        </pc:spChg>
        <pc:spChg chg="add mod">
          <ac:chgData name="Smetanová, Radka" userId="3cd5dd29-66b2-4127-b2d5-b2827dc8c452" providerId="ADAL" clId="{425AB468-746C-4BC1-B3D6-B52F3A9CFCB3}" dt="2023-01-21T19:19:48.935" v="1030" actId="14100"/>
          <ac:spMkLst>
            <pc:docMk/>
            <pc:sldMk cId="1394874672" sldId="298"/>
            <ac:spMk id="19" creationId="{84028E40-5606-4775-BDC6-B5AF68FF9A89}"/>
          </ac:spMkLst>
        </pc:spChg>
        <pc:spChg chg="add mod">
          <ac:chgData name="Smetanová, Radka" userId="3cd5dd29-66b2-4127-b2d5-b2827dc8c452" providerId="ADAL" clId="{425AB468-746C-4BC1-B3D6-B52F3A9CFCB3}" dt="2023-01-21T19:19:57.642" v="1033" actId="14100"/>
          <ac:spMkLst>
            <pc:docMk/>
            <pc:sldMk cId="1394874672" sldId="298"/>
            <ac:spMk id="20" creationId="{8A710661-3D68-4A51-9716-F1469DDDF18F}"/>
          </ac:spMkLst>
        </pc:spChg>
        <pc:spChg chg="add mod">
          <ac:chgData name="Smetanová, Radka" userId="3cd5dd29-66b2-4127-b2d5-b2827dc8c452" providerId="ADAL" clId="{425AB468-746C-4BC1-B3D6-B52F3A9CFCB3}" dt="2023-01-21T19:20:12.868" v="1039" actId="1035"/>
          <ac:spMkLst>
            <pc:docMk/>
            <pc:sldMk cId="1394874672" sldId="298"/>
            <ac:spMk id="21" creationId="{4AEA0D53-C4C2-4848-A694-1B64940B09F0}"/>
          </ac:spMkLst>
        </pc:spChg>
        <pc:spChg chg="add mod">
          <ac:chgData name="Smetanová, Radka" userId="3cd5dd29-66b2-4127-b2d5-b2827dc8c452" providerId="ADAL" clId="{425AB468-746C-4BC1-B3D6-B52F3A9CFCB3}" dt="2023-01-21T19:20:25.602" v="1045" actId="1035"/>
          <ac:spMkLst>
            <pc:docMk/>
            <pc:sldMk cId="1394874672" sldId="298"/>
            <ac:spMk id="22" creationId="{569458B1-E2D6-4B32-8947-948DE66DB079}"/>
          </ac:spMkLst>
        </pc:spChg>
        <pc:spChg chg="add mod">
          <ac:chgData name="Smetanová, Radka" userId="3cd5dd29-66b2-4127-b2d5-b2827dc8c452" providerId="ADAL" clId="{425AB468-746C-4BC1-B3D6-B52F3A9CFCB3}" dt="2023-01-21T19:20:33.731" v="1047" actId="1076"/>
          <ac:spMkLst>
            <pc:docMk/>
            <pc:sldMk cId="1394874672" sldId="298"/>
            <ac:spMk id="23" creationId="{458CE210-C982-4ECA-B662-D0316125E17B}"/>
          </ac:spMkLst>
        </pc:spChg>
        <pc:spChg chg="add mod">
          <ac:chgData name="Smetanová, Radka" userId="3cd5dd29-66b2-4127-b2d5-b2827dc8c452" providerId="ADAL" clId="{425AB468-746C-4BC1-B3D6-B52F3A9CFCB3}" dt="2023-01-21T19:20:47.153" v="1051" actId="1038"/>
          <ac:spMkLst>
            <pc:docMk/>
            <pc:sldMk cId="1394874672" sldId="298"/>
            <ac:spMk id="24" creationId="{45513703-AA4B-489E-87B1-CCE78AACE4E4}"/>
          </ac:spMkLst>
        </pc:spChg>
        <pc:spChg chg="add mod">
          <ac:chgData name="Smetanová, Radka" userId="3cd5dd29-66b2-4127-b2d5-b2827dc8c452" providerId="ADAL" clId="{425AB468-746C-4BC1-B3D6-B52F3A9CFCB3}" dt="2023-01-21T19:20:52.023" v="1053" actId="1076"/>
          <ac:spMkLst>
            <pc:docMk/>
            <pc:sldMk cId="1394874672" sldId="298"/>
            <ac:spMk id="25" creationId="{11CB1595-EF00-4A95-A764-C9F4F64D6140}"/>
          </ac:spMkLst>
        </pc:spChg>
        <pc:picChg chg="add mod modCrop">
          <ac:chgData name="Smetanová, Radka" userId="3cd5dd29-66b2-4127-b2d5-b2827dc8c452" providerId="ADAL" clId="{425AB468-746C-4BC1-B3D6-B52F3A9CFCB3}" dt="2023-01-21T19:17:25.189" v="989" actId="26606"/>
          <ac:picMkLst>
            <pc:docMk/>
            <pc:sldMk cId="1394874672" sldId="298"/>
            <ac:picMk id="5" creationId="{8F033569-17D1-451D-9C9B-BBF01FC6F8D8}"/>
          </ac:picMkLst>
        </pc:picChg>
        <pc:picChg chg="add del mod modCrop">
          <ac:chgData name="Smetanová, Radka" userId="3cd5dd29-66b2-4127-b2d5-b2827dc8c452" providerId="ADAL" clId="{425AB468-746C-4BC1-B3D6-B52F3A9CFCB3}" dt="2023-01-21T19:17:56.676" v="993" actId="478"/>
          <ac:picMkLst>
            <pc:docMk/>
            <pc:sldMk cId="1394874672" sldId="298"/>
            <ac:picMk id="7" creationId="{F940B923-098E-49A3-B023-2ACD3CE3F143}"/>
          </ac:picMkLst>
        </pc:picChg>
        <pc:picChg chg="add mod modCrop">
          <ac:chgData name="Smetanová, Radka" userId="3cd5dd29-66b2-4127-b2d5-b2827dc8c452" providerId="ADAL" clId="{425AB468-746C-4BC1-B3D6-B52F3A9CFCB3}" dt="2023-01-21T19:18:28.766" v="1000" actId="1076"/>
          <ac:picMkLst>
            <pc:docMk/>
            <pc:sldMk cId="1394874672" sldId="298"/>
            <ac:picMk id="9" creationId="{4F5D0545-9092-4892-9ED5-72315AC4D2D2}"/>
          </ac:picMkLst>
        </pc:picChg>
      </pc:sldChg>
      <pc:sldChg chg="add ord">
        <pc:chgData name="Smetanová, Radka" userId="3cd5dd29-66b2-4127-b2d5-b2827dc8c452" providerId="ADAL" clId="{425AB468-746C-4BC1-B3D6-B52F3A9CFCB3}" dt="2023-01-21T19:38:38.948" v="1597"/>
        <pc:sldMkLst>
          <pc:docMk/>
          <pc:sldMk cId="2746869196" sldId="299"/>
        </pc:sldMkLst>
      </pc:sldChg>
      <pc:sldChg chg="addSp delSp modSp add mod">
        <pc:chgData name="Smetanová, Radka" userId="3cd5dd29-66b2-4127-b2d5-b2827dc8c452" providerId="ADAL" clId="{425AB468-746C-4BC1-B3D6-B52F3A9CFCB3}" dt="2023-01-23T21:16:02.355" v="2015" actId="12"/>
        <pc:sldMkLst>
          <pc:docMk/>
          <pc:sldMk cId="3800028079" sldId="300"/>
        </pc:sldMkLst>
        <pc:spChg chg="mod">
          <ac:chgData name="Smetanová, Radka" userId="3cd5dd29-66b2-4127-b2d5-b2827dc8c452" providerId="ADAL" clId="{425AB468-746C-4BC1-B3D6-B52F3A9CFCB3}" dt="2023-01-23T21:15:42.251" v="2012" actId="1035"/>
          <ac:spMkLst>
            <pc:docMk/>
            <pc:sldMk cId="3800028079" sldId="300"/>
            <ac:spMk id="2" creationId="{6212040E-5FDA-437F-AAAC-38CA78FD6B4C}"/>
          </ac:spMkLst>
        </pc:spChg>
        <pc:spChg chg="mod">
          <ac:chgData name="Smetanová, Radka" userId="3cd5dd29-66b2-4127-b2d5-b2827dc8c452" providerId="ADAL" clId="{425AB468-746C-4BC1-B3D6-B52F3A9CFCB3}" dt="2023-01-23T21:16:02.355" v="2015" actId="12"/>
          <ac:spMkLst>
            <pc:docMk/>
            <pc:sldMk cId="3800028079" sldId="300"/>
            <ac:spMk id="5" creationId="{9270BA11-FF39-4AA7-860A-62494E9FFA10}"/>
          </ac:spMkLst>
        </pc:spChg>
        <pc:spChg chg="del">
          <ac:chgData name="Smetanová, Radka" userId="3cd5dd29-66b2-4127-b2d5-b2827dc8c452" providerId="ADAL" clId="{425AB468-746C-4BC1-B3D6-B52F3A9CFCB3}" dt="2023-01-23T21:15:14.584" v="1993" actId="26606"/>
          <ac:spMkLst>
            <pc:docMk/>
            <pc:sldMk cId="3800028079" sldId="300"/>
            <ac:spMk id="19" creationId="{2B97F24A-32CE-4C1C-A50D-3016B394DCFB}"/>
          </ac:spMkLst>
        </pc:spChg>
        <pc:spChg chg="del">
          <ac:chgData name="Smetanová, Radka" userId="3cd5dd29-66b2-4127-b2d5-b2827dc8c452" providerId="ADAL" clId="{425AB468-746C-4BC1-B3D6-B52F3A9CFCB3}" dt="2023-01-23T21:15:14.584" v="1993" actId="26606"/>
          <ac:spMkLst>
            <pc:docMk/>
            <pc:sldMk cId="3800028079" sldId="300"/>
            <ac:spMk id="21" creationId="{3CE8AF5E-D374-4CF1-90CC-35CF73B81C3E}"/>
          </ac:spMkLst>
        </pc:spChg>
        <pc:spChg chg="add">
          <ac:chgData name="Smetanová, Radka" userId="3cd5dd29-66b2-4127-b2d5-b2827dc8c452" providerId="ADAL" clId="{425AB468-746C-4BC1-B3D6-B52F3A9CFCB3}" dt="2023-01-23T21:15:14.584" v="1993" actId="26606"/>
          <ac:spMkLst>
            <pc:docMk/>
            <pc:sldMk cId="3800028079" sldId="300"/>
            <ac:spMk id="28" creationId="{2B97F24A-32CE-4C1C-A50D-3016B394DCFB}"/>
          </ac:spMkLst>
        </pc:spChg>
        <pc:spChg chg="add">
          <ac:chgData name="Smetanová, Radka" userId="3cd5dd29-66b2-4127-b2d5-b2827dc8c452" providerId="ADAL" clId="{425AB468-746C-4BC1-B3D6-B52F3A9CFCB3}" dt="2023-01-23T21:15:14.584" v="1993" actId="26606"/>
          <ac:spMkLst>
            <pc:docMk/>
            <pc:sldMk cId="3800028079" sldId="300"/>
            <ac:spMk id="30" creationId="{3CE8AF5E-D374-4CF1-90CC-35CF73B81C3E}"/>
          </ac:spMkLst>
        </pc:spChg>
        <pc:inkChg chg="del">
          <ac:chgData name="Smetanová, Radka" userId="3cd5dd29-66b2-4127-b2d5-b2827dc8c452" providerId="ADAL" clId="{425AB468-746C-4BC1-B3D6-B52F3A9CFCB3}" dt="2023-01-23T21:15:14.584" v="1993" actId="26606"/>
          <ac:inkMkLst>
            <pc:docMk/>
            <pc:sldMk cId="3800028079" sldId="300"/>
            <ac:inkMk id="23" creationId="{070477C5-0410-4E4F-97A1-F84C2465C187}"/>
          </ac:inkMkLst>
        </pc:inkChg>
        <pc:inkChg chg="add">
          <ac:chgData name="Smetanová, Radka" userId="3cd5dd29-66b2-4127-b2d5-b2827dc8c452" providerId="ADAL" clId="{425AB468-746C-4BC1-B3D6-B52F3A9CFCB3}" dt="2023-01-23T21:15:14.584" v="1993" actId="26606"/>
          <ac:inkMkLst>
            <pc:docMk/>
            <pc:sldMk cId="3800028079" sldId="300"/>
            <ac:inkMk id="32" creationId="{070477C5-0410-4E4F-97A1-F84C2465C187}"/>
          </ac:inkMkLst>
        </pc:inkChg>
      </pc:sldChg>
    </pc:docChg>
  </pc:docChgLst>
  <pc:docChgLst>
    <pc:chgData name="Smetanová, Radka" userId="3cd5dd29-66b2-4127-b2d5-b2827dc8c452" providerId="ADAL" clId="{551E5DEA-50C3-42A0-B2A8-127607EE9EB0}"/>
    <pc:docChg chg="modSld">
      <pc:chgData name="Smetanová, Radka" userId="3cd5dd29-66b2-4127-b2d5-b2827dc8c452" providerId="ADAL" clId="{551E5DEA-50C3-42A0-B2A8-127607EE9EB0}" dt="2024-05-07T06:34:12.416" v="5" actId="20577"/>
      <pc:docMkLst>
        <pc:docMk/>
      </pc:docMkLst>
      <pc:sldChg chg="modSp mod">
        <pc:chgData name="Smetanová, Radka" userId="3cd5dd29-66b2-4127-b2d5-b2827dc8c452" providerId="ADAL" clId="{551E5DEA-50C3-42A0-B2A8-127607EE9EB0}" dt="2024-05-07T06:34:12.416" v="5" actId="20577"/>
        <pc:sldMkLst>
          <pc:docMk/>
          <pc:sldMk cId="77417285" sldId="266"/>
        </pc:sldMkLst>
        <pc:spChg chg="mod">
          <ac:chgData name="Smetanová, Radka" userId="3cd5dd29-66b2-4127-b2d5-b2827dc8c452" providerId="ADAL" clId="{551E5DEA-50C3-42A0-B2A8-127607EE9EB0}" dt="2024-05-07T06:34:12.416" v="5" actId="20577"/>
          <ac:spMkLst>
            <pc:docMk/>
            <pc:sldMk cId="77417285" sldId="266"/>
            <ac:spMk id="3" creationId="{EC9349C6-4D7A-40B1-910E-741FAE8A4D2D}"/>
          </ac:spMkLst>
        </pc:spChg>
      </pc:sldChg>
    </pc:docChg>
  </pc:docChgLst>
  <pc:docChgLst>
    <pc:chgData name="Smetanová, Radka" userId="3cd5dd29-66b2-4127-b2d5-b2827dc8c452" providerId="ADAL" clId="{EB1E2906-09E5-4358-A972-9401137FB882}"/>
    <pc:docChg chg="modSld">
      <pc:chgData name="Smetanová, Radka" userId="3cd5dd29-66b2-4127-b2d5-b2827dc8c452" providerId="ADAL" clId="{EB1E2906-09E5-4358-A972-9401137FB882}" dt="2023-01-24T09:13:15.102" v="1" actId="1076"/>
      <pc:docMkLst>
        <pc:docMk/>
      </pc:docMkLst>
      <pc:sldChg chg="addSp modSp mod modAnim">
        <pc:chgData name="Smetanová, Radka" userId="3cd5dd29-66b2-4127-b2d5-b2827dc8c452" providerId="ADAL" clId="{EB1E2906-09E5-4358-A972-9401137FB882}" dt="2023-01-24T09:13:15.102" v="1" actId="1076"/>
        <pc:sldMkLst>
          <pc:docMk/>
          <pc:sldMk cId="14603765" sldId="286"/>
        </pc:sldMkLst>
        <pc:picChg chg="add mod">
          <ac:chgData name="Smetanová, Radka" userId="3cd5dd29-66b2-4127-b2d5-b2827dc8c452" providerId="ADAL" clId="{EB1E2906-09E5-4358-A972-9401137FB882}" dt="2023-01-24T09:13:15.102" v="1" actId="1076"/>
          <ac:picMkLst>
            <pc:docMk/>
            <pc:sldMk cId="14603765" sldId="286"/>
            <ac:picMk id="12" creationId="{9683DFE3-78DA-4594-88F5-9BB81F20D004}"/>
          </ac:picMkLst>
        </pc:picChg>
      </pc:sldChg>
    </pc:docChg>
  </pc:docChgLst>
  <pc:docChgLst>
    <pc:chgData name="Smetanová, Radka" userId="3cd5dd29-66b2-4127-b2d5-b2827dc8c452" providerId="ADAL" clId="{55BF4C24-221E-442D-BC32-38E5DE82F785}"/>
    <pc:docChg chg="custSel modSld">
      <pc:chgData name="Smetanová, Radka" userId="3cd5dd29-66b2-4127-b2d5-b2827dc8c452" providerId="ADAL" clId="{55BF4C24-221E-442D-BC32-38E5DE82F785}" dt="2022-11-30T10:18:39.574" v="195" actId="20577"/>
      <pc:docMkLst>
        <pc:docMk/>
      </pc:docMkLst>
      <pc:sldChg chg="modSp mod">
        <pc:chgData name="Smetanová, Radka" userId="3cd5dd29-66b2-4127-b2d5-b2827dc8c452" providerId="ADAL" clId="{55BF4C24-221E-442D-BC32-38E5DE82F785}" dt="2022-11-30T09:42:57.161" v="126" actId="20577"/>
        <pc:sldMkLst>
          <pc:docMk/>
          <pc:sldMk cId="1865056816" sldId="285"/>
        </pc:sldMkLst>
        <pc:spChg chg="mod">
          <ac:chgData name="Smetanová, Radka" userId="3cd5dd29-66b2-4127-b2d5-b2827dc8c452" providerId="ADAL" clId="{55BF4C24-221E-442D-BC32-38E5DE82F785}" dt="2022-11-30T09:42:51.907" v="120" actId="20577"/>
          <ac:spMkLst>
            <pc:docMk/>
            <pc:sldMk cId="1865056816" sldId="285"/>
            <ac:spMk id="5" creationId="{0AF7EE32-DF5C-495B-B065-B0C20964BB11}"/>
          </ac:spMkLst>
        </pc:spChg>
        <pc:spChg chg="mod">
          <ac:chgData name="Smetanová, Radka" userId="3cd5dd29-66b2-4127-b2d5-b2827dc8c452" providerId="ADAL" clId="{55BF4C24-221E-442D-BC32-38E5DE82F785}" dt="2022-11-30T09:42:57.161" v="126" actId="20577"/>
          <ac:spMkLst>
            <pc:docMk/>
            <pc:sldMk cId="1865056816" sldId="285"/>
            <ac:spMk id="7" creationId="{C4FB41BF-7E45-40CF-9306-FFC8CBA7462B}"/>
          </ac:spMkLst>
        </pc:spChg>
      </pc:sldChg>
      <pc:sldChg chg="modSp mod">
        <pc:chgData name="Smetanová, Radka" userId="3cd5dd29-66b2-4127-b2d5-b2827dc8c452" providerId="ADAL" clId="{55BF4C24-221E-442D-BC32-38E5DE82F785}" dt="2022-11-30T10:11:16.668" v="193" actId="1035"/>
        <pc:sldMkLst>
          <pc:docMk/>
          <pc:sldMk cId="14603765" sldId="286"/>
        </pc:sldMkLst>
        <pc:spChg chg="mod">
          <ac:chgData name="Smetanová, Radka" userId="3cd5dd29-66b2-4127-b2d5-b2827dc8c452" providerId="ADAL" clId="{55BF4C24-221E-442D-BC32-38E5DE82F785}" dt="2022-11-30T10:10:44.238" v="137" actId="1035"/>
          <ac:spMkLst>
            <pc:docMk/>
            <pc:sldMk cId="14603765" sldId="286"/>
            <ac:spMk id="8" creationId="{4432C74B-C8BB-430A-B1DC-0D032B8FA055}"/>
          </ac:spMkLst>
        </pc:spChg>
        <pc:spChg chg="mod">
          <ac:chgData name="Smetanová, Radka" userId="3cd5dd29-66b2-4127-b2d5-b2827dc8c452" providerId="ADAL" clId="{55BF4C24-221E-442D-BC32-38E5DE82F785}" dt="2022-11-30T10:10:50.203" v="148" actId="1035"/>
          <ac:spMkLst>
            <pc:docMk/>
            <pc:sldMk cId="14603765" sldId="286"/>
            <ac:spMk id="9" creationId="{4476C3F6-3E3B-4805-8AC5-D37CF42946ED}"/>
          </ac:spMkLst>
        </pc:spChg>
        <pc:spChg chg="mod">
          <ac:chgData name="Smetanová, Radka" userId="3cd5dd29-66b2-4127-b2d5-b2827dc8c452" providerId="ADAL" clId="{55BF4C24-221E-442D-BC32-38E5DE82F785}" dt="2022-11-30T10:11:01.564" v="160" actId="1035"/>
          <ac:spMkLst>
            <pc:docMk/>
            <pc:sldMk cId="14603765" sldId="286"/>
            <ac:spMk id="10" creationId="{6D524973-4126-4E02-A4DB-28EA90E26262}"/>
          </ac:spMkLst>
        </pc:spChg>
        <pc:spChg chg="mod">
          <ac:chgData name="Smetanová, Radka" userId="3cd5dd29-66b2-4127-b2d5-b2827dc8c452" providerId="ADAL" clId="{55BF4C24-221E-442D-BC32-38E5DE82F785}" dt="2022-11-30T10:11:08.066" v="183" actId="1037"/>
          <ac:spMkLst>
            <pc:docMk/>
            <pc:sldMk cId="14603765" sldId="286"/>
            <ac:spMk id="11" creationId="{34CA24A3-B91D-4BA0-BA1E-FC87D1982535}"/>
          </ac:spMkLst>
        </pc:spChg>
        <pc:spChg chg="mod">
          <ac:chgData name="Smetanová, Radka" userId="3cd5dd29-66b2-4127-b2d5-b2827dc8c452" providerId="ADAL" clId="{55BF4C24-221E-442D-BC32-38E5DE82F785}" dt="2022-11-30T10:11:16.668" v="193" actId="1035"/>
          <ac:spMkLst>
            <pc:docMk/>
            <pc:sldMk cId="14603765" sldId="286"/>
            <ac:spMk id="12" creationId="{FD47F912-D5B0-4346-B614-32A281016B35}"/>
          </ac:spMkLst>
        </pc:spChg>
      </pc:sldChg>
      <pc:sldChg chg="modSp">
        <pc:chgData name="Smetanová, Radka" userId="3cd5dd29-66b2-4127-b2d5-b2827dc8c452" providerId="ADAL" clId="{55BF4C24-221E-442D-BC32-38E5DE82F785}" dt="2022-11-30T10:18:39.574" v="195" actId="20577"/>
        <pc:sldMkLst>
          <pc:docMk/>
          <pc:sldMk cId="1021206708" sldId="289"/>
        </pc:sldMkLst>
        <pc:spChg chg="mod">
          <ac:chgData name="Smetanová, Radka" userId="3cd5dd29-66b2-4127-b2d5-b2827dc8c452" providerId="ADAL" clId="{55BF4C24-221E-442D-BC32-38E5DE82F785}" dt="2022-11-30T10:18:39.574" v="195" actId="20577"/>
          <ac:spMkLst>
            <pc:docMk/>
            <pc:sldMk cId="1021206708" sldId="289"/>
            <ac:spMk id="12" creationId="{118EE1B3-3891-4664-AB49-116C40F918F4}"/>
          </ac:spMkLst>
        </pc:spChg>
      </pc:sldChg>
    </pc:docChg>
  </pc:docChgLst>
  <pc:docChgLst>
    <pc:chgData name="Smetanová, Radka" userId="3cd5dd29-66b2-4127-b2d5-b2827dc8c452" providerId="ADAL" clId="{D9A9F5EB-3240-4A0E-916D-EA89C12E6E16}"/>
    <pc:docChg chg="custSel modSld">
      <pc:chgData name="Smetanová, Radka" userId="3cd5dd29-66b2-4127-b2d5-b2827dc8c452" providerId="ADAL" clId="{D9A9F5EB-3240-4A0E-916D-EA89C12E6E16}" dt="2025-05-05T05:19:25.674" v="49" actId="20577"/>
      <pc:docMkLst>
        <pc:docMk/>
      </pc:docMkLst>
      <pc:sldChg chg="modSp mod">
        <pc:chgData name="Smetanová, Radka" userId="3cd5dd29-66b2-4127-b2d5-b2827dc8c452" providerId="ADAL" clId="{D9A9F5EB-3240-4A0E-916D-EA89C12E6E16}" dt="2025-05-05T05:14:46.090" v="2"/>
        <pc:sldMkLst>
          <pc:docMk/>
          <pc:sldMk cId="3488125702" sldId="259"/>
        </pc:sldMkLst>
        <pc:spChg chg="mod">
          <ac:chgData name="Smetanová, Radka" userId="3cd5dd29-66b2-4127-b2d5-b2827dc8c452" providerId="ADAL" clId="{D9A9F5EB-3240-4A0E-916D-EA89C12E6E16}" dt="2025-05-05T05:14:46.090" v="2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3cd5dd29-66b2-4127-b2d5-b2827dc8c452" providerId="ADAL" clId="{D9A9F5EB-3240-4A0E-916D-EA89C12E6E16}" dt="2025-05-05T05:14:25.507" v="1" actId="6549"/>
          <ac:spMkLst>
            <pc:docMk/>
            <pc:sldMk cId="3488125702" sldId="259"/>
            <ac:spMk id="3" creationId="{72A3B215-8C91-4B81-9908-26EA6CAED5DC}"/>
          </ac:spMkLst>
        </pc:spChg>
      </pc:sldChg>
      <pc:sldChg chg="modSp mod">
        <pc:chgData name="Smetanová, Radka" userId="3cd5dd29-66b2-4127-b2d5-b2827dc8c452" providerId="ADAL" clId="{D9A9F5EB-3240-4A0E-916D-EA89C12E6E16}" dt="2025-05-05T05:19:25.674" v="49" actId="20577"/>
        <pc:sldMkLst>
          <pc:docMk/>
          <pc:sldMk cId="77417285" sldId="266"/>
        </pc:sldMkLst>
        <pc:spChg chg="mod">
          <ac:chgData name="Smetanová, Radka" userId="3cd5dd29-66b2-4127-b2d5-b2827dc8c452" providerId="ADAL" clId="{D9A9F5EB-3240-4A0E-916D-EA89C12E6E16}" dt="2025-05-05T05:19:25.674" v="49" actId="20577"/>
          <ac:spMkLst>
            <pc:docMk/>
            <pc:sldMk cId="77417285" sldId="266"/>
            <ac:spMk id="3" creationId="{EC9349C6-4D7A-40B1-910E-741FAE8A4D2D}"/>
          </ac:spMkLst>
        </pc:spChg>
      </pc:sldChg>
      <pc:sldChg chg="modSp mod">
        <pc:chgData name="Smetanová, Radka" userId="3cd5dd29-66b2-4127-b2d5-b2827dc8c452" providerId="ADAL" clId="{D9A9F5EB-3240-4A0E-916D-EA89C12E6E16}" dt="2025-05-05T05:18:45.151" v="45" actId="113"/>
        <pc:sldMkLst>
          <pc:docMk/>
          <pc:sldMk cId="4240261014" sldId="320"/>
        </pc:sldMkLst>
        <pc:spChg chg="mod">
          <ac:chgData name="Smetanová, Radka" userId="3cd5dd29-66b2-4127-b2d5-b2827dc8c452" providerId="ADAL" clId="{D9A9F5EB-3240-4A0E-916D-EA89C12E6E16}" dt="2025-05-05T05:18:45.151" v="45" actId="113"/>
          <ac:spMkLst>
            <pc:docMk/>
            <pc:sldMk cId="4240261014" sldId="320"/>
            <ac:spMk id="3" creationId="{72A3B215-8C91-4B81-9908-26EA6CAED5DC}"/>
          </ac:spMkLst>
        </pc:spChg>
      </pc:sldChg>
    </pc:docChg>
  </pc:docChgLst>
  <pc:docChgLst>
    <pc:chgData name="Smetanová, Radka" userId="3cd5dd29-66b2-4127-b2d5-b2827dc8c452" providerId="ADAL" clId="{FACB9FD6-915A-4495-9A7A-7CB8F1B39EFF}"/>
    <pc:docChg chg="modSld modMainMaster">
      <pc:chgData name="Smetanová, Radka" userId="3cd5dd29-66b2-4127-b2d5-b2827dc8c452" providerId="ADAL" clId="{FACB9FD6-915A-4495-9A7A-7CB8F1B39EFF}" dt="2022-11-29T08:18:06.670" v="1"/>
      <pc:docMkLst>
        <pc:docMk/>
      </pc:docMkLst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703989384" sldId="256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77417285" sldId="266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2990446642" sldId="276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4249253675" sldId="282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3399040794" sldId="283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805121132" sldId="284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865056816" sldId="285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4603765" sldId="286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717764580" sldId="287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2758265117" sldId="288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021206708" sldId="289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2558947384" sldId="290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313551297" sldId="291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481502568" sldId="292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1405347645" sldId="293"/>
        </pc:sldMkLst>
      </pc:sldChg>
      <pc:sldChg chg="modTransition">
        <pc:chgData name="Smetanová, Radka" userId="3cd5dd29-66b2-4127-b2d5-b2827dc8c452" providerId="ADAL" clId="{FACB9FD6-915A-4495-9A7A-7CB8F1B39EFF}" dt="2022-11-29T08:18:06.670" v="1"/>
        <pc:sldMkLst>
          <pc:docMk/>
          <pc:sldMk cId="2904910720" sldId="294"/>
        </pc:sldMkLst>
      </pc:sldChg>
      <pc:sldMasterChg chg="modTransition modSldLayout">
        <pc:chgData name="Smetanová, Radka" userId="3cd5dd29-66b2-4127-b2d5-b2827dc8c452" providerId="ADAL" clId="{FACB9FD6-915A-4495-9A7A-7CB8F1B39EFF}" dt="2022-11-29T08:18:06.670" v="1"/>
        <pc:sldMasterMkLst>
          <pc:docMk/>
          <pc:sldMasterMk cId="4057089080" sldId="2147483660"/>
        </pc:sldMasterMkLst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3917387726" sldId="2147483661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3703745277" sldId="2147483662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2088301789" sldId="2147483663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1170701057" sldId="2147483664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1997766825" sldId="2147483665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3063972063" sldId="2147483666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3481845341" sldId="2147483667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607902477" sldId="2147483668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3380283946" sldId="2147483669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1394251055" sldId="2147483670"/>
          </pc:sldLayoutMkLst>
        </pc:sldLayoutChg>
        <pc:sldLayoutChg chg="modTransition">
          <pc:chgData name="Smetanová, Radka" userId="3cd5dd29-66b2-4127-b2d5-b2827dc8c452" providerId="ADAL" clId="{FACB9FD6-915A-4495-9A7A-7CB8F1B39EFF}" dt="2022-11-29T08:18:06.670" v="1"/>
          <pc:sldLayoutMkLst>
            <pc:docMk/>
            <pc:sldMasterMk cId="4057089080" sldId="2147483660"/>
            <pc:sldLayoutMk cId="3177021532" sldId="2147483671"/>
          </pc:sldLayoutMkLst>
        </pc:sldLayoutChg>
      </pc:sldMasterChg>
    </pc:docChg>
  </pc:docChgLst>
  <pc:docChgLst>
    <pc:chgData name="Smetanová, Radka" userId="3cd5dd29-66b2-4127-b2d5-b2827dc8c452" providerId="ADAL" clId="{4039E89D-37B8-4B3D-959E-DD655A299665}"/>
    <pc:docChg chg="undo custSel addSld delSld modSld sldOrd modMainMaster">
      <pc:chgData name="Smetanová, Radka" userId="3cd5dd29-66b2-4127-b2d5-b2827dc8c452" providerId="ADAL" clId="{4039E89D-37B8-4B3D-959E-DD655A299665}" dt="2023-01-30T15:08:57.067" v="1139"/>
      <pc:docMkLst>
        <pc:docMk/>
      </pc:docMkLst>
      <pc:sldChg chg="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703989384" sldId="256"/>
        </pc:sldMkLst>
      </pc:sldChg>
      <pc:sldChg chg="del">
        <pc:chgData name="Smetanová, Radka" userId="3cd5dd29-66b2-4127-b2d5-b2827dc8c452" providerId="ADAL" clId="{4039E89D-37B8-4B3D-959E-DD655A299665}" dt="2023-01-30T13:52:05.793" v="23" actId="47"/>
        <pc:sldMkLst>
          <pc:docMk/>
          <pc:sldMk cId="3555464823" sldId="264"/>
        </pc:sldMkLst>
      </pc:sldChg>
      <pc:sldChg chg="modSp mo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77417285" sldId="266"/>
        </pc:sldMkLst>
        <pc:spChg chg="mod">
          <ac:chgData name="Smetanová, Radka" userId="3cd5dd29-66b2-4127-b2d5-b2827dc8c452" providerId="ADAL" clId="{4039E89D-37B8-4B3D-959E-DD655A299665}" dt="2023-01-30T14:31:31.238" v="599" actId="20577"/>
          <ac:spMkLst>
            <pc:docMk/>
            <pc:sldMk cId="77417285" sldId="266"/>
            <ac:spMk id="3" creationId="{EC9349C6-4D7A-40B1-910E-741FAE8A4D2D}"/>
          </ac:spMkLst>
        </pc:spChg>
      </pc:sldChg>
      <pc:sldChg chg="addSp delSp modSp add mod modTransition setBg delDesignElem">
        <pc:chgData name="Smetanová, Radka" userId="3cd5dd29-66b2-4127-b2d5-b2827dc8c452" providerId="ADAL" clId="{4039E89D-37B8-4B3D-959E-DD655A299665}" dt="2023-01-30T15:08:57.067" v="1139"/>
        <pc:sldMkLst>
          <pc:docMk/>
          <pc:sldMk cId="4094052977" sldId="268"/>
        </pc:sldMkLst>
        <pc:spChg chg="mod">
          <ac:chgData name="Smetanová, Radka" userId="3cd5dd29-66b2-4127-b2d5-b2827dc8c452" providerId="ADAL" clId="{4039E89D-37B8-4B3D-959E-DD655A299665}" dt="2023-01-30T14:15:57.757" v="209" actId="27636"/>
          <ac:spMkLst>
            <pc:docMk/>
            <pc:sldMk cId="4094052977" sldId="268"/>
            <ac:spMk id="2" creationId="{5478425F-6081-4DFF-996F-45107450D88E}"/>
          </ac:spMkLst>
        </pc:spChg>
        <pc:spChg chg="mod">
          <ac:chgData name="Smetanová, Radka" userId="3cd5dd29-66b2-4127-b2d5-b2827dc8c452" providerId="ADAL" clId="{4039E89D-37B8-4B3D-959E-DD655A299665}" dt="2023-01-30T14:15:49.837" v="203" actId="26606"/>
          <ac:spMkLst>
            <pc:docMk/>
            <pc:sldMk cId="4094052977" sldId="268"/>
            <ac:spMk id="3" creationId="{72A3B215-8C91-4B81-9908-26EA6CAED5DC}"/>
          </ac:spMkLst>
        </pc:spChg>
        <pc:spChg chg="add">
          <ac:chgData name="Smetanová, Radka" userId="3cd5dd29-66b2-4127-b2d5-b2827dc8c452" providerId="ADAL" clId="{4039E89D-37B8-4B3D-959E-DD655A299665}" dt="2023-01-30T14:15:49.837" v="203" actId="26606"/>
          <ac:spMkLst>
            <pc:docMk/>
            <pc:sldMk cId="4094052977" sldId="268"/>
            <ac:spMk id="6" creationId="{2B97F24A-32CE-4C1C-A50D-3016B394DCFB}"/>
          </ac:spMkLst>
        </pc:spChg>
        <pc:spChg chg="add">
          <ac:chgData name="Smetanová, Radka" userId="3cd5dd29-66b2-4127-b2d5-b2827dc8c452" providerId="ADAL" clId="{4039E89D-37B8-4B3D-959E-DD655A299665}" dt="2023-01-30T14:15:49.837" v="203" actId="26606"/>
          <ac:spMkLst>
            <pc:docMk/>
            <pc:sldMk cId="4094052977" sldId="268"/>
            <ac:spMk id="7" creationId="{3CE8AF5E-D374-4CF1-90CC-35CF73B81C3E}"/>
          </ac:spMkLst>
        </pc:spChg>
        <pc:spChg chg="del">
          <ac:chgData name="Smetanová, Radka" userId="3cd5dd29-66b2-4127-b2d5-b2827dc8c452" providerId="ADAL" clId="{4039E89D-37B8-4B3D-959E-DD655A299665}" dt="2023-01-30T14:15:43.823" v="202"/>
          <ac:spMkLst>
            <pc:docMk/>
            <pc:sldMk cId="4094052977" sldId="268"/>
            <ac:spMk id="9" creationId="{8181FC64-B306-4821-98E2-780662EFC486}"/>
          </ac:spMkLst>
        </pc:spChg>
        <pc:spChg chg="del">
          <ac:chgData name="Smetanová, Radka" userId="3cd5dd29-66b2-4127-b2d5-b2827dc8c452" providerId="ADAL" clId="{4039E89D-37B8-4B3D-959E-DD655A299665}" dt="2023-01-30T14:15:43.823" v="202"/>
          <ac:spMkLst>
            <pc:docMk/>
            <pc:sldMk cId="4094052977" sldId="268"/>
            <ac:spMk id="11" creationId="{BC0385E9-02B2-4941-889A-EAD43F5BB0A3}"/>
          </ac:spMkLst>
        </pc:spChg>
        <pc:spChg chg="del">
          <ac:chgData name="Smetanová, Radka" userId="3cd5dd29-66b2-4127-b2d5-b2827dc8c452" providerId="ADAL" clId="{4039E89D-37B8-4B3D-959E-DD655A299665}" dt="2023-01-30T14:15:43.823" v="202"/>
          <ac:spMkLst>
            <pc:docMk/>
            <pc:sldMk cId="4094052977" sldId="268"/>
            <ac:spMk id="13" creationId="{829A1E2C-5AC8-40FC-99E9-832069D39792}"/>
          </ac:spMkLst>
        </pc:spChg>
        <pc:spChg chg="del">
          <ac:chgData name="Smetanová, Radka" userId="3cd5dd29-66b2-4127-b2d5-b2827dc8c452" providerId="ADAL" clId="{4039E89D-37B8-4B3D-959E-DD655A299665}" dt="2023-01-30T14:15:43.823" v="202"/>
          <ac:spMkLst>
            <pc:docMk/>
            <pc:sldMk cId="4094052977" sldId="268"/>
            <ac:spMk id="15" creationId="{55C54A75-E44A-4147-B9D0-FF46CFD31612}"/>
          </ac:spMkLst>
        </pc:spChg>
        <pc:picChg chg="mod ord">
          <ac:chgData name="Smetanová, Radka" userId="3cd5dd29-66b2-4127-b2d5-b2827dc8c452" providerId="ADAL" clId="{4039E89D-37B8-4B3D-959E-DD655A299665}" dt="2023-01-30T14:16:04.006" v="210" actId="14100"/>
          <ac:picMkLst>
            <pc:docMk/>
            <pc:sldMk cId="4094052977" sldId="268"/>
            <ac:picMk id="4" creationId="{18C4F35A-5F42-4133-B5E5-1CD83C12CC48}"/>
          </ac:picMkLst>
        </pc:picChg>
        <pc:inkChg chg="add">
          <ac:chgData name="Smetanová, Radka" userId="3cd5dd29-66b2-4127-b2d5-b2827dc8c452" providerId="ADAL" clId="{4039E89D-37B8-4B3D-959E-DD655A299665}" dt="2023-01-30T14:15:49.837" v="203" actId="26606"/>
          <ac:inkMkLst>
            <pc:docMk/>
            <pc:sldMk cId="4094052977" sldId="268"/>
            <ac:inkMk id="8" creationId="{070477C5-0410-4E4F-97A1-F84C2465C187}"/>
          </ac:inkMkLst>
        </pc:inkChg>
      </pc:sldChg>
      <pc:sldChg chg="del">
        <pc:chgData name="Smetanová, Radka" userId="3cd5dd29-66b2-4127-b2d5-b2827dc8c452" providerId="ADAL" clId="{4039E89D-37B8-4B3D-959E-DD655A299665}" dt="2023-01-30T13:51:42.578" v="4" actId="47"/>
        <pc:sldMkLst>
          <pc:docMk/>
          <pc:sldMk cId="4249253675" sldId="282"/>
        </pc:sldMkLst>
      </pc:sldChg>
      <pc:sldChg chg="addSp modSp mod modTransition setBg">
        <pc:chgData name="Smetanová, Radka" userId="3cd5dd29-66b2-4127-b2d5-b2827dc8c452" providerId="ADAL" clId="{4039E89D-37B8-4B3D-959E-DD655A299665}" dt="2023-01-30T15:08:57.067" v="1139"/>
        <pc:sldMkLst>
          <pc:docMk/>
          <pc:sldMk cId="3399040794" sldId="283"/>
        </pc:sldMkLst>
        <pc:spChg chg="mod">
          <ac:chgData name="Smetanová, Radka" userId="3cd5dd29-66b2-4127-b2d5-b2827dc8c452" providerId="ADAL" clId="{4039E89D-37B8-4B3D-959E-DD655A299665}" dt="2023-01-30T14:59:43.860" v="758" actId="255"/>
          <ac:spMkLst>
            <pc:docMk/>
            <pc:sldMk cId="3399040794" sldId="283"/>
            <ac:spMk id="2" creationId="{39762C64-49CF-4208-9F5F-61A4000EA1B7}"/>
          </ac:spMkLst>
        </pc:spChg>
        <pc:spChg chg="mod">
          <ac:chgData name="Smetanová, Radka" userId="3cd5dd29-66b2-4127-b2d5-b2827dc8c452" providerId="ADAL" clId="{4039E89D-37B8-4B3D-959E-DD655A299665}" dt="2023-01-30T14:59:52.148" v="761" actId="403"/>
          <ac:spMkLst>
            <pc:docMk/>
            <pc:sldMk cId="3399040794" sldId="283"/>
            <ac:spMk id="3" creationId="{9C8A1656-23D4-40EE-B162-837A68B1EF7F}"/>
          </ac:spMkLst>
        </pc:spChg>
        <pc:spChg chg="add">
          <ac:chgData name="Smetanová, Radka" userId="3cd5dd29-66b2-4127-b2d5-b2827dc8c452" providerId="ADAL" clId="{4039E89D-37B8-4B3D-959E-DD655A299665}" dt="2023-01-30T14:59:38.944" v="756" actId="26606"/>
          <ac:spMkLst>
            <pc:docMk/>
            <pc:sldMk cId="3399040794" sldId="283"/>
            <ac:spMk id="10" creationId="{F13C74B1-5B17-4795-BED0-7140497B445A}"/>
          </ac:spMkLst>
        </pc:spChg>
        <pc:spChg chg="add">
          <ac:chgData name="Smetanová, Radka" userId="3cd5dd29-66b2-4127-b2d5-b2827dc8c452" providerId="ADAL" clId="{4039E89D-37B8-4B3D-959E-DD655A299665}" dt="2023-01-30T14:59:38.944" v="756" actId="26606"/>
          <ac:spMkLst>
            <pc:docMk/>
            <pc:sldMk cId="3399040794" sldId="283"/>
            <ac:spMk id="12" creationId="{3FCFB1DE-0B7E-48CC-BA90-B2AB0889F9D6}"/>
          </ac:spMkLst>
        </pc:spChg>
        <pc:picChg chg="mod">
          <ac:chgData name="Smetanová, Radka" userId="3cd5dd29-66b2-4127-b2d5-b2827dc8c452" providerId="ADAL" clId="{4039E89D-37B8-4B3D-959E-DD655A299665}" dt="2023-01-30T14:59:38.944" v="756" actId="26606"/>
          <ac:picMkLst>
            <pc:docMk/>
            <pc:sldMk cId="3399040794" sldId="283"/>
            <ac:picMk id="5" creationId="{4A327F70-E51A-F38D-49E4-9C819E602C8A}"/>
          </ac:picMkLst>
        </pc:picChg>
      </pc:sldChg>
      <pc:sldChg chg="addSp delSp modSp mod modTransition delAnim modAnim">
        <pc:chgData name="Smetanová, Radka" userId="3cd5dd29-66b2-4127-b2d5-b2827dc8c452" providerId="ADAL" clId="{4039E89D-37B8-4B3D-959E-DD655A299665}" dt="2023-01-30T15:08:57.067" v="1139"/>
        <pc:sldMkLst>
          <pc:docMk/>
          <pc:sldMk cId="14603765" sldId="286"/>
        </pc:sldMkLst>
        <pc:spChg chg="mod">
          <ac:chgData name="Smetanová, Radka" userId="3cd5dd29-66b2-4127-b2d5-b2827dc8c452" providerId="ADAL" clId="{4039E89D-37B8-4B3D-959E-DD655A299665}" dt="2023-01-30T14:14:35.931" v="196" actId="20577"/>
          <ac:spMkLst>
            <pc:docMk/>
            <pc:sldMk cId="14603765" sldId="286"/>
            <ac:spMk id="4" creationId="{38C73F73-6501-4DE2-9C72-9924984A1825}"/>
          </ac:spMkLst>
        </pc:spChg>
        <pc:spChg chg="mod">
          <ac:chgData name="Smetanová, Radka" userId="3cd5dd29-66b2-4127-b2d5-b2827dc8c452" providerId="ADAL" clId="{4039E89D-37B8-4B3D-959E-DD655A299665}" dt="2023-01-30T14:12:03.544" v="131" actId="20577"/>
          <ac:spMkLst>
            <pc:docMk/>
            <pc:sldMk cId="14603765" sldId="286"/>
            <ac:spMk id="5" creationId="{0C95E114-048F-44E5-B0B0-678379C9904D}"/>
          </ac:spMkLst>
        </pc:spChg>
        <pc:spChg chg="del mod">
          <ac:chgData name="Smetanová, Radka" userId="3cd5dd29-66b2-4127-b2d5-b2827dc8c452" providerId="ADAL" clId="{4039E89D-37B8-4B3D-959E-DD655A299665}" dt="2023-01-30T14:10:01.331" v="74" actId="478"/>
          <ac:spMkLst>
            <pc:docMk/>
            <pc:sldMk cId="14603765" sldId="286"/>
            <ac:spMk id="13" creationId="{366C67B5-28F9-4B5A-B643-4A841245264F}"/>
          </ac:spMkLst>
        </pc:spChg>
        <pc:spChg chg="add mod">
          <ac:chgData name="Smetanová, Radka" userId="3cd5dd29-66b2-4127-b2d5-b2827dc8c452" providerId="ADAL" clId="{4039E89D-37B8-4B3D-959E-DD655A299665}" dt="2023-01-30T14:14:09.082" v="191" actId="115"/>
          <ac:spMkLst>
            <pc:docMk/>
            <pc:sldMk cId="14603765" sldId="286"/>
            <ac:spMk id="19" creationId="{08ED403A-2927-40B2-90D8-2B20E9AD0281}"/>
          </ac:spMkLst>
        </pc:spChg>
        <pc:picChg chg="del">
          <ac:chgData name="Smetanová, Radka" userId="3cd5dd29-66b2-4127-b2d5-b2827dc8c452" providerId="ADAL" clId="{4039E89D-37B8-4B3D-959E-DD655A299665}" dt="2023-01-30T14:11:32.922" v="103" actId="478"/>
          <ac:picMkLst>
            <pc:docMk/>
            <pc:sldMk cId="14603765" sldId="286"/>
            <ac:picMk id="3" creationId="{D969A69D-A4CC-4584-B55D-1397D917C0BF}"/>
          </ac:picMkLst>
        </pc:picChg>
        <pc:picChg chg="add mod">
          <ac:chgData name="Smetanová, Radka" userId="3cd5dd29-66b2-4127-b2d5-b2827dc8c452" providerId="ADAL" clId="{4039E89D-37B8-4B3D-959E-DD655A299665}" dt="2023-01-30T14:15:02.800" v="200" actId="1076"/>
          <ac:picMkLst>
            <pc:docMk/>
            <pc:sldMk cId="14603765" sldId="286"/>
            <ac:picMk id="8" creationId="{1FD42B83-A942-4C41-9C62-533FCEB14B73}"/>
          </ac:picMkLst>
        </pc:picChg>
        <pc:picChg chg="del">
          <ac:chgData name="Smetanová, Radka" userId="3cd5dd29-66b2-4127-b2d5-b2827dc8c452" providerId="ADAL" clId="{4039E89D-37B8-4B3D-959E-DD655A299665}" dt="2023-01-30T14:11:35.062" v="106" actId="478"/>
          <ac:picMkLst>
            <pc:docMk/>
            <pc:sldMk cId="14603765" sldId="286"/>
            <ac:picMk id="12" creationId="{9683DFE3-78DA-4594-88F5-9BB81F20D004}"/>
          </ac:picMkLst>
        </pc:picChg>
        <pc:picChg chg="del">
          <ac:chgData name="Smetanová, Radka" userId="3cd5dd29-66b2-4127-b2d5-b2827dc8c452" providerId="ADAL" clId="{4039E89D-37B8-4B3D-959E-DD655A299665}" dt="2023-01-30T14:11:32.391" v="102" actId="478"/>
          <ac:picMkLst>
            <pc:docMk/>
            <pc:sldMk cId="14603765" sldId="286"/>
            <ac:picMk id="14" creationId="{2A5929E5-2046-41C9-B678-932408A40A82}"/>
          </ac:picMkLst>
        </pc:picChg>
        <pc:picChg chg="del">
          <ac:chgData name="Smetanová, Radka" userId="3cd5dd29-66b2-4127-b2d5-b2827dc8c452" providerId="ADAL" clId="{4039E89D-37B8-4B3D-959E-DD655A299665}" dt="2023-01-30T14:11:33.625" v="104" actId="478"/>
          <ac:picMkLst>
            <pc:docMk/>
            <pc:sldMk cId="14603765" sldId="286"/>
            <ac:picMk id="15" creationId="{5E0B7701-22AA-4159-9BEB-A44456A2A405}"/>
          </ac:picMkLst>
        </pc:picChg>
        <pc:picChg chg="del">
          <ac:chgData name="Smetanová, Radka" userId="3cd5dd29-66b2-4127-b2d5-b2827dc8c452" providerId="ADAL" clId="{4039E89D-37B8-4B3D-959E-DD655A299665}" dt="2023-01-30T14:11:34.188" v="105" actId="478"/>
          <ac:picMkLst>
            <pc:docMk/>
            <pc:sldMk cId="14603765" sldId="286"/>
            <ac:picMk id="16" creationId="{4D8B75DE-8739-4FEB-82E4-60E572E5247D}"/>
          </ac:picMkLst>
        </pc:picChg>
        <pc:picChg chg="del">
          <ac:chgData name="Smetanová, Radka" userId="3cd5dd29-66b2-4127-b2d5-b2827dc8c452" providerId="ADAL" clId="{4039E89D-37B8-4B3D-959E-DD655A299665}" dt="2023-01-30T14:11:35.656" v="107" actId="478"/>
          <ac:picMkLst>
            <pc:docMk/>
            <pc:sldMk cId="14603765" sldId="286"/>
            <ac:picMk id="17" creationId="{DD7B55CA-1BE0-42FE-A4C5-7FDF859F9CEC}"/>
          </ac:picMkLst>
        </pc:picChg>
        <pc:picChg chg="del">
          <ac:chgData name="Smetanová, Radka" userId="3cd5dd29-66b2-4127-b2d5-b2827dc8c452" providerId="ADAL" clId="{4039E89D-37B8-4B3D-959E-DD655A299665}" dt="2023-01-30T14:11:36.296" v="108" actId="478"/>
          <ac:picMkLst>
            <pc:docMk/>
            <pc:sldMk cId="14603765" sldId="286"/>
            <ac:picMk id="18" creationId="{C192FE45-8FB6-4500-814D-1754875E03A3}"/>
          </ac:picMkLst>
        </pc:picChg>
      </pc:sldChg>
      <pc:sldChg chg="modSp mo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2758265117" sldId="288"/>
        </pc:sldMkLst>
        <pc:spChg chg="mod">
          <ac:chgData name="Smetanová, Radka" userId="3cd5dd29-66b2-4127-b2d5-b2827dc8c452" providerId="ADAL" clId="{4039E89D-37B8-4B3D-959E-DD655A299665}" dt="2023-01-30T13:52:16.236" v="34" actId="20577"/>
          <ac:spMkLst>
            <pc:docMk/>
            <pc:sldMk cId="2758265117" sldId="288"/>
            <ac:spMk id="3" creationId="{F1FD8095-25A7-4D42-B3F2-75AE77C59F68}"/>
          </ac:spMkLst>
        </pc:spChg>
      </pc:sldChg>
      <pc:sldChg chg="addSp delSp modSp mod modTransition modClrScheme modAnim chgLayout">
        <pc:chgData name="Smetanová, Radka" userId="3cd5dd29-66b2-4127-b2d5-b2827dc8c452" providerId="ADAL" clId="{4039E89D-37B8-4B3D-959E-DD655A299665}" dt="2023-01-30T15:08:57.067" v="1139"/>
        <pc:sldMkLst>
          <pc:docMk/>
          <pc:sldMk cId="1021206708" sldId="289"/>
        </pc:sldMkLst>
        <pc:spChg chg="mod ord">
          <ac:chgData name="Smetanová, Radka" userId="3cd5dd29-66b2-4127-b2d5-b2827dc8c452" providerId="ADAL" clId="{4039E89D-37B8-4B3D-959E-DD655A299665}" dt="2023-01-30T15:02:26.733" v="828" actId="700"/>
          <ac:spMkLst>
            <pc:docMk/>
            <pc:sldMk cId="1021206708" sldId="289"/>
            <ac:spMk id="2" creationId="{20DE9FF0-4E06-4CFC-BA91-A3EE63F8C874}"/>
          </ac:spMkLst>
        </pc:spChg>
        <pc:spChg chg="mod ord">
          <ac:chgData name="Smetanová, Radka" userId="3cd5dd29-66b2-4127-b2d5-b2827dc8c452" providerId="ADAL" clId="{4039E89D-37B8-4B3D-959E-DD655A299665}" dt="2023-01-30T15:02:26.733" v="828" actId="700"/>
          <ac:spMkLst>
            <pc:docMk/>
            <pc:sldMk cId="1021206708" sldId="289"/>
            <ac:spMk id="3" creationId="{6121733E-3796-44E3-82C9-5FEAB779E2FE}"/>
          </ac:spMkLst>
        </pc:spChg>
        <pc:spChg chg="mod ord">
          <ac:chgData name="Smetanová, Radka" userId="3cd5dd29-66b2-4127-b2d5-b2827dc8c452" providerId="ADAL" clId="{4039E89D-37B8-4B3D-959E-DD655A299665}" dt="2023-01-30T15:03:39.196" v="971" actId="20577"/>
          <ac:spMkLst>
            <pc:docMk/>
            <pc:sldMk cId="1021206708" sldId="289"/>
            <ac:spMk id="4" creationId="{D4637252-728D-40F3-9188-ED854B9EA2DB}"/>
          </ac:spMkLst>
        </pc:spChg>
        <pc:spChg chg="del">
          <ac:chgData name="Smetanová, Radka" userId="3cd5dd29-66b2-4127-b2d5-b2827dc8c452" providerId="ADAL" clId="{4039E89D-37B8-4B3D-959E-DD655A299665}" dt="2023-01-30T15:04:31.342" v="1040" actId="478"/>
          <ac:spMkLst>
            <pc:docMk/>
            <pc:sldMk cId="1021206708" sldId="289"/>
            <ac:spMk id="5" creationId="{B2E101FA-1865-4BB6-A36B-D2673329CC62}"/>
          </ac:spMkLst>
        </pc:spChg>
        <pc:spChg chg="mod">
          <ac:chgData name="Smetanová, Radka" userId="3cd5dd29-66b2-4127-b2d5-b2827dc8c452" providerId="ADAL" clId="{4039E89D-37B8-4B3D-959E-DD655A299665}" dt="2023-01-30T15:05:44.961" v="1061" actId="1038"/>
          <ac:spMkLst>
            <pc:docMk/>
            <pc:sldMk cId="1021206708" sldId="289"/>
            <ac:spMk id="8" creationId="{1A447617-91D2-4B3B-B42D-13119FDC6A3E}"/>
          </ac:spMkLst>
        </pc:spChg>
        <pc:spChg chg="mod">
          <ac:chgData name="Smetanová, Radka" userId="3cd5dd29-66b2-4127-b2d5-b2827dc8c452" providerId="ADAL" clId="{4039E89D-37B8-4B3D-959E-DD655A299665}" dt="2023-01-30T15:05:58.949" v="1071" actId="1076"/>
          <ac:spMkLst>
            <pc:docMk/>
            <pc:sldMk cId="1021206708" sldId="289"/>
            <ac:spMk id="9" creationId="{EA8F01E7-F641-4DFE-A524-0274CB951BEB}"/>
          </ac:spMkLst>
        </pc:spChg>
        <pc:spChg chg="mod">
          <ac:chgData name="Smetanová, Radka" userId="3cd5dd29-66b2-4127-b2d5-b2827dc8c452" providerId="ADAL" clId="{4039E89D-37B8-4B3D-959E-DD655A299665}" dt="2023-01-30T15:06:26.953" v="1085" actId="1038"/>
          <ac:spMkLst>
            <pc:docMk/>
            <pc:sldMk cId="1021206708" sldId="289"/>
            <ac:spMk id="10" creationId="{772A88E6-9C25-440E-9C2E-A2A4F835F24D}"/>
          </ac:spMkLst>
        </pc:spChg>
        <pc:spChg chg="mod">
          <ac:chgData name="Smetanová, Radka" userId="3cd5dd29-66b2-4127-b2d5-b2827dc8c452" providerId="ADAL" clId="{4039E89D-37B8-4B3D-959E-DD655A299665}" dt="2023-01-30T15:06:43.470" v="1097" actId="1076"/>
          <ac:spMkLst>
            <pc:docMk/>
            <pc:sldMk cId="1021206708" sldId="289"/>
            <ac:spMk id="11" creationId="{7A87402D-4C36-4FB6-82A0-210F97503AA6}"/>
          </ac:spMkLst>
        </pc:spChg>
        <pc:spChg chg="mod">
          <ac:chgData name="Smetanová, Radka" userId="3cd5dd29-66b2-4127-b2d5-b2827dc8c452" providerId="ADAL" clId="{4039E89D-37B8-4B3D-959E-DD655A299665}" dt="2023-01-30T15:07:07.430" v="1109" actId="1076"/>
          <ac:spMkLst>
            <pc:docMk/>
            <pc:sldMk cId="1021206708" sldId="289"/>
            <ac:spMk id="12" creationId="{118EE1B3-3891-4664-AB49-116C40F918F4}"/>
          </ac:spMkLst>
        </pc:spChg>
        <pc:spChg chg="add mod">
          <ac:chgData name="Smetanová, Radka" userId="3cd5dd29-66b2-4127-b2d5-b2827dc8c452" providerId="ADAL" clId="{4039E89D-37B8-4B3D-959E-DD655A299665}" dt="2023-01-30T15:06:59.484" v="1102" actId="20577"/>
          <ac:spMkLst>
            <pc:docMk/>
            <pc:sldMk cId="1021206708" sldId="289"/>
            <ac:spMk id="13" creationId="{C3A1F90F-74C6-4FCC-85D1-5A46F6CA5D09}"/>
          </ac:spMkLst>
        </pc:spChg>
        <pc:spChg chg="add mod">
          <ac:chgData name="Smetanová, Radka" userId="3cd5dd29-66b2-4127-b2d5-b2827dc8c452" providerId="ADAL" clId="{4039E89D-37B8-4B3D-959E-DD655A299665}" dt="2023-01-30T15:07:48.300" v="1129" actId="20577"/>
          <ac:spMkLst>
            <pc:docMk/>
            <pc:sldMk cId="1021206708" sldId="289"/>
            <ac:spMk id="20" creationId="{DC996A9D-E2A8-4729-A1DA-AEBE93B8CBED}"/>
          </ac:spMkLst>
        </pc:spChg>
        <pc:picChg chg="add mod">
          <ac:chgData name="Smetanová, Radka" userId="3cd5dd29-66b2-4127-b2d5-b2827dc8c452" providerId="ADAL" clId="{4039E89D-37B8-4B3D-959E-DD655A299665}" dt="2023-01-30T15:05:32.639" v="1044" actId="1076"/>
          <ac:picMkLst>
            <pc:docMk/>
            <pc:sldMk cId="1021206708" sldId="289"/>
            <ac:picMk id="6" creationId="{EB3B165F-E5AA-4D1A-938F-97A673717654}"/>
          </ac:picMkLst>
        </pc:picChg>
        <pc:picChg chg="add mod">
          <ac:chgData name="Smetanová, Radka" userId="3cd5dd29-66b2-4127-b2d5-b2827dc8c452" providerId="ADAL" clId="{4039E89D-37B8-4B3D-959E-DD655A299665}" dt="2023-01-30T15:05:52.646" v="1064" actId="1076"/>
          <ac:picMkLst>
            <pc:docMk/>
            <pc:sldMk cId="1021206708" sldId="289"/>
            <ac:picMk id="14" creationId="{94803B00-3BC3-481E-8162-CA18E0830947}"/>
          </ac:picMkLst>
        </pc:picChg>
        <pc:picChg chg="add mod">
          <ac:chgData name="Smetanová, Radka" userId="3cd5dd29-66b2-4127-b2d5-b2827dc8c452" providerId="ADAL" clId="{4039E89D-37B8-4B3D-959E-DD655A299665}" dt="2023-01-30T15:06:06.672" v="1073" actId="1076"/>
          <ac:picMkLst>
            <pc:docMk/>
            <pc:sldMk cId="1021206708" sldId="289"/>
            <ac:picMk id="15" creationId="{AF721FA1-D439-4BF9-AFF1-A27677AE82DF}"/>
          </ac:picMkLst>
        </pc:picChg>
        <pc:picChg chg="add mod">
          <ac:chgData name="Smetanová, Radka" userId="3cd5dd29-66b2-4127-b2d5-b2827dc8c452" providerId="ADAL" clId="{4039E89D-37B8-4B3D-959E-DD655A299665}" dt="2023-01-30T15:06:19.967" v="1077" actId="1076"/>
          <ac:picMkLst>
            <pc:docMk/>
            <pc:sldMk cId="1021206708" sldId="289"/>
            <ac:picMk id="16" creationId="{169501C8-60E3-40B5-8A1C-39BA3F11811A}"/>
          </ac:picMkLst>
        </pc:picChg>
        <pc:picChg chg="add mod">
          <ac:chgData name="Smetanová, Radka" userId="3cd5dd29-66b2-4127-b2d5-b2827dc8c452" providerId="ADAL" clId="{4039E89D-37B8-4B3D-959E-DD655A299665}" dt="2023-01-30T15:06:33.215" v="1087" actId="1076"/>
          <ac:picMkLst>
            <pc:docMk/>
            <pc:sldMk cId="1021206708" sldId="289"/>
            <ac:picMk id="17" creationId="{9BEE5C24-DDCD-426D-8593-A59D3F9B3474}"/>
          </ac:picMkLst>
        </pc:picChg>
        <pc:picChg chg="add mod">
          <ac:chgData name="Smetanová, Radka" userId="3cd5dd29-66b2-4127-b2d5-b2827dc8c452" providerId="ADAL" clId="{4039E89D-37B8-4B3D-959E-DD655A299665}" dt="2023-01-30T15:07:26.786" v="1111" actId="1076"/>
          <ac:picMkLst>
            <pc:docMk/>
            <pc:sldMk cId="1021206708" sldId="289"/>
            <ac:picMk id="18" creationId="{25847C98-B9E2-4673-908E-5E335232F898}"/>
          </ac:picMkLst>
        </pc:picChg>
        <pc:picChg chg="add mod">
          <ac:chgData name="Smetanová, Radka" userId="3cd5dd29-66b2-4127-b2d5-b2827dc8c452" providerId="ADAL" clId="{4039E89D-37B8-4B3D-959E-DD655A299665}" dt="2023-01-30T15:07:33.088" v="1116" actId="1038"/>
          <ac:picMkLst>
            <pc:docMk/>
            <pc:sldMk cId="1021206708" sldId="289"/>
            <ac:picMk id="19" creationId="{B20432C6-CE43-4F95-8633-5E3EA0E9061F}"/>
          </ac:picMkLst>
        </pc:picChg>
      </pc:sldChg>
      <pc:sldChg chg="modSp del mod">
        <pc:chgData name="Smetanová, Radka" userId="3cd5dd29-66b2-4127-b2d5-b2827dc8c452" providerId="ADAL" clId="{4039E89D-37B8-4B3D-959E-DD655A299665}" dt="2023-01-30T15:00:42.733" v="810" actId="47"/>
        <pc:sldMkLst>
          <pc:docMk/>
          <pc:sldMk cId="2904910720" sldId="294"/>
        </pc:sldMkLst>
        <pc:spChg chg="mod">
          <ac:chgData name="Smetanová, Radka" userId="3cd5dd29-66b2-4127-b2d5-b2827dc8c452" providerId="ADAL" clId="{4039E89D-37B8-4B3D-959E-DD655A299665}" dt="2023-01-30T14:32:16.324" v="626" actId="20577"/>
          <ac:spMkLst>
            <pc:docMk/>
            <pc:sldMk cId="2904910720" sldId="294"/>
            <ac:spMk id="3" creationId="{9C8A1656-23D4-40EE-B162-837A68B1EF7F}"/>
          </ac:spMkLst>
        </pc:spChg>
      </pc:sldChg>
      <pc:sldChg chg="del">
        <pc:chgData name="Smetanová, Radka" userId="3cd5dd29-66b2-4127-b2d5-b2827dc8c452" providerId="ADAL" clId="{4039E89D-37B8-4B3D-959E-DD655A299665}" dt="2023-01-30T13:33:25.084" v="0" actId="47"/>
        <pc:sldMkLst>
          <pc:docMk/>
          <pc:sldMk cId="2711108690" sldId="295"/>
        </pc:sldMkLst>
      </pc:sldChg>
      <pc:sldChg chg="del">
        <pc:chgData name="Smetanová, Radka" userId="3cd5dd29-66b2-4127-b2d5-b2827dc8c452" providerId="ADAL" clId="{4039E89D-37B8-4B3D-959E-DD655A299665}" dt="2023-01-30T13:33:25.568" v="1" actId="47"/>
        <pc:sldMkLst>
          <pc:docMk/>
          <pc:sldMk cId="1311905264" sldId="296"/>
        </pc:sldMkLst>
      </pc:sldChg>
      <pc:sldChg chg="del">
        <pc:chgData name="Smetanová, Radka" userId="3cd5dd29-66b2-4127-b2d5-b2827dc8c452" providerId="ADAL" clId="{4039E89D-37B8-4B3D-959E-DD655A299665}" dt="2023-01-30T13:33:26.037" v="2" actId="47"/>
        <pc:sldMkLst>
          <pc:docMk/>
          <pc:sldMk cId="3271555841" sldId="297"/>
        </pc:sldMkLst>
      </pc:sldChg>
      <pc:sldChg chg="del">
        <pc:chgData name="Smetanová, Radka" userId="3cd5dd29-66b2-4127-b2d5-b2827dc8c452" providerId="ADAL" clId="{4039E89D-37B8-4B3D-959E-DD655A299665}" dt="2023-01-30T13:33:26.490" v="3" actId="47"/>
        <pc:sldMkLst>
          <pc:docMk/>
          <pc:sldMk cId="1394874672" sldId="298"/>
        </pc:sldMkLst>
      </pc:sldChg>
      <pc:sldChg chg="delSp modSp mod modTransition delAnim">
        <pc:chgData name="Smetanová, Radka" userId="3cd5dd29-66b2-4127-b2d5-b2827dc8c452" providerId="ADAL" clId="{4039E89D-37B8-4B3D-959E-DD655A299665}" dt="2023-01-30T15:08:57.067" v="1139"/>
        <pc:sldMkLst>
          <pc:docMk/>
          <pc:sldMk cId="2746869196" sldId="299"/>
        </pc:sldMkLst>
        <pc:spChg chg="mod">
          <ac:chgData name="Smetanová, Radka" userId="3cd5dd29-66b2-4127-b2d5-b2827dc8c452" providerId="ADAL" clId="{4039E89D-37B8-4B3D-959E-DD655A299665}" dt="2023-01-30T13:51:59.304" v="22" actId="6549"/>
          <ac:spMkLst>
            <pc:docMk/>
            <pc:sldMk cId="2746869196" sldId="299"/>
            <ac:spMk id="2" creationId="{20DE9FF0-4E06-4CFC-BA91-A3EE63F8C874}"/>
          </ac:spMkLst>
        </pc:spChg>
        <pc:spChg chg="mod">
          <ac:chgData name="Smetanová, Radka" userId="3cd5dd29-66b2-4127-b2d5-b2827dc8c452" providerId="ADAL" clId="{4039E89D-37B8-4B3D-959E-DD655A299665}" dt="2023-01-30T14:26:28.305" v="449" actId="6549"/>
          <ac:spMkLst>
            <pc:docMk/>
            <pc:sldMk cId="2746869196" sldId="299"/>
            <ac:spMk id="4" creationId="{D4637252-728D-40F3-9188-ED854B9EA2DB}"/>
          </ac:spMkLst>
        </pc:spChg>
        <pc:spChg chg="del mod">
          <ac:chgData name="Smetanová, Radka" userId="3cd5dd29-66b2-4127-b2d5-b2827dc8c452" providerId="ADAL" clId="{4039E89D-37B8-4B3D-959E-DD655A299665}" dt="2023-01-30T14:26:50.778" v="467" actId="478"/>
          <ac:spMkLst>
            <pc:docMk/>
            <pc:sldMk cId="2746869196" sldId="299"/>
            <ac:spMk id="7" creationId="{72C9D8FF-C575-4C06-83C8-993873487BE4}"/>
          </ac:spMkLst>
        </pc:spChg>
        <pc:spChg chg="mod">
          <ac:chgData name="Smetanová, Radka" userId="3cd5dd29-66b2-4127-b2d5-b2827dc8c452" providerId="ADAL" clId="{4039E89D-37B8-4B3D-959E-DD655A299665}" dt="2023-01-30T14:26:43.134" v="466" actId="1076"/>
          <ac:spMkLst>
            <pc:docMk/>
            <pc:sldMk cId="2746869196" sldId="299"/>
            <ac:spMk id="8" creationId="{1A447617-91D2-4B3B-B42D-13119FDC6A3E}"/>
          </ac:spMkLst>
        </pc:spChg>
        <pc:spChg chg="mod">
          <ac:chgData name="Smetanová, Radka" userId="3cd5dd29-66b2-4127-b2d5-b2827dc8c452" providerId="ADAL" clId="{4039E89D-37B8-4B3D-959E-DD655A299665}" dt="2023-01-30T14:27:04.916" v="485" actId="1036"/>
          <ac:spMkLst>
            <pc:docMk/>
            <pc:sldMk cId="2746869196" sldId="299"/>
            <ac:spMk id="9" creationId="{EA8F01E7-F641-4DFE-A524-0274CB951BEB}"/>
          </ac:spMkLst>
        </pc:spChg>
        <pc:spChg chg="mod">
          <ac:chgData name="Smetanová, Radka" userId="3cd5dd29-66b2-4127-b2d5-b2827dc8c452" providerId="ADAL" clId="{4039E89D-37B8-4B3D-959E-DD655A299665}" dt="2023-01-30T14:27:18.718" v="501" actId="1076"/>
          <ac:spMkLst>
            <pc:docMk/>
            <pc:sldMk cId="2746869196" sldId="299"/>
            <ac:spMk id="10" creationId="{772A88E6-9C25-440E-9C2E-A2A4F835F24D}"/>
          </ac:spMkLst>
        </pc:spChg>
        <pc:spChg chg="del">
          <ac:chgData name="Smetanová, Radka" userId="3cd5dd29-66b2-4127-b2d5-b2827dc8c452" providerId="ADAL" clId="{4039E89D-37B8-4B3D-959E-DD655A299665}" dt="2023-01-30T14:27:20.595" v="502" actId="478"/>
          <ac:spMkLst>
            <pc:docMk/>
            <pc:sldMk cId="2746869196" sldId="299"/>
            <ac:spMk id="11" creationId="{7A87402D-4C36-4FB6-82A0-210F97503AA6}"/>
          </ac:spMkLst>
        </pc:spChg>
        <pc:spChg chg="del">
          <ac:chgData name="Smetanová, Radka" userId="3cd5dd29-66b2-4127-b2d5-b2827dc8c452" providerId="ADAL" clId="{4039E89D-37B8-4B3D-959E-DD655A299665}" dt="2023-01-30T14:27:21.152" v="503" actId="478"/>
          <ac:spMkLst>
            <pc:docMk/>
            <pc:sldMk cId="2746869196" sldId="299"/>
            <ac:spMk id="12" creationId="{118EE1B3-3891-4664-AB49-116C40F918F4}"/>
          </ac:spMkLst>
        </pc:spChg>
        <pc:spChg chg="mod">
          <ac:chgData name="Smetanová, Radka" userId="3cd5dd29-66b2-4127-b2d5-b2827dc8c452" providerId="ADAL" clId="{4039E89D-37B8-4B3D-959E-DD655A299665}" dt="2023-01-30T14:28:47.077" v="581" actId="20577"/>
          <ac:spMkLst>
            <pc:docMk/>
            <pc:sldMk cId="2746869196" sldId="299"/>
            <ac:spMk id="13" creationId="{8EBED9C8-35B4-4975-836E-7C93E7CE908E}"/>
          </ac:spMkLst>
        </pc:spChg>
        <pc:spChg chg="mod">
          <ac:chgData name="Smetanová, Radka" userId="3cd5dd29-66b2-4127-b2d5-b2827dc8c452" providerId="ADAL" clId="{4039E89D-37B8-4B3D-959E-DD655A299665}" dt="2023-01-30T14:27:34.968" v="526" actId="1035"/>
          <ac:spMkLst>
            <pc:docMk/>
            <pc:sldMk cId="2746869196" sldId="299"/>
            <ac:spMk id="14" creationId="{70411ABB-3B93-4B72-9F70-580DFE0F77D7}"/>
          </ac:spMkLst>
        </pc:spChg>
        <pc:spChg chg="mod">
          <ac:chgData name="Smetanová, Radka" userId="3cd5dd29-66b2-4127-b2d5-b2827dc8c452" providerId="ADAL" clId="{4039E89D-37B8-4B3D-959E-DD655A299665}" dt="2023-01-30T14:28:05.448" v="554" actId="20577"/>
          <ac:spMkLst>
            <pc:docMk/>
            <pc:sldMk cId="2746869196" sldId="299"/>
            <ac:spMk id="15" creationId="{11E94D76-A001-427F-8984-3ABBD37046F8}"/>
          </ac:spMkLst>
        </pc:spChg>
        <pc:spChg chg="mod">
          <ac:chgData name="Smetanová, Radka" userId="3cd5dd29-66b2-4127-b2d5-b2827dc8c452" providerId="ADAL" clId="{4039E89D-37B8-4B3D-959E-DD655A299665}" dt="2023-01-30T14:28:23.230" v="571" actId="1076"/>
          <ac:spMkLst>
            <pc:docMk/>
            <pc:sldMk cId="2746869196" sldId="299"/>
            <ac:spMk id="16" creationId="{DFF88714-DCE0-45D6-A7FE-7FB359A87101}"/>
          </ac:spMkLst>
        </pc:spChg>
        <pc:spChg chg="mod">
          <ac:chgData name="Smetanová, Radka" userId="3cd5dd29-66b2-4127-b2d5-b2827dc8c452" providerId="ADAL" clId="{4039E89D-37B8-4B3D-959E-DD655A299665}" dt="2023-01-30T14:28:57.974" v="597" actId="1076"/>
          <ac:spMkLst>
            <pc:docMk/>
            <pc:sldMk cId="2746869196" sldId="299"/>
            <ac:spMk id="17" creationId="{AC87A95B-C610-4C8A-B723-E6CADBF6C7E5}"/>
          </ac:spMkLst>
        </pc:spChg>
        <pc:spChg chg="del">
          <ac:chgData name="Smetanová, Radka" userId="3cd5dd29-66b2-4127-b2d5-b2827dc8c452" providerId="ADAL" clId="{4039E89D-37B8-4B3D-959E-DD655A299665}" dt="2023-01-30T14:28:26.760" v="572" actId="478"/>
          <ac:spMkLst>
            <pc:docMk/>
            <pc:sldMk cId="2746869196" sldId="299"/>
            <ac:spMk id="18" creationId="{72F5491D-22C8-4C3C-84BF-6020ED2177A2}"/>
          </ac:spMkLst>
        </pc:spChg>
        <pc:spChg chg="del">
          <ac:chgData name="Smetanová, Radka" userId="3cd5dd29-66b2-4127-b2d5-b2827dc8c452" providerId="ADAL" clId="{4039E89D-37B8-4B3D-959E-DD655A299665}" dt="2023-01-30T14:28:28.174" v="573" actId="478"/>
          <ac:spMkLst>
            <pc:docMk/>
            <pc:sldMk cId="2746869196" sldId="299"/>
            <ac:spMk id="19" creationId="{14AE0614-92F2-428B-A80C-A874D2907577}"/>
          </ac:spMkLst>
        </pc:spChg>
      </pc:sldChg>
      <pc:sldChg chg="addSp delSp modSp new mod modTransition setBg modAnim">
        <pc:chgData name="Smetanová, Radka" userId="3cd5dd29-66b2-4127-b2d5-b2827dc8c452" providerId="ADAL" clId="{4039E89D-37B8-4B3D-959E-DD655A299665}" dt="2023-01-30T15:08:57.067" v="1139"/>
        <pc:sldMkLst>
          <pc:docMk/>
          <pc:sldMk cId="3312093521" sldId="300"/>
        </pc:sldMkLst>
        <pc:spChg chg="mod">
          <ac:chgData name="Smetanová, Radka" userId="3cd5dd29-66b2-4127-b2d5-b2827dc8c452" providerId="ADAL" clId="{4039E89D-37B8-4B3D-959E-DD655A299665}" dt="2023-01-30T14:20:04.991" v="255" actId="404"/>
          <ac:spMkLst>
            <pc:docMk/>
            <pc:sldMk cId="3312093521" sldId="300"/>
            <ac:spMk id="2" creationId="{DB147195-0A78-446B-8563-B8F2F536E764}"/>
          </ac:spMkLst>
        </pc:spChg>
        <pc:spChg chg="del">
          <ac:chgData name="Smetanová, Radka" userId="3cd5dd29-66b2-4127-b2d5-b2827dc8c452" providerId="ADAL" clId="{4039E89D-37B8-4B3D-959E-DD655A299665}" dt="2023-01-30T14:18:59.029" v="237" actId="478"/>
          <ac:spMkLst>
            <pc:docMk/>
            <pc:sldMk cId="3312093521" sldId="300"/>
            <ac:spMk id="3" creationId="{6E53E25F-C607-415F-9DD1-A45066BC2707}"/>
          </ac:spMkLst>
        </pc:spChg>
        <pc:spChg chg="add mod">
          <ac:chgData name="Smetanová, Radka" userId="3cd5dd29-66b2-4127-b2d5-b2827dc8c452" providerId="ADAL" clId="{4039E89D-37B8-4B3D-959E-DD655A299665}" dt="2023-01-30T14:20:25.958" v="257" actId="207"/>
          <ac:spMkLst>
            <pc:docMk/>
            <pc:sldMk cId="3312093521" sldId="300"/>
            <ac:spMk id="8" creationId="{EF1E059E-7161-4A30-8E00-C7B97A953086}"/>
          </ac:spMkLst>
        </pc:spChg>
        <pc:spChg chg="add del">
          <ac:chgData name="Smetanová, Radka" userId="3cd5dd29-66b2-4127-b2d5-b2827dc8c452" providerId="ADAL" clId="{4039E89D-37B8-4B3D-959E-DD655A299665}" dt="2023-01-30T14:19:52.009" v="251" actId="26606"/>
          <ac:spMkLst>
            <pc:docMk/>
            <pc:sldMk cId="3312093521" sldId="300"/>
            <ac:spMk id="12" creationId="{DA381740-063A-41A4-836D-85D14980EEF0}"/>
          </ac:spMkLst>
        </pc:spChg>
        <pc:spChg chg="add del">
          <ac:chgData name="Smetanová, Radka" userId="3cd5dd29-66b2-4127-b2d5-b2827dc8c452" providerId="ADAL" clId="{4039E89D-37B8-4B3D-959E-DD655A299665}" dt="2023-01-30T14:19:52.009" v="251" actId="26606"/>
          <ac:spMkLst>
            <pc:docMk/>
            <pc:sldMk cId="3312093521" sldId="300"/>
            <ac:spMk id="14" creationId="{F1986942-C296-4809-BCD3-B7D3C63411B7}"/>
          </ac:spMkLst>
        </pc:spChg>
        <pc:spChg chg="add mod">
          <ac:chgData name="Smetanová, Radka" userId="3cd5dd29-66b2-4127-b2d5-b2827dc8c452" providerId="ADAL" clId="{4039E89D-37B8-4B3D-959E-DD655A299665}" dt="2023-01-30T14:20:37.823" v="260" actId="1076"/>
          <ac:spMkLst>
            <pc:docMk/>
            <pc:sldMk cId="3312093521" sldId="300"/>
            <ac:spMk id="15" creationId="{68965CA9-004F-4885-8093-D77B95360E5B}"/>
          </ac:spMkLst>
        </pc:spChg>
        <pc:spChg chg="add del">
          <ac:chgData name="Smetanová, Radka" userId="3cd5dd29-66b2-4127-b2d5-b2827dc8c452" providerId="ADAL" clId="{4039E89D-37B8-4B3D-959E-DD655A299665}" dt="2023-01-30T14:19:52.009" v="251" actId="26606"/>
          <ac:spMkLst>
            <pc:docMk/>
            <pc:sldMk cId="3312093521" sldId="300"/>
            <ac:spMk id="16" creationId="{35BC54F7-1315-4D6C-9420-A5BF0CDDBC04}"/>
          </ac:spMkLst>
        </pc:spChg>
        <pc:spChg chg="add mod">
          <ac:chgData name="Smetanová, Radka" userId="3cd5dd29-66b2-4127-b2d5-b2827dc8c452" providerId="ADAL" clId="{4039E89D-37B8-4B3D-959E-DD655A299665}" dt="2023-01-30T14:20:42.927" v="262" actId="1076"/>
          <ac:spMkLst>
            <pc:docMk/>
            <pc:sldMk cId="3312093521" sldId="300"/>
            <ac:spMk id="17" creationId="{C597ED3A-36BC-4A19-A38B-84DD656731BA}"/>
          </ac:spMkLst>
        </pc:spChg>
        <pc:spChg chg="add mod">
          <ac:chgData name="Smetanová, Radka" userId="3cd5dd29-66b2-4127-b2d5-b2827dc8c452" providerId="ADAL" clId="{4039E89D-37B8-4B3D-959E-DD655A299665}" dt="2023-01-30T14:20:46.639" v="264" actId="1076"/>
          <ac:spMkLst>
            <pc:docMk/>
            <pc:sldMk cId="3312093521" sldId="300"/>
            <ac:spMk id="18" creationId="{F92A2A06-1914-4013-AA57-7082EBA61CA4}"/>
          </ac:spMkLst>
        </pc:spChg>
        <pc:spChg chg="add mod">
          <ac:chgData name="Smetanová, Radka" userId="3cd5dd29-66b2-4127-b2d5-b2827dc8c452" providerId="ADAL" clId="{4039E89D-37B8-4B3D-959E-DD655A299665}" dt="2023-01-30T14:20:51.751" v="266" actId="1076"/>
          <ac:spMkLst>
            <pc:docMk/>
            <pc:sldMk cId="3312093521" sldId="300"/>
            <ac:spMk id="19" creationId="{32CA7C33-CCA0-4C3B-9B2D-EE8A1A261A67}"/>
          </ac:spMkLst>
        </pc:spChg>
        <pc:spChg chg="add mod">
          <ac:chgData name="Smetanová, Radka" userId="3cd5dd29-66b2-4127-b2d5-b2827dc8c452" providerId="ADAL" clId="{4039E89D-37B8-4B3D-959E-DD655A299665}" dt="2023-01-30T14:20:59.807" v="268" actId="1076"/>
          <ac:spMkLst>
            <pc:docMk/>
            <pc:sldMk cId="3312093521" sldId="300"/>
            <ac:spMk id="20" creationId="{29429017-9D58-49DE-A0AA-7B3F88E0F780}"/>
          </ac:spMkLst>
        </pc:spChg>
        <pc:spChg chg="add">
          <ac:chgData name="Smetanová, Radka" userId="3cd5dd29-66b2-4127-b2d5-b2827dc8c452" providerId="ADAL" clId="{4039E89D-37B8-4B3D-959E-DD655A299665}" dt="2023-01-30T14:19:52.009" v="251" actId="26606"/>
          <ac:spMkLst>
            <pc:docMk/>
            <pc:sldMk cId="3312093521" sldId="300"/>
            <ac:spMk id="21" creationId="{DA381740-063A-41A4-836D-85D14980EEF0}"/>
          </ac:spMkLst>
        </pc:spChg>
        <pc:spChg chg="add mod">
          <ac:chgData name="Smetanová, Radka" userId="3cd5dd29-66b2-4127-b2d5-b2827dc8c452" providerId="ADAL" clId="{4039E89D-37B8-4B3D-959E-DD655A299665}" dt="2023-01-30T14:21:03.871" v="270" actId="1076"/>
          <ac:spMkLst>
            <pc:docMk/>
            <pc:sldMk cId="3312093521" sldId="300"/>
            <ac:spMk id="22" creationId="{EE071258-E2E3-4FB1-BA34-6BE601E4B0EB}"/>
          </ac:spMkLst>
        </pc:spChg>
        <pc:spChg chg="add">
          <ac:chgData name="Smetanová, Radka" userId="3cd5dd29-66b2-4127-b2d5-b2827dc8c452" providerId="ADAL" clId="{4039E89D-37B8-4B3D-959E-DD655A299665}" dt="2023-01-30T14:19:52.009" v="251" actId="26606"/>
          <ac:spMkLst>
            <pc:docMk/>
            <pc:sldMk cId="3312093521" sldId="300"/>
            <ac:spMk id="23" creationId="{C4879EFC-8E62-4E00-973C-C45EE9EC676D}"/>
          </ac:spMkLst>
        </pc:spChg>
        <pc:spChg chg="add mod">
          <ac:chgData name="Smetanová, Radka" userId="3cd5dd29-66b2-4127-b2d5-b2827dc8c452" providerId="ADAL" clId="{4039E89D-37B8-4B3D-959E-DD655A299665}" dt="2023-01-30T14:21:07.615" v="272" actId="1076"/>
          <ac:spMkLst>
            <pc:docMk/>
            <pc:sldMk cId="3312093521" sldId="300"/>
            <ac:spMk id="24" creationId="{56127836-D13D-4C18-AB68-379EA50D5236}"/>
          </ac:spMkLst>
        </pc:spChg>
        <pc:spChg chg="add">
          <ac:chgData name="Smetanová, Radka" userId="3cd5dd29-66b2-4127-b2d5-b2827dc8c452" providerId="ADAL" clId="{4039E89D-37B8-4B3D-959E-DD655A299665}" dt="2023-01-30T14:19:52.009" v="251" actId="26606"/>
          <ac:spMkLst>
            <pc:docMk/>
            <pc:sldMk cId="3312093521" sldId="300"/>
            <ac:spMk id="25" creationId="{D6A9C53F-5F90-40A5-8C85-5412D39C8C68}"/>
          </ac:spMkLst>
        </pc:spChg>
        <pc:picChg chg="add mod ord modCrop">
          <ac:chgData name="Smetanová, Radka" userId="3cd5dd29-66b2-4127-b2d5-b2827dc8c452" providerId="ADAL" clId="{4039E89D-37B8-4B3D-959E-DD655A299665}" dt="2023-01-30T14:19:57.846" v="253" actId="1076"/>
          <ac:picMkLst>
            <pc:docMk/>
            <pc:sldMk cId="3312093521" sldId="300"/>
            <ac:picMk id="5" creationId="{DF84F28F-0531-45E6-A633-79B1D7F45343}"/>
          </ac:picMkLst>
        </pc:picChg>
        <pc:picChg chg="add mod modCrop">
          <ac:chgData name="Smetanová, Radka" userId="3cd5dd29-66b2-4127-b2d5-b2827dc8c452" providerId="ADAL" clId="{4039E89D-37B8-4B3D-959E-DD655A299665}" dt="2023-01-30T14:20:02.518" v="254" actId="1076"/>
          <ac:picMkLst>
            <pc:docMk/>
            <pc:sldMk cId="3312093521" sldId="300"/>
            <ac:picMk id="7" creationId="{5E24B633-CEED-4A78-A7F6-4A06C6241CBA}"/>
          </ac:picMkLst>
        </pc:picChg>
      </pc:sldChg>
      <pc:sldChg chg="del">
        <pc:chgData name="Smetanová, Radka" userId="3cd5dd29-66b2-4127-b2d5-b2827dc8c452" providerId="ADAL" clId="{4039E89D-37B8-4B3D-959E-DD655A299665}" dt="2023-01-30T13:51:43.999" v="5" actId="47"/>
        <pc:sldMkLst>
          <pc:docMk/>
          <pc:sldMk cId="3800028079" sldId="300"/>
        </pc:sldMkLst>
      </pc:sldChg>
      <pc:sldChg chg="addSp delSp modSp new mod modTransition setBg modAnim">
        <pc:chgData name="Smetanová, Radka" userId="3cd5dd29-66b2-4127-b2d5-b2827dc8c452" providerId="ADAL" clId="{4039E89D-37B8-4B3D-959E-DD655A299665}" dt="2023-01-30T15:08:57.067" v="1139"/>
        <pc:sldMkLst>
          <pc:docMk/>
          <pc:sldMk cId="99897581" sldId="301"/>
        </pc:sldMkLst>
        <pc:spChg chg="mod">
          <ac:chgData name="Smetanová, Radka" userId="3cd5dd29-66b2-4127-b2d5-b2827dc8c452" providerId="ADAL" clId="{4039E89D-37B8-4B3D-959E-DD655A299665}" dt="2023-01-30T14:22:32.710" v="308" actId="14100"/>
          <ac:spMkLst>
            <pc:docMk/>
            <pc:sldMk cId="99897581" sldId="301"/>
            <ac:spMk id="2" creationId="{0A2CF7F0-FACA-4CAB-83AC-E73183E3456A}"/>
          </ac:spMkLst>
        </pc:spChg>
        <pc:spChg chg="del">
          <ac:chgData name="Smetanová, Radka" userId="3cd5dd29-66b2-4127-b2d5-b2827dc8c452" providerId="ADAL" clId="{4039E89D-37B8-4B3D-959E-DD655A299665}" dt="2023-01-30T14:22:03.573" v="305" actId="478"/>
          <ac:spMkLst>
            <pc:docMk/>
            <pc:sldMk cId="99897581" sldId="301"/>
            <ac:spMk id="3" creationId="{8084F094-1EA6-4C03-A8F8-C9664171EBD6}"/>
          </ac:spMkLst>
        </pc:spChg>
        <pc:spChg chg="add">
          <ac:chgData name="Smetanová, Radka" userId="3cd5dd29-66b2-4127-b2d5-b2827dc8c452" providerId="ADAL" clId="{4039E89D-37B8-4B3D-959E-DD655A299665}" dt="2023-01-30T14:22:26.073" v="306" actId="26606"/>
          <ac:spMkLst>
            <pc:docMk/>
            <pc:sldMk cId="99897581" sldId="301"/>
            <ac:spMk id="10" creationId="{DA381740-063A-41A4-836D-85D14980EEF0}"/>
          </ac:spMkLst>
        </pc:spChg>
        <pc:spChg chg="add">
          <ac:chgData name="Smetanová, Radka" userId="3cd5dd29-66b2-4127-b2d5-b2827dc8c452" providerId="ADAL" clId="{4039E89D-37B8-4B3D-959E-DD655A299665}" dt="2023-01-30T14:22:26.073" v="306" actId="26606"/>
          <ac:spMkLst>
            <pc:docMk/>
            <pc:sldMk cId="99897581" sldId="301"/>
            <ac:spMk id="12" creationId="{665DBBEF-238B-476B-96AB-8AAC3224ECEA}"/>
          </ac:spMkLst>
        </pc:spChg>
        <pc:spChg chg="add">
          <ac:chgData name="Smetanová, Radka" userId="3cd5dd29-66b2-4127-b2d5-b2827dc8c452" providerId="ADAL" clId="{4039E89D-37B8-4B3D-959E-DD655A299665}" dt="2023-01-30T14:22:26.073" v="306" actId="26606"/>
          <ac:spMkLst>
            <pc:docMk/>
            <pc:sldMk cId="99897581" sldId="301"/>
            <ac:spMk id="14" creationId="{3FCFB1DE-0B7E-48CC-BA90-B2AB0889F9D6}"/>
          </ac:spMkLst>
        </pc:spChg>
        <pc:picChg chg="add mod modCrop">
          <ac:chgData name="Smetanová, Radka" userId="3cd5dd29-66b2-4127-b2d5-b2827dc8c452" providerId="ADAL" clId="{4039E89D-37B8-4B3D-959E-DD655A299665}" dt="2023-01-30T14:22:26.073" v="306" actId="26606"/>
          <ac:picMkLst>
            <pc:docMk/>
            <pc:sldMk cId="99897581" sldId="301"/>
            <ac:picMk id="5" creationId="{48AF9A0E-F878-4193-BC2C-8C8AD62F2229}"/>
          </ac:picMkLst>
        </pc:picChg>
        <pc:cxnChg chg="add mod">
          <ac:chgData name="Smetanová, Radka" userId="3cd5dd29-66b2-4127-b2d5-b2827dc8c452" providerId="ADAL" clId="{4039E89D-37B8-4B3D-959E-DD655A299665}" dt="2023-01-30T14:22:53.080" v="323" actId="692"/>
          <ac:cxnSpMkLst>
            <pc:docMk/>
            <pc:sldMk cId="99897581" sldId="301"/>
            <ac:cxnSpMk id="7" creationId="{7F13CAE8-01EA-4343-AFCC-7E014E7817A2}"/>
          </ac:cxnSpMkLst>
        </pc:cxnChg>
        <pc:cxnChg chg="add mod">
          <ac:chgData name="Smetanová, Radka" userId="3cd5dd29-66b2-4127-b2d5-b2827dc8c452" providerId="ADAL" clId="{4039E89D-37B8-4B3D-959E-DD655A299665}" dt="2023-01-30T14:23:19.005" v="329" actId="692"/>
          <ac:cxnSpMkLst>
            <pc:docMk/>
            <pc:sldMk cId="99897581" sldId="301"/>
            <ac:cxnSpMk id="11" creationId="{C1D339EB-6406-4A70-81C2-F80A8215C5BC}"/>
          </ac:cxnSpMkLst>
        </pc:cxnChg>
        <pc:cxnChg chg="add mod">
          <ac:chgData name="Smetanová, Radka" userId="3cd5dd29-66b2-4127-b2d5-b2827dc8c452" providerId="ADAL" clId="{4039E89D-37B8-4B3D-959E-DD655A299665}" dt="2023-01-30T14:23:37.069" v="340" actId="692"/>
          <ac:cxnSpMkLst>
            <pc:docMk/>
            <pc:sldMk cId="99897581" sldId="301"/>
            <ac:cxnSpMk id="13" creationId="{E43C9A1E-7D28-4695-900D-779AA269139E}"/>
          </ac:cxnSpMkLst>
        </pc:cxnChg>
        <pc:cxnChg chg="add mod">
          <ac:chgData name="Smetanová, Radka" userId="3cd5dd29-66b2-4127-b2d5-b2827dc8c452" providerId="ADAL" clId="{4039E89D-37B8-4B3D-959E-DD655A299665}" dt="2023-01-30T14:23:59.054" v="357" actId="692"/>
          <ac:cxnSpMkLst>
            <pc:docMk/>
            <pc:sldMk cId="99897581" sldId="301"/>
            <ac:cxnSpMk id="15" creationId="{93EB24AE-33F6-488B-8B57-5025AC2644FD}"/>
          </ac:cxnSpMkLst>
        </pc:cxnChg>
        <pc:cxnChg chg="add mod">
          <ac:chgData name="Smetanová, Radka" userId="3cd5dd29-66b2-4127-b2d5-b2827dc8c452" providerId="ADAL" clId="{4039E89D-37B8-4B3D-959E-DD655A299665}" dt="2023-01-30T14:24:26.822" v="390" actId="208"/>
          <ac:cxnSpMkLst>
            <pc:docMk/>
            <pc:sldMk cId="99897581" sldId="301"/>
            <ac:cxnSpMk id="17" creationId="{F557F937-E690-42F4-BB9A-16CDFABCD48A}"/>
          </ac:cxnSpMkLst>
        </pc:cxnChg>
      </pc:sldChg>
      <pc:sldChg chg="addSp delSp modSp new mod modTransition modClrScheme chgLayout">
        <pc:chgData name="Smetanová, Radka" userId="3cd5dd29-66b2-4127-b2d5-b2827dc8c452" providerId="ADAL" clId="{4039E89D-37B8-4B3D-959E-DD655A299665}" dt="2023-01-30T15:08:57.067" v="1139"/>
        <pc:sldMkLst>
          <pc:docMk/>
          <pc:sldMk cId="1128421599" sldId="302"/>
        </pc:sldMkLst>
        <pc:spChg chg="mod ord">
          <ac:chgData name="Smetanová, Radka" userId="3cd5dd29-66b2-4127-b2d5-b2827dc8c452" providerId="ADAL" clId="{4039E89D-37B8-4B3D-959E-DD655A299665}" dt="2023-01-30T14:48:25.602" v="658" actId="20577"/>
          <ac:spMkLst>
            <pc:docMk/>
            <pc:sldMk cId="1128421599" sldId="302"/>
            <ac:spMk id="2" creationId="{DAD88214-078A-4AA4-86F4-E3B2FC2659DC}"/>
          </ac:spMkLst>
        </pc:spChg>
        <pc:spChg chg="del">
          <ac:chgData name="Smetanová, Radka" userId="3cd5dd29-66b2-4127-b2d5-b2827dc8c452" providerId="ADAL" clId="{4039E89D-37B8-4B3D-959E-DD655A299665}" dt="2023-01-30T14:47:23.251" v="648" actId="700"/>
          <ac:spMkLst>
            <pc:docMk/>
            <pc:sldMk cId="1128421599" sldId="302"/>
            <ac:spMk id="3" creationId="{7033229C-04A5-4CD3-8BBB-6923B3A43A48}"/>
          </ac:spMkLst>
        </pc:spChg>
        <pc:spChg chg="del mod ord">
          <ac:chgData name="Smetanová, Radka" userId="3cd5dd29-66b2-4127-b2d5-b2827dc8c452" providerId="ADAL" clId="{4039E89D-37B8-4B3D-959E-DD655A299665}" dt="2023-01-30T14:47:23.251" v="648" actId="700"/>
          <ac:spMkLst>
            <pc:docMk/>
            <pc:sldMk cId="1128421599" sldId="302"/>
            <ac:spMk id="4" creationId="{DB11EBFB-E33B-4FFD-852C-DF53089B7A67}"/>
          </ac:spMkLst>
        </pc:spChg>
        <pc:spChg chg="del">
          <ac:chgData name="Smetanová, Radka" userId="3cd5dd29-66b2-4127-b2d5-b2827dc8c452" providerId="ADAL" clId="{4039E89D-37B8-4B3D-959E-DD655A299665}" dt="2023-01-30T14:47:23.251" v="648" actId="700"/>
          <ac:spMkLst>
            <pc:docMk/>
            <pc:sldMk cId="1128421599" sldId="302"/>
            <ac:spMk id="5" creationId="{E2EAC79F-A0F0-467D-B7C3-F9014B1A73DF}"/>
          </ac:spMkLst>
        </pc:spChg>
        <pc:spChg chg="del">
          <ac:chgData name="Smetanová, Radka" userId="3cd5dd29-66b2-4127-b2d5-b2827dc8c452" providerId="ADAL" clId="{4039E89D-37B8-4B3D-959E-DD655A299665}" dt="2023-01-30T14:47:23.251" v="648" actId="700"/>
          <ac:spMkLst>
            <pc:docMk/>
            <pc:sldMk cId="1128421599" sldId="302"/>
            <ac:spMk id="6" creationId="{EF0741D8-92AB-4936-A78F-3A3FCB28FC18}"/>
          </ac:spMkLst>
        </pc:spChg>
        <pc:spChg chg="add del mod ord">
          <ac:chgData name="Smetanová, Radka" userId="3cd5dd29-66b2-4127-b2d5-b2827dc8c452" providerId="ADAL" clId="{4039E89D-37B8-4B3D-959E-DD655A299665}" dt="2023-01-30T14:47:25.658" v="649" actId="478"/>
          <ac:spMkLst>
            <pc:docMk/>
            <pc:sldMk cId="1128421599" sldId="302"/>
            <ac:spMk id="8" creationId="{2374CDCE-1A46-4444-BF47-19B7D35ED66B}"/>
          </ac:spMkLst>
        </pc:spChg>
        <pc:picChg chg="add mod">
          <ac:chgData name="Smetanová, Radka" userId="3cd5dd29-66b2-4127-b2d5-b2827dc8c452" providerId="ADAL" clId="{4039E89D-37B8-4B3D-959E-DD655A299665}" dt="2023-01-30T14:48:17.470" v="654" actId="1076"/>
          <ac:picMkLst>
            <pc:docMk/>
            <pc:sldMk cId="1128421599" sldId="302"/>
            <ac:picMk id="7" creationId="{A7727E05-1FFF-49A3-9D16-3DC5996E2ED0}"/>
          </ac:picMkLst>
        </pc:picChg>
      </pc:sldChg>
      <pc:sldChg chg="new del">
        <pc:chgData name="Smetanová, Radka" userId="3cd5dd29-66b2-4127-b2d5-b2827dc8c452" providerId="ADAL" clId="{4039E89D-37B8-4B3D-959E-DD655A299665}" dt="2023-01-30T14:49:06.065" v="660" actId="47"/>
        <pc:sldMkLst>
          <pc:docMk/>
          <pc:sldMk cId="3182440040" sldId="303"/>
        </pc:sldMkLst>
      </pc:sldChg>
      <pc:sldChg chg="addSp delSp modSp add mo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3610956836" sldId="303"/>
        </pc:sldMkLst>
        <pc:picChg chg="add del">
          <ac:chgData name="Smetanová, Radka" userId="3cd5dd29-66b2-4127-b2d5-b2827dc8c452" providerId="ADAL" clId="{4039E89D-37B8-4B3D-959E-DD655A299665}" dt="2023-01-30T14:49:51.063" v="664" actId="478"/>
          <ac:picMkLst>
            <pc:docMk/>
            <pc:sldMk cId="3610956836" sldId="303"/>
            <ac:picMk id="3" creationId="{25BE76DC-A984-4342-985F-3F8C78618C62}"/>
          </ac:picMkLst>
        </pc:picChg>
        <pc:picChg chg="add mod modCrop">
          <ac:chgData name="Smetanová, Radka" userId="3cd5dd29-66b2-4127-b2d5-b2827dc8c452" providerId="ADAL" clId="{4039E89D-37B8-4B3D-959E-DD655A299665}" dt="2023-01-30T14:50:19.238" v="671" actId="1076"/>
          <ac:picMkLst>
            <pc:docMk/>
            <pc:sldMk cId="3610956836" sldId="303"/>
            <ac:picMk id="4" creationId="{395A2430-25BE-48DD-B23F-863542BEF032}"/>
          </ac:picMkLst>
        </pc:picChg>
        <pc:picChg chg="del">
          <ac:chgData name="Smetanová, Radka" userId="3cd5dd29-66b2-4127-b2d5-b2827dc8c452" providerId="ADAL" clId="{4039E89D-37B8-4B3D-959E-DD655A299665}" dt="2023-01-30T14:49:48.094" v="662" actId="478"/>
          <ac:picMkLst>
            <pc:docMk/>
            <pc:sldMk cId="3610956836" sldId="303"/>
            <ac:picMk id="7" creationId="{A7727E05-1FFF-49A3-9D16-3DC5996E2ED0}"/>
          </ac:picMkLst>
        </pc:picChg>
      </pc:sldChg>
      <pc:sldChg chg="addSp delSp modSp add mo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2418449722" sldId="304"/>
        </pc:sldMkLst>
        <pc:picChg chg="del">
          <ac:chgData name="Smetanová, Radka" userId="3cd5dd29-66b2-4127-b2d5-b2827dc8c452" providerId="ADAL" clId="{4039E89D-37B8-4B3D-959E-DD655A299665}" dt="2023-01-30T14:51:07.293" v="673" actId="478"/>
          <ac:picMkLst>
            <pc:docMk/>
            <pc:sldMk cId="2418449722" sldId="304"/>
            <ac:picMk id="4" creationId="{395A2430-25BE-48DD-B23F-863542BEF032}"/>
          </ac:picMkLst>
        </pc:picChg>
        <pc:picChg chg="add mod">
          <ac:chgData name="Smetanová, Radka" userId="3cd5dd29-66b2-4127-b2d5-b2827dc8c452" providerId="ADAL" clId="{4039E89D-37B8-4B3D-959E-DD655A299665}" dt="2023-01-30T14:51:18.574" v="675" actId="1076"/>
          <ac:picMkLst>
            <pc:docMk/>
            <pc:sldMk cId="2418449722" sldId="304"/>
            <ac:picMk id="1026" creationId="{7BE6032B-0B89-4E9E-A6A2-D9A8E5341FD7}"/>
          </ac:picMkLst>
        </pc:picChg>
      </pc:sldChg>
      <pc:sldChg chg="addSp delSp modSp ad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2162589659" sldId="305"/>
        </pc:sldMkLst>
        <pc:picChg chg="del">
          <ac:chgData name="Smetanová, Radka" userId="3cd5dd29-66b2-4127-b2d5-b2827dc8c452" providerId="ADAL" clId="{4039E89D-37B8-4B3D-959E-DD655A299665}" dt="2023-01-30T14:53:01.402" v="677" actId="478"/>
          <ac:picMkLst>
            <pc:docMk/>
            <pc:sldMk cId="2162589659" sldId="305"/>
            <ac:picMk id="1026" creationId="{7BE6032B-0B89-4E9E-A6A2-D9A8E5341FD7}"/>
          </ac:picMkLst>
        </pc:picChg>
        <pc:picChg chg="add del mod">
          <ac:chgData name="Smetanová, Radka" userId="3cd5dd29-66b2-4127-b2d5-b2827dc8c452" providerId="ADAL" clId="{4039E89D-37B8-4B3D-959E-DD655A299665}" dt="2023-01-30T14:53:50.568" v="685" actId="478"/>
          <ac:picMkLst>
            <pc:docMk/>
            <pc:sldMk cId="2162589659" sldId="305"/>
            <ac:picMk id="2050" creationId="{67B22C40-EB17-4B58-96A1-943AA5DD5481}"/>
          </ac:picMkLst>
        </pc:picChg>
        <pc:picChg chg="add del mod">
          <ac:chgData name="Smetanová, Radka" userId="3cd5dd29-66b2-4127-b2d5-b2827dc8c452" providerId="ADAL" clId="{4039E89D-37B8-4B3D-959E-DD655A299665}" dt="2023-01-30T14:53:50.568" v="685" actId="478"/>
          <ac:picMkLst>
            <pc:docMk/>
            <pc:sldMk cId="2162589659" sldId="305"/>
            <ac:picMk id="2052" creationId="{22802414-6010-49B4-9799-7F66C0177BC8}"/>
          </ac:picMkLst>
        </pc:picChg>
        <pc:picChg chg="add mod">
          <ac:chgData name="Smetanová, Radka" userId="3cd5dd29-66b2-4127-b2d5-b2827dc8c452" providerId="ADAL" clId="{4039E89D-37B8-4B3D-959E-DD655A299665}" dt="2023-01-30T14:54:12.358" v="691" actId="1076"/>
          <ac:picMkLst>
            <pc:docMk/>
            <pc:sldMk cId="2162589659" sldId="305"/>
            <ac:picMk id="2054" creationId="{D5325558-2147-4286-AD0A-AE8B8679D91F}"/>
          </ac:picMkLst>
        </pc:picChg>
      </pc:sldChg>
      <pc:sldChg chg="addSp delSp modSp ad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2043490442" sldId="306"/>
        </pc:sldMkLst>
        <pc:picChg chg="del">
          <ac:chgData name="Smetanová, Radka" userId="3cd5dd29-66b2-4127-b2d5-b2827dc8c452" providerId="ADAL" clId="{4039E89D-37B8-4B3D-959E-DD655A299665}" dt="2023-01-30T14:55:29.518" v="693" actId="478"/>
          <ac:picMkLst>
            <pc:docMk/>
            <pc:sldMk cId="2043490442" sldId="306"/>
            <ac:picMk id="2054" creationId="{D5325558-2147-4286-AD0A-AE8B8679D91F}"/>
          </ac:picMkLst>
        </pc:picChg>
        <pc:picChg chg="add mod">
          <ac:chgData name="Smetanová, Radka" userId="3cd5dd29-66b2-4127-b2d5-b2827dc8c452" providerId="ADAL" clId="{4039E89D-37B8-4B3D-959E-DD655A299665}" dt="2023-01-30T14:55:36.550" v="696" actId="1076"/>
          <ac:picMkLst>
            <pc:docMk/>
            <pc:sldMk cId="2043490442" sldId="306"/>
            <ac:picMk id="3074" creationId="{70AB4640-43A5-44FD-AD1F-F550C43B945C}"/>
          </ac:picMkLst>
        </pc:picChg>
      </pc:sldChg>
      <pc:sldChg chg="addSp delSp modSp ad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22340964" sldId="307"/>
        </pc:sldMkLst>
        <pc:picChg chg="del">
          <ac:chgData name="Smetanová, Radka" userId="3cd5dd29-66b2-4127-b2d5-b2827dc8c452" providerId="ADAL" clId="{4039E89D-37B8-4B3D-959E-DD655A299665}" dt="2023-01-30T14:56:24.621" v="698" actId="478"/>
          <ac:picMkLst>
            <pc:docMk/>
            <pc:sldMk cId="22340964" sldId="307"/>
            <ac:picMk id="3074" creationId="{70AB4640-43A5-44FD-AD1F-F550C43B945C}"/>
          </ac:picMkLst>
        </pc:picChg>
        <pc:picChg chg="add mod">
          <ac:chgData name="Smetanová, Radka" userId="3cd5dd29-66b2-4127-b2d5-b2827dc8c452" providerId="ADAL" clId="{4039E89D-37B8-4B3D-959E-DD655A299665}" dt="2023-01-30T14:56:32.270" v="702" actId="1076"/>
          <ac:picMkLst>
            <pc:docMk/>
            <pc:sldMk cId="22340964" sldId="307"/>
            <ac:picMk id="4098" creationId="{1CA8BAF3-CA71-49CF-848A-9BE41402DCBF}"/>
          </ac:picMkLst>
        </pc:picChg>
      </pc:sldChg>
      <pc:sldChg chg="addSp delSp modSp ad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3414091190" sldId="308"/>
        </pc:sldMkLst>
        <pc:picChg chg="del">
          <ac:chgData name="Smetanová, Radka" userId="3cd5dd29-66b2-4127-b2d5-b2827dc8c452" providerId="ADAL" clId="{4039E89D-37B8-4B3D-959E-DD655A299665}" dt="2023-01-30T14:57:41.367" v="704" actId="478"/>
          <ac:picMkLst>
            <pc:docMk/>
            <pc:sldMk cId="3414091190" sldId="308"/>
            <ac:picMk id="4098" creationId="{1CA8BAF3-CA71-49CF-848A-9BE41402DCBF}"/>
          </ac:picMkLst>
        </pc:picChg>
        <pc:picChg chg="add mod">
          <ac:chgData name="Smetanová, Radka" userId="3cd5dd29-66b2-4127-b2d5-b2827dc8c452" providerId="ADAL" clId="{4039E89D-37B8-4B3D-959E-DD655A299665}" dt="2023-01-30T14:57:46.426" v="706" actId="1076"/>
          <ac:picMkLst>
            <pc:docMk/>
            <pc:sldMk cId="3414091190" sldId="308"/>
            <ac:picMk id="5122" creationId="{534C4C9B-02E6-477B-BC9F-15EDE48AB2DE}"/>
          </ac:picMkLst>
        </pc:picChg>
      </pc:sldChg>
      <pc:sldChg chg="add del">
        <pc:chgData name="Smetanová, Radka" userId="3cd5dd29-66b2-4127-b2d5-b2827dc8c452" providerId="ADAL" clId="{4039E89D-37B8-4B3D-959E-DD655A299665}" dt="2023-01-30T14:59:34.429" v="755" actId="47"/>
        <pc:sldMkLst>
          <pc:docMk/>
          <pc:sldMk cId="13447683" sldId="309"/>
        </pc:sldMkLst>
      </pc:sldChg>
      <pc:sldChg chg="addSp modSp add mod ord modTransition">
        <pc:chgData name="Smetanová, Radka" userId="3cd5dd29-66b2-4127-b2d5-b2827dc8c452" providerId="ADAL" clId="{4039E89D-37B8-4B3D-959E-DD655A299665}" dt="2023-01-30T15:08:57.067" v="1139"/>
        <pc:sldMkLst>
          <pc:docMk/>
          <pc:sldMk cId="1267159218" sldId="309"/>
        </pc:sldMkLst>
        <pc:picChg chg="add mod">
          <ac:chgData name="Smetanová, Radka" userId="3cd5dd29-66b2-4127-b2d5-b2827dc8c452" providerId="ADAL" clId="{4039E89D-37B8-4B3D-959E-DD655A299665}" dt="2023-01-30T15:00:35.711" v="809" actId="1037"/>
          <ac:picMkLst>
            <pc:docMk/>
            <pc:sldMk cId="1267159218" sldId="309"/>
            <ac:picMk id="7" creationId="{448382BC-C573-42C4-8B42-8DDCFC46A6AD}"/>
          </ac:picMkLst>
        </pc:picChg>
        <pc:picChg chg="add mod">
          <ac:chgData name="Smetanová, Radka" userId="3cd5dd29-66b2-4127-b2d5-b2827dc8c452" providerId="ADAL" clId="{4039E89D-37B8-4B3D-959E-DD655A299665}" dt="2023-01-30T15:00:33.390" v="807" actId="1076"/>
          <ac:picMkLst>
            <pc:docMk/>
            <pc:sldMk cId="1267159218" sldId="309"/>
            <ac:picMk id="8" creationId="{E4F093CB-EEB8-4C88-9631-B8C1B2974699}"/>
          </ac:picMkLst>
        </pc:picChg>
        <pc:picChg chg="add mod">
          <ac:chgData name="Smetanová, Radka" userId="3cd5dd29-66b2-4127-b2d5-b2827dc8c452" providerId="ADAL" clId="{4039E89D-37B8-4B3D-959E-DD655A299665}" dt="2023-01-30T15:00:30.326" v="806" actId="1076"/>
          <ac:picMkLst>
            <pc:docMk/>
            <pc:sldMk cId="1267159218" sldId="309"/>
            <ac:picMk id="9" creationId="{6BBD7630-BAE3-4171-B5EC-39539DC7642C}"/>
          </ac:picMkLst>
        </pc:picChg>
        <pc:picChg chg="add mod">
          <ac:chgData name="Smetanová, Radka" userId="3cd5dd29-66b2-4127-b2d5-b2827dc8c452" providerId="ADAL" clId="{4039E89D-37B8-4B3D-959E-DD655A299665}" dt="2023-01-30T15:00:24.255" v="804" actId="1038"/>
          <ac:picMkLst>
            <pc:docMk/>
            <pc:sldMk cId="1267159218" sldId="309"/>
            <ac:picMk id="11" creationId="{5D9561FF-2C46-4596-9611-360DB7D8292C}"/>
          </ac:picMkLst>
        </pc:picChg>
        <pc:picChg chg="add mod">
          <ac:chgData name="Smetanová, Radka" userId="3cd5dd29-66b2-4127-b2d5-b2827dc8c452" providerId="ADAL" clId="{4039E89D-37B8-4B3D-959E-DD655A299665}" dt="2023-01-30T15:00:28.486" v="805" actId="1076"/>
          <ac:picMkLst>
            <pc:docMk/>
            <pc:sldMk cId="1267159218" sldId="309"/>
            <ac:picMk id="13" creationId="{ABA48CA9-C1DE-4C27-8B29-622897DC7BA3}"/>
          </ac:picMkLst>
        </pc:picChg>
        <pc:picChg chg="add mod">
          <ac:chgData name="Smetanová, Radka" userId="3cd5dd29-66b2-4127-b2d5-b2827dc8c452" providerId="ADAL" clId="{4039E89D-37B8-4B3D-959E-DD655A299665}" dt="2023-01-30T15:00:19.114" v="789" actId="1038"/>
          <ac:picMkLst>
            <pc:docMk/>
            <pc:sldMk cId="1267159218" sldId="309"/>
            <ac:picMk id="14" creationId="{AFBEAA66-7961-47E8-B3C5-E10A589C4A79}"/>
          </ac:picMkLst>
        </pc:picChg>
      </pc:sldChg>
      <pc:sldMasterChg chg="modTransition modSldLayout">
        <pc:chgData name="Smetanová, Radka" userId="3cd5dd29-66b2-4127-b2d5-b2827dc8c452" providerId="ADAL" clId="{4039E89D-37B8-4B3D-959E-DD655A299665}" dt="2023-01-30T15:08:57.067" v="1139"/>
        <pc:sldMasterMkLst>
          <pc:docMk/>
          <pc:sldMasterMk cId="4057089080" sldId="2147483660"/>
        </pc:sldMasterMkLst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3917387726" sldId="2147483661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3703745277" sldId="2147483662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2088301789" sldId="2147483663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1170701057" sldId="2147483664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1997766825" sldId="2147483665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3063972063" sldId="2147483666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3481845341" sldId="2147483667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607902477" sldId="2147483668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3380283946" sldId="2147483669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1394251055" sldId="2147483670"/>
          </pc:sldLayoutMkLst>
        </pc:sldLayoutChg>
        <pc:sldLayoutChg chg="modTransition">
          <pc:chgData name="Smetanová, Radka" userId="3cd5dd29-66b2-4127-b2d5-b2827dc8c452" providerId="ADAL" clId="{4039E89D-37B8-4B3D-959E-DD655A299665}" dt="2023-01-30T15:08:57.067" v="1139"/>
          <pc:sldLayoutMkLst>
            <pc:docMk/>
            <pc:sldMasterMk cId="4057089080" sldId="2147483660"/>
            <pc:sldLayoutMk cId="3177021532" sldId="2147483671"/>
          </pc:sldLayoutMkLst>
        </pc:sldLayoutChg>
      </pc:sldMasterChg>
    </pc:docChg>
  </pc:docChgLst>
  <pc:docChgLst>
    <pc:chgData name="Smetanová, Radka" userId="3cd5dd29-66b2-4127-b2d5-b2827dc8c452" providerId="ADAL" clId="{77DC6E12-F49A-4558-B70A-74904DE35DC7}"/>
    <pc:docChg chg="undo custSel addSld delSld modSld">
      <pc:chgData name="Smetanová, Radka" userId="3cd5dd29-66b2-4127-b2d5-b2827dc8c452" providerId="ADAL" clId="{77DC6E12-F49A-4558-B70A-74904DE35DC7}" dt="2023-04-07T20:15:03.990" v="1282"/>
      <pc:docMkLst>
        <pc:docMk/>
      </pc:docMkLst>
      <pc:sldChg chg="modSp mod">
        <pc:chgData name="Smetanová, Radka" userId="3cd5dd29-66b2-4127-b2d5-b2827dc8c452" providerId="ADAL" clId="{77DC6E12-F49A-4558-B70A-74904DE35DC7}" dt="2023-04-07T18:56:06.354" v="1" actId="20577"/>
        <pc:sldMkLst>
          <pc:docMk/>
          <pc:sldMk cId="703989384" sldId="256"/>
        </pc:sldMkLst>
        <pc:spChg chg="mod">
          <ac:chgData name="Smetanová, Radka" userId="3cd5dd29-66b2-4127-b2d5-b2827dc8c452" providerId="ADAL" clId="{77DC6E12-F49A-4558-B70A-74904DE35DC7}" dt="2023-04-07T18:56:06.354" v="1" actId="20577"/>
          <ac:spMkLst>
            <pc:docMk/>
            <pc:sldMk cId="703989384" sldId="256"/>
            <ac:spMk id="3" creationId="{C3CF474C-7A68-451C-B3EE-290C45081D80}"/>
          </ac:spMkLst>
        </pc:spChg>
      </pc:sldChg>
      <pc:sldChg chg="modSp mod">
        <pc:chgData name="Smetanová, Radka" userId="3cd5dd29-66b2-4127-b2d5-b2827dc8c452" providerId="ADAL" clId="{77DC6E12-F49A-4558-B70A-74904DE35DC7}" dt="2023-04-07T20:10:46.297" v="1110" actId="20577"/>
        <pc:sldMkLst>
          <pc:docMk/>
          <pc:sldMk cId="77417285" sldId="266"/>
        </pc:sldMkLst>
        <pc:spChg chg="mod">
          <ac:chgData name="Smetanová, Radka" userId="3cd5dd29-66b2-4127-b2d5-b2827dc8c452" providerId="ADAL" clId="{77DC6E12-F49A-4558-B70A-74904DE35DC7}" dt="2023-04-07T20:10:46.297" v="1110" actId="20577"/>
          <ac:spMkLst>
            <pc:docMk/>
            <pc:sldMk cId="77417285" sldId="266"/>
            <ac:spMk id="3" creationId="{EC9349C6-4D7A-40B1-910E-741FAE8A4D2D}"/>
          </ac:spMkLst>
        </pc:spChg>
      </pc:sldChg>
      <pc:sldChg chg="modSp mod">
        <pc:chgData name="Smetanová, Radka" userId="3cd5dd29-66b2-4127-b2d5-b2827dc8c452" providerId="ADAL" clId="{77DC6E12-F49A-4558-B70A-74904DE35DC7}" dt="2023-04-07T20:13:30.654" v="1281" actId="6549"/>
        <pc:sldMkLst>
          <pc:docMk/>
          <pc:sldMk cId="3399040794" sldId="283"/>
        </pc:sldMkLst>
        <pc:spChg chg="mod">
          <ac:chgData name="Smetanová, Radka" userId="3cd5dd29-66b2-4127-b2d5-b2827dc8c452" providerId="ADAL" clId="{77DC6E12-F49A-4558-B70A-74904DE35DC7}" dt="2023-04-07T20:13:30.654" v="1281" actId="6549"/>
          <ac:spMkLst>
            <pc:docMk/>
            <pc:sldMk cId="3399040794" sldId="283"/>
            <ac:spMk id="3" creationId="{9C8A1656-23D4-40EE-B162-837A68B1EF7F}"/>
          </ac:spMkLst>
        </pc:spChg>
      </pc:sldChg>
      <pc:sldChg chg="modSp mod modAnim">
        <pc:chgData name="Smetanová, Radka" userId="3cd5dd29-66b2-4127-b2d5-b2827dc8c452" providerId="ADAL" clId="{77DC6E12-F49A-4558-B70A-74904DE35DC7}" dt="2023-04-07T19:09:25.414" v="383" actId="20577"/>
        <pc:sldMkLst>
          <pc:docMk/>
          <pc:sldMk cId="14603765" sldId="286"/>
        </pc:sldMkLst>
        <pc:spChg chg="mod">
          <ac:chgData name="Smetanová, Radka" userId="3cd5dd29-66b2-4127-b2d5-b2827dc8c452" providerId="ADAL" clId="{77DC6E12-F49A-4558-B70A-74904DE35DC7}" dt="2023-04-07T19:09:25.414" v="383" actId="20577"/>
          <ac:spMkLst>
            <pc:docMk/>
            <pc:sldMk cId="14603765" sldId="286"/>
            <ac:spMk id="4" creationId="{38C73F73-6501-4DE2-9C72-9924984A1825}"/>
          </ac:spMkLst>
        </pc:spChg>
        <pc:spChg chg="mod">
          <ac:chgData name="Smetanová, Radka" userId="3cd5dd29-66b2-4127-b2d5-b2827dc8c452" providerId="ADAL" clId="{77DC6E12-F49A-4558-B70A-74904DE35DC7}" dt="2023-04-07T19:08:36.656" v="348" actId="14100"/>
          <ac:spMkLst>
            <pc:docMk/>
            <pc:sldMk cId="14603765" sldId="286"/>
            <ac:spMk id="5" creationId="{0C95E114-048F-44E5-B0B0-678379C9904D}"/>
          </ac:spMkLst>
        </pc:spChg>
        <pc:spChg chg="mod">
          <ac:chgData name="Smetanová, Radka" userId="3cd5dd29-66b2-4127-b2d5-b2827dc8c452" providerId="ADAL" clId="{77DC6E12-F49A-4558-B70A-74904DE35DC7}" dt="2023-04-07T19:08:59.409" v="356" actId="14100"/>
          <ac:spMkLst>
            <pc:docMk/>
            <pc:sldMk cId="14603765" sldId="286"/>
            <ac:spMk id="19" creationId="{08ED403A-2927-40B2-90D8-2B20E9AD0281}"/>
          </ac:spMkLst>
        </pc:spChg>
      </pc:sldChg>
      <pc:sldChg chg="modSp mod">
        <pc:chgData name="Smetanová, Radka" userId="3cd5dd29-66b2-4127-b2d5-b2827dc8c452" providerId="ADAL" clId="{77DC6E12-F49A-4558-B70A-74904DE35DC7}" dt="2023-04-07T20:10:26.031" v="1104" actId="20577"/>
        <pc:sldMkLst>
          <pc:docMk/>
          <pc:sldMk cId="2758265117" sldId="288"/>
        </pc:sldMkLst>
        <pc:spChg chg="mod">
          <ac:chgData name="Smetanová, Radka" userId="3cd5dd29-66b2-4127-b2d5-b2827dc8c452" providerId="ADAL" clId="{77DC6E12-F49A-4558-B70A-74904DE35DC7}" dt="2023-04-07T20:10:26.031" v="1104" actId="20577"/>
          <ac:spMkLst>
            <pc:docMk/>
            <pc:sldMk cId="2758265117" sldId="288"/>
            <ac:spMk id="3" creationId="{F1FD8095-25A7-4D42-B3F2-75AE77C59F68}"/>
          </ac:spMkLst>
        </pc:spChg>
      </pc:sldChg>
      <pc:sldChg chg="addSp delSp modSp modAnim">
        <pc:chgData name="Smetanová, Radka" userId="3cd5dd29-66b2-4127-b2d5-b2827dc8c452" providerId="ADAL" clId="{77DC6E12-F49A-4558-B70A-74904DE35DC7}" dt="2023-04-07T20:00:02.968" v="1003" actId="1076"/>
        <pc:sldMkLst>
          <pc:docMk/>
          <pc:sldMk cId="1128421599" sldId="302"/>
        </pc:sldMkLst>
        <pc:spChg chg="mod">
          <ac:chgData name="Smetanová, Radka" userId="3cd5dd29-66b2-4127-b2d5-b2827dc8c452" providerId="ADAL" clId="{77DC6E12-F49A-4558-B70A-74904DE35DC7}" dt="2023-04-07T19:57:44.136" v="929" actId="20577"/>
          <ac:spMkLst>
            <pc:docMk/>
            <pc:sldMk cId="1128421599" sldId="302"/>
            <ac:spMk id="3" creationId="{C264BC8A-4920-440A-9199-E94E9397053C}"/>
          </ac:spMkLst>
        </pc:spChg>
        <pc:picChg chg="del">
          <ac:chgData name="Smetanová, Radka" userId="3cd5dd29-66b2-4127-b2d5-b2827dc8c452" providerId="ADAL" clId="{77DC6E12-F49A-4558-B70A-74904DE35DC7}" dt="2023-04-07T19:59:54.216" v="1000" actId="478"/>
          <ac:picMkLst>
            <pc:docMk/>
            <pc:sldMk cId="1128421599" sldId="302"/>
            <ac:picMk id="1028" creationId="{2C0853E4-5212-4D5D-A50C-7D0CC549B6DE}"/>
          </ac:picMkLst>
        </pc:picChg>
        <pc:picChg chg="add mod">
          <ac:chgData name="Smetanová, Radka" userId="3cd5dd29-66b2-4127-b2d5-b2827dc8c452" providerId="ADAL" clId="{77DC6E12-F49A-4558-B70A-74904DE35DC7}" dt="2023-04-07T20:00:02.968" v="1003" actId="1076"/>
          <ac:picMkLst>
            <pc:docMk/>
            <pc:sldMk cId="1128421599" sldId="302"/>
            <ac:picMk id="2050" creationId="{6D19303D-33E7-453A-975F-D8179BF933A7}"/>
          </ac:picMkLst>
        </pc:picChg>
      </pc:sldChg>
      <pc:sldChg chg="modSp mod">
        <pc:chgData name="Smetanová, Radka" userId="3cd5dd29-66b2-4127-b2d5-b2827dc8c452" providerId="ADAL" clId="{77DC6E12-F49A-4558-B70A-74904DE35DC7}" dt="2023-04-07T20:15:03.990" v="1282"/>
        <pc:sldMkLst>
          <pc:docMk/>
          <pc:sldMk cId="1267159218" sldId="309"/>
        </pc:sldMkLst>
        <pc:spChg chg="mod">
          <ac:chgData name="Smetanová, Radka" userId="3cd5dd29-66b2-4127-b2d5-b2827dc8c452" providerId="ADAL" clId="{77DC6E12-F49A-4558-B70A-74904DE35DC7}" dt="2023-04-07T20:15:03.990" v="1282"/>
          <ac:spMkLst>
            <pc:docMk/>
            <pc:sldMk cId="1267159218" sldId="309"/>
            <ac:spMk id="3" creationId="{9C8A1656-23D4-40EE-B162-837A68B1EF7F}"/>
          </ac:spMkLst>
        </pc:spChg>
      </pc:sldChg>
      <pc:sldChg chg="addSp delSp modSp modAnim">
        <pc:chgData name="Smetanová, Radka" userId="3cd5dd29-66b2-4127-b2d5-b2827dc8c452" providerId="ADAL" clId="{77DC6E12-F49A-4558-B70A-74904DE35DC7}" dt="2023-04-07T20:01:11.744" v="1010" actId="1076"/>
        <pc:sldMkLst>
          <pc:docMk/>
          <pc:sldMk cId="1762248024" sldId="310"/>
        </pc:sldMkLst>
        <pc:spChg chg="mod">
          <ac:chgData name="Smetanová, Radka" userId="3cd5dd29-66b2-4127-b2d5-b2827dc8c452" providerId="ADAL" clId="{77DC6E12-F49A-4558-B70A-74904DE35DC7}" dt="2023-04-07T19:57:54.399" v="942" actId="20577"/>
          <ac:spMkLst>
            <pc:docMk/>
            <pc:sldMk cId="1762248024" sldId="310"/>
            <ac:spMk id="3" creationId="{C264BC8A-4920-440A-9199-E94E9397053C}"/>
          </ac:spMkLst>
        </pc:spChg>
        <pc:picChg chg="del">
          <ac:chgData name="Smetanová, Radka" userId="3cd5dd29-66b2-4127-b2d5-b2827dc8c452" providerId="ADAL" clId="{77DC6E12-F49A-4558-B70A-74904DE35DC7}" dt="2023-04-07T20:00:34.761" v="1004" actId="478"/>
          <ac:picMkLst>
            <pc:docMk/>
            <pc:sldMk cId="1762248024" sldId="310"/>
            <ac:picMk id="2050" creationId="{A6AC2908-5D81-4BF0-96D8-03977DEC5A59}"/>
          </ac:picMkLst>
        </pc:picChg>
        <pc:picChg chg="add mod">
          <ac:chgData name="Smetanová, Radka" userId="3cd5dd29-66b2-4127-b2d5-b2827dc8c452" providerId="ADAL" clId="{77DC6E12-F49A-4558-B70A-74904DE35DC7}" dt="2023-04-07T20:01:11.744" v="1010" actId="1076"/>
          <ac:picMkLst>
            <pc:docMk/>
            <pc:sldMk cId="1762248024" sldId="310"/>
            <ac:picMk id="3074" creationId="{A618DFEC-7FE6-4D8F-87BC-C2A4EF4F584F}"/>
          </ac:picMkLst>
        </pc:picChg>
      </pc:sldChg>
      <pc:sldChg chg="addSp delSp modSp modAnim">
        <pc:chgData name="Smetanová, Radka" userId="3cd5dd29-66b2-4127-b2d5-b2827dc8c452" providerId="ADAL" clId="{77DC6E12-F49A-4558-B70A-74904DE35DC7}" dt="2023-04-07T20:02:51.240" v="1017" actId="1076"/>
        <pc:sldMkLst>
          <pc:docMk/>
          <pc:sldMk cId="3774747004" sldId="311"/>
        </pc:sldMkLst>
        <pc:spChg chg="mod">
          <ac:chgData name="Smetanová, Radka" userId="3cd5dd29-66b2-4127-b2d5-b2827dc8c452" providerId="ADAL" clId="{77DC6E12-F49A-4558-B70A-74904DE35DC7}" dt="2023-04-07T19:58:03.360" v="953" actId="20577"/>
          <ac:spMkLst>
            <pc:docMk/>
            <pc:sldMk cId="3774747004" sldId="311"/>
            <ac:spMk id="3" creationId="{C264BC8A-4920-440A-9199-E94E9397053C}"/>
          </ac:spMkLst>
        </pc:spChg>
        <pc:picChg chg="del">
          <ac:chgData name="Smetanová, Radka" userId="3cd5dd29-66b2-4127-b2d5-b2827dc8c452" providerId="ADAL" clId="{77DC6E12-F49A-4558-B70A-74904DE35DC7}" dt="2023-04-07T20:02:33.210" v="1011" actId="478"/>
          <ac:picMkLst>
            <pc:docMk/>
            <pc:sldMk cId="3774747004" sldId="311"/>
            <ac:picMk id="3074" creationId="{0E693E7E-38B9-4864-99F4-235E9E22C2D7}"/>
          </ac:picMkLst>
        </pc:picChg>
        <pc:picChg chg="add mod">
          <ac:chgData name="Smetanová, Radka" userId="3cd5dd29-66b2-4127-b2d5-b2827dc8c452" providerId="ADAL" clId="{77DC6E12-F49A-4558-B70A-74904DE35DC7}" dt="2023-04-07T20:02:51.240" v="1017" actId="1076"/>
          <ac:picMkLst>
            <pc:docMk/>
            <pc:sldMk cId="3774747004" sldId="311"/>
            <ac:picMk id="4098" creationId="{3C189B7A-CE45-4CDB-8D9E-CC845B3455FC}"/>
          </ac:picMkLst>
        </pc:picChg>
      </pc:sldChg>
      <pc:sldChg chg="addSp delSp modSp modAnim">
        <pc:chgData name="Smetanová, Radka" userId="3cd5dd29-66b2-4127-b2d5-b2827dc8c452" providerId="ADAL" clId="{77DC6E12-F49A-4558-B70A-74904DE35DC7}" dt="2023-04-07T20:04:43.850" v="1027" actId="1076"/>
        <pc:sldMkLst>
          <pc:docMk/>
          <pc:sldMk cId="1437612217" sldId="312"/>
        </pc:sldMkLst>
        <pc:spChg chg="mod">
          <ac:chgData name="Smetanová, Radka" userId="3cd5dd29-66b2-4127-b2d5-b2827dc8c452" providerId="ADAL" clId="{77DC6E12-F49A-4558-B70A-74904DE35DC7}" dt="2023-04-07T19:58:11.877" v="964" actId="20577"/>
          <ac:spMkLst>
            <pc:docMk/>
            <pc:sldMk cId="1437612217" sldId="312"/>
            <ac:spMk id="3" creationId="{C264BC8A-4920-440A-9199-E94E9397053C}"/>
          </ac:spMkLst>
        </pc:spChg>
        <pc:picChg chg="del">
          <ac:chgData name="Smetanová, Radka" userId="3cd5dd29-66b2-4127-b2d5-b2827dc8c452" providerId="ADAL" clId="{77DC6E12-F49A-4558-B70A-74904DE35DC7}" dt="2023-04-07T20:03:34.455" v="1018" actId="478"/>
          <ac:picMkLst>
            <pc:docMk/>
            <pc:sldMk cId="1437612217" sldId="312"/>
            <ac:picMk id="4098" creationId="{7BB35C31-700E-4C93-9868-03C6E89A2710}"/>
          </ac:picMkLst>
        </pc:picChg>
        <pc:picChg chg="add mod">
          <ac:chgData name="Smetanová, Radka" userId="3cd5dd29-66b2-4127-b2d5-b2827dc8c452" providerId="ADAL" clId="{77DC6E12-F49A-4558-B70A-74904DE35DC7}" dt="2023-04-07T20:04:43.850" v="1027" actId="1076"/>
          <ac:picMkLst>
            <pc:docMk/>
            <pc:sldMk cId="1437612217" sldId="312"/>
            <ac:picMk id="5122" creationId="{25C08315-B817-4594-A0D3-D12C5B98E1CA}"/>
          </ac:picMkLst>
        </pc:picChg>
      </pc:sldChg>
      <pc:sldChg chg="addSp delSp modSp modAnim">
        <pc:chgData name="Smetanová, Radka" userId="3cd5dd29-66b2-4127-b2d5-b2827dc8c452" providerId="ADAL" clId="{77DC6E12-F49A-4558-B70A-74904DE35DC7}" dt="2023-04-07T20:05:15.651" v="1031" actId="1076"/>
        <pc:sldMkLst>
          <pc:docMk/>
          <pc:sldMk cId="1716054597" sldId="313"/>
        </pc:sldMkLst>
        <pc:spChg chg="mod">
          <ac:chgData name="Smetanová, Radka" userId="3cd5dd29-66b2-4127-b2d5-b2827dc8c452" providerId="ADAL" clId="{77DC6E12-F49A-4558-B70A-74904DE35DC7}" dt="2023-04-07T19:58:26.141" v="974" actId="20577"/>
          <ac:spMkLst>
            <pc:docMk/>
            <pc:sldMk cId="1716054597" sldId="313"/>
            <ac:spMk id="3" creationId="{C264BC8A-4920-440A-9199-E94E9397053C}"/>
          </ac:spMkLst>
        </pc:spChg>
        <pc:picChg chg="del">
          <ac:chgData name="Smetanová, Radka" userId="3cd5dd29-66b2-4127-b2d5-b2827dc8c452" providerId="ADAL" clId="{77DC6E12-F49A-4558-B70A-74904DE35DC7}" dt="2023-04-07T20:05:08.288" v="1028" actId="478"/>
          <ac:picMkLst>
            <pc:docMk/>
            <pc:sldMk cId="1716054597" sldId="313"/>
            <ac:picMk id="5122" creationId="{84CFBF0B-5616-4E30-82FD-576EF45DAADF}"/>
          </ac:picMkLst>
        </pc:picChg>
        <pc:picChg chg="add mod">
          <ac:chgData name="Smetanová, Radka" userId="3cd5dd29-66b2-4127-b2d5-b2827dc8c452" providerId="ADAL" clId="{77DC6E12-F49A-4558-B70A-74904DE35DC7}" dt="2023-04-07T20:05:15.651" v="1031" actId="1076"/>
          <ac:picMkLst>
            <pc:docMk/>
            <pc:sldMk cId="1716054597" sldId="313"/>
            <ac:picMk id="6146" creationId="{B4E023D8-2446-4C56-870A-76CADDE19AFA}"/>
          </ac:picMkLst>
        </pc:picChg>
      </pc:sldChg>
      <pc:sldChg chg="addSp delSp modSp modAnim">
        <pc:chgData name="Smetanová, Radka" userId="3cd5dd29-66b2-4127-b2d5-b2827dc8c452" providerId="ADAL" clId="{77DC6E12-F49A-4558-B70A-74904DE35DC7}" dt="2023-04-07T20:06:24.730" v="1036" actId="1076"/>
        <pc:sldMkLst>
          <pc:docMk/>
          <pc:sldMk cId="1569921413" sldId="314"/>
        </pc:sldMkLst>
        <pc:spChg chg="mod">
          <ac:chgData name="Smetanová, Radka" userId="3cd5dd29-66b2-4127-b2d5-b2827dc8c452" providerId="ADAL" clId="{77DC6E12-F49A-4558-B70A-74904DE35DC7}" dt="2023-04-07T19:58:50.166" v="988" actId="20577"/>
          <ac:spMkLst>
            <pc:docMk/>
            <pc:sldMk cId="1569921413" sldId="314"/>
            <ac:spMk id="3" creationId="{C264BC8A-4920-440A-9199-E94E9397053C}"/>
          </ac:spMkLst>
        </pc:spChg>
        <pc:picChg chg="del">
          <ac:chgData name="Smetanová, Radka" userId="3cd5dd29-66b2-4127-b2d5-b2827dc8c452" providerId="ADAL" clId="{77DC6E12-F49A-4558-B70A-74904DE35DC7}" dt="2023-04-07T20:06:02.606" v="1032" actId="478"/>
          <ac:picMkLst>
            <pc:docMk/>
            <pc:sldMk cId="1569921413" sldId="314"/>
            <ac:picMk id="6146" creationId="{9A506790-85ED-4A3A-8F15-CB909E220EC9}"/>
          </ac:picMkLst>
        </pc:picChg>
        <pc:picChg chg="add mod">
          <ac:chgData name="Smetanová, Radka" userId="3cd5dd29-66b2-4127-b2d5-b2827dc8c452" providerId="ADAL" clId="{77DC6E12-F49A-4558-B70A-74904DE35DC7}" dt="2023-04-07T20:06:24.730" v="1036" actId="1076"/>
          <ac:picMkLst>
            <pc:docMk/>
            <pc:sldMk cId="1569921413" sldId="314"/>
            <ac:picMk id="7170" creationId="{59725FB9-4B97-4015-9920-A5822A276404}"/>
          </ac:picMkLst>
        </pc:picChg>
      </pc:sldChg>
      <pc:sldChg chg="addSp delSp modSp modAnim">
        <pc:chgData name="Smetanová, Radka" userId="3cd5dd29-66b2-4127-b2d5-b2827dc8c452" providerId="ADAL" clId="{77DC6E12-F49A-4558-B70A-74904DE35DC7}" dt="2023-04-07T20:07:57.323" v="1040" actId="1076"/>
        <pc:sldMkLst>
          <pc:docMk/>
          <pc:sldMk cId="2643602248" sldId="315"/>
        </pc:sldMkLst>
        <pc:spChg chg="mod">
          <ac:chgData name="Smetanová, Radka" userId="3cd5dd29-66b2-4127-b2d5-b2827dc8c452" providerId="ADAL" clId="{77DC6E12-F49A-4558-B70A-74904DE35DC7}" dt="2023-04-07T19:59:06.576" v="999" actId="20577"/>
          <ac:spMkLst>
            <pc:docMk/>
            <pc:sldMk cId="2643602248" sldId="315"/>
            <ac:spMk id="3" creationId="{C264BC8A-4920-440A-9199-E94E9397053C}"/>
          </ac:spMkLst>
        </pc:spChg>
        <pc:picChg chg="del">
          <ac:chgData name="Smetanová, Radka" userId="3cd5dd29-66b2-4127-b2d5-b2827dc8c452" providerId="ADAL" clId="{77DC6E12-F49A-4558-B70A-74904DE35DC7}" dt="2023-04-07T20:07:47.117" v="1037" actId="478"/>
          <ac:picMkLst>
            <pc:docMk/>
            <pc:sldMk cId="2643602248" sldId="315"/>
            <ac:picMk id="7170" creationId="{3BC99C7D-B523-468C-A172-EBD586ADB981}"/>
          </ac:picMkLst>
        </pc:picChg>
        <pc:picChg chg="add mod">
          <ac:chgData name="Smetanová, Radka" userId="3cd5dd29-66b2-4127-b2d5-b2827dc8c452" providerId="ADAL" clId="{77DC6E12-F49A-4558-B70A-74904DE35DC7}" dt="2023-04-07T20:07:57.323" v="1040" actId="1076"/>
          <ac:picMkLst>
            <pc:docMk/>
            <pc:sldMk cId="2643602248" sldId="315"/>
            <ac:picMk id="8194" creationId="{24203138-1C5B-4350-8D1A-52400890DC5C}"/>
          </ac:picMkLst>
        </pc:picChg>
      </pc:sldChg>
      <pc:sldChg chg="modSp mod modAnim">
        <pc:chgData name="Smetanová, Radka" userId="3cd5dd29-66b2-4127-b2d5-b2827dc8c452" providerId="ADAL" clId="{77DC6E12-F49A-4558-B70A-74904DE35DC7}" dt="2023-04-07T20:12:14.071" v="1114" actId="255"/>
        <pc:sldMkLst>
          <pc:docMk/>
          <pc:sldMk cId="577005246" sldId="316"/>
        </pc:sldMkLst>
        <pc:spChg chg="mod">
          <ac:chgData name="Smetanová, Radka" userId="3cd5dd29-66b2-4127-b2d5-b2827dc8c452" providerId="ADAL" clId="{77DC6E12-F49A-4558-B70A-74904DE35DC7}" dt="2023-04-07T19:45:36.951" v="616" actId="20577"/>
          <ac:spMkLst>
            <pc:docMk/>
            <pc:sldMk cId="577005246" sldId="316"/>
            <ac:spMk id="2" creationId="{0C402317-2AB0-49C1-AACA-0B6008C112C7}"/>
          </ac:spMkLst>
        </pc:spChg>
        <pc:spChg chg="mod">
          <ac:chgData name="Smetanová, Radka" userId="3cd5dd29-66b2-4127-b2d5-b2827dc8c452" providerId="ADAL" clId="{77DC6E12-F49A-4558-B70A-74904DE35DC7}" dt="2023-04-07T19:46:06.882" v="630" actId="20577"/>
          <ac:spMkLst>
            <pc:docMk/>
            <pc:sldMk cId="577005246" sldId="316"/>
            <ac:spMk id="3" creationId="{7D83392B-5F95-4AAC-868B-BEFB22B7E646}"/>
          </ac:spMkLst>
        </pc:spChg>
        <pc:spChg chg="mod">
          <ac:chgData name="Smetanová, Radka" userId="3cd5dd29-66b2-4127-b2d5-b2827dc8c452" providerId="ADAL" clId="{77DC6E12-F49A-4558-B70A-74904DE35DC7}" dt="2023-04-07T19:47:32.480" v="672" actId="255"/>
          <ac:spMkLst>
            <pc:docMk/>
            <pc:sldMk cId="577005246" sldId="316"/>
            <ac:spMk id="4" creationId="{5DB49977-7609-4C73-B584-AB16B7DCFFFC}"/>
          </ac:spMkLst>
        </pc:spChg>
        <pc:spChg chg="mod">
          <ac:chgData name="Smetanová, Radka" userId="3cd5dd29-66b2-4127-b2d5-b2827dc8c452" providerId="ADAL" clId="{77DC6E12-F49A-4558-B70A-74904DE35DC7}" dt="2023-04-07T20:12:14.071" v="1114" actId="255"/>
          <ac:spMkLst>
            <pc:docMk/>
            <pc:sldMk cId="577005246" sldId="316"/>
            <ac:spMk id="6" creationId="{3D7C5809-CD10-4898-A0E6-EDD3CC54F459}"/>
          </ac:spMkLst>
        </pc:spChg>
      </pc:sldChg>
      <pc:sldChg chg="addSp delSp modSp mod delAnim modAnim">
        <pc:chgData name="Smetanová, Radka" userId="3cd5dd29-66b2-4127-b2d5-b2827dc8c452" providerId="ADAL" clId="{77DC6E12-F49A-4558-B70A-74904DE35DC7}" dt="2023-04-07T19:44:58.779" v="595"/>
        <pc:sldMkLst>
          <pc:docMk/>
          <pc:sldMk cId="2739107716" sldId="317"/>
        </pc:sldMkLst>
        <pc:spChg chg="mod">
          <ac:chgData name="Smetanová, Radka" userId="3cd5dd29-66b2-4127-b2d5-b2827dc8c452" providerId="ADAL" clId="{77DC6E12-F49A-4558-B70A-74904DE35DC7}" dt="2023-04-07T19:42:43.798" v="398" actId="20577"/>
          <ac:spMkLst>
            <pc:docMk/>
            <pc:sldMk cId="2739107716" sldId="317"/>
            <ac:spMk id="2" creationId="{DADDECD6-F63D-4CBC-A6C5-A02D075FF5E9}"/>
          </ac:spMkLst>
        </pc:spChg>
        <pc:spChg chg="mod">
          <ac:chgData name="Smetanová, Radka" userId="3cd5dd29-66b2-4127-b2d5-b2827dc8c452" providerId="ADAL" clId="{77DC6E12-F49A-4558-B70A-74904DE35DC7}" dt="2023-04-07T19:43:18.971" v="423" actId="20577"/>
          <ac:spMkLst>
            <pc:docMk/>
            <pc:sldMk cId="2739107716" sldId="317"/>
            <ac:spMk id="3" creationId="{058BACA0-4F91-4D5C-88D7-0EA1578919EB}"/>
          </ac:spMkLst>
        </pc:spChg>
        <pc:spChg chg="mod">
          <ac:chgData name="Smetanová, Radka" userId="3cd5dd29-66b2-4127-b2d5-b2827dc8c452" providerId="ADAL" clId="{77DC6E12-F49A-4558-B70A-74904DE35DC7}" dt="2023-04-07T19:43:49.469" v="449" actId="14100"/>
          <ac:spMkLst>
            <pc:docMk/>
            <pc:sldMk cId="2739107716" sldId="317"/>
            <ac:spMk id="4" creationId="{6884B966-876B-4D4A-8CA3-B403E57033D6}"/>
          </ac:spMkLst>
        </pc:spChg>
        <pc:spChg chg="del">
          <ac:chgData name="Smetanová, Radka" userId="3cd5dd29-66b2-4127-b2d5-b2827dc8c452" providerId="ADAL" clId="{77DC6E12-F49A-4558-B70A-74904DE35DC7}" dt="2023-04-07T19:43:27.664" v="424" actId="478"/>
          <ac:spMkLst>
            <pc:docMk/>
            <pc:sldMk cId="2739107716" sldId="317"/>
            <ac:spMk id="7" creationId="{9ABC4D12-BF79-4441-8245-883C6C8AE950}"/>
          </ac:spMkLst>
        </pc:spChg>
        <pc:spChg chg="del">
          <ac:chgData name="Smetanová, Radka" userId="3cd5dd29-66b2-4127-b2d5-b2827dc8c452" providerId="ADAL" clId="{77DC6E12-F49A-4558-B70A-74904DE35DC7}" dt="2023-04-07T19:43:27.664" v="424" actId="478"/>
          <ac:spMkLst>
            <pc:docMk/>
            <pc:sldMk cId="2739107716" sldId="317"/>
            <ac:spMk id="8" creationId="{378DFC2A-AEE4-4FF1-B1BA-DAE31D90963E}"/>
          </ac:spMkLst>
        </pc:spChg>
        <pc:spChg chg="del">
          <ac:chgData name="Smetanová, Radka" userId="3cd5dd29-66b2-4127-b2d5-b2827dc8c452" providerId="ADAL" clId="{77DC6E12-F49A-4558-B70A-74904DE35DC7}" dt="2023-04-07T19:43:27.664" v="424" actId="478"/>
          <ac:spMkLst>
            <pc:docMk/>
            <pc:sldMk cId="2739107716" sldId="317"/>
            <ac:spMk id="9" creationId="{97C0B689-1631-46C4-B943-0837E9B7A0EC}"/>
          </ac:spMkLst>
        </pc:spChg>
        <pc:spChg chg="del">
          <ac:chgData name="Smetanová, Radka" userId="3cd5dd29-66b2-4127-b2d5-b2827dc8c452" providerId="ADAL" clId="{77DC6E12-F49A-4558-B70A-74904DE35DC7}" dt="2023-04-07T19:43:27.664" v="424" actId="478"/>
          <ac:spMkLst>
            <pc:docMk/>
            <pc:sldMk cId="2739107716" sldId="317"/>
            <ac:spMk id="10" creationId="{213D45CC-C796-447F-AB09-8B32D34ADD31}"/>
          </ac:spMkLst>
        </pc:spChg>
        <pc:spChg chg="del">
          <ac:chgData name="Smetanová, Radka" userId="3cd5dd29-66b2-4127-b2d5-b2827dc8c452" providerId="ADAL" clId="{77DC6E12-F49A-4558-B70A-74904DE35DC7}" dt="2023-04-07T19:43:27.664" v="424" actId="478"/>
          <ac:spMkLst>
            <pc:docMk/>
            <pc:sldMk cId="2739107716" sldId="317"/>
            <ac:spMk id="11" creationId="{06C218CC-E811-4A9D-ABA9-EA271BA6E8A7}"/>
          </ac:spMkLst>
        </pc:spChg>
        <pc:spChg chg="del">
          <ac:chgData name="Smetanová, Radka" userId="3cd5dd29-66b2-4127-b2d5-b2827dc8c452" providerId="ADAL" clId="{77DC6E12-F49A-4558-B70A-74904DE35DC7}" dt="2023-04-07T19:43:27.664" v="424" actId="478"/>
          <ac:spMkLst>
            <pc:docMk/>
            <pc:sldMk cId="2739107716" sldId="317"/>
            <ac:spMk id="12" creationId="{F1DBC236-21D5-4621-B0C0-43DD90AD558E}"/>
          </ac:spMkLst>
        </pc:spChg>
        <pc:spChg chg="del">
          <ac:chgData name="Smetanová, Radka" userId="3cd5dd29-66b2-4127-b2d5-b2827dc8c452" providerId="ADAL" clId="{77DC6E12-F49A-4558-B70A-74904DE35DC7}" dt="2023-04-07T19:43:27.664" v="424" actId="478"/>
          <ac:spMkLst>
            <pc:docMk/>
            <pc:sldMk cId="2739107716" sldId="317"/>
            <ac:spMk id="13" creationId="{4B923DAC-E85E-4B36-822F-A1D0FE373802}"/>
          </ac:spMkLst>
        </pc:spChg>
        <pc:spChg chg="del">
          <ac:chgData name="Smetanová, Radka" userId="3cd5dd29-66b2-4127-b2d5-b2827dc8c452" providerId="ADAL" clId="{77DC6E12-F49A-4558-B70A-74904DE35DC7}" dt="2023-04-07T19:43:27.664" v="424" actId="478"/>
          <ac:spMkLst>
            <pc:docMk/>
            <pc:sldMk cId="2739107716" sldId="317"/>
            <ac:spMk id="14" creationId="{185F91A0-4259-45AA-850B-056901DD3BA7}"/>
          </ac:spMkLst>
        </pc:spChg>
        <pc:spChg chg="add mod">
          <ac:chgData name="Smetanová, Radka" userId="3cd5dd29-66b2-4127-b2d5-b2827dc8c452" providerId="ADAL" clId="{77DC6E12-F49A-4558-B70A-74904DE35DC7}" dt="2023-04-07T19:44:51.061" v="593" actId="207"/>
          <ac:spMkLst>
            <pc:docMk/>
            <pc:sldMk cId="2739107716" sldId="317"/>
            <ac:spMk id="15" creationId="{2E609D10-4DE6-4F8F-8B20-4AB7B1B9D9E6}"/>
          </ac:spMkLst>
        </pc:spChg>
      </pc:sldChg>
      <pc:sldChg chg="addSp delSp modSp mod setBg delAnim modAnim">
        <pc:chgData name="Smetanová, Radka" userId="3cd5dd29-66b2-4127-b2d5-b2827dc8c452" providerId="ADAL" clId="{77DC6E12-F49A-4558-B70A-74904DE35DC7}" dt="2023-04-07T19:55:27.691" v="920" actId="20577"/>
        <pc:sldMkLst>
          <pc:docMk/>
          <pc:sldMk cId="2786732154" sldId="318"/>
        </pc:sldMkLst>
        <pc:spChg chg="mod">
          <ac:chgData name="Smetanová, Radka" userId="3cd5dd29-66b2-4127-b2d5-b2827dc8c452" providerId="ADAL" clId="{77DC6E12-F49A-4558-B70A-74904DE35DC7}" dt="2023-04-07T19:52:02.759" v="771" actId="403"/>
          <ac:spMkLst>
            <pc:docMk/>
            <pc:sldMk cId="2786732154" sldId="318"/>
            <ac:spMk id="2" creationId="{0C402317-2AB0-49C1-AACA-0B6008C112C7}"/>
          </ac:spMkLst>
        </pc:spChg>
        <pc:spChg chg="mod">
          <ac:chgData name="Smetanová, Radka" userId="3cd5dd29-66b2-4127-b2d5-b2827dc8c452" providerId="ADAL" clId="{77DC6E12-F49A-4558-B70A-74904DE35DC7}" dt="2023-04-07T19:52:18.899" v="774" actId="14100"/>
          <ac:spMkLst>
            <pc:docMk/>
            <pc:sldMk cId="2786732154" sldId="318"/>
            <ac:spMk id="3" creationId="{7D83392B-5F95-4AAC-868B-BEFB22B7E646}"/>
          </ac:spMkLst>
        </pc:spChg>
        <pc:spChg chg="del">
          <ac:chgData name="Smetanová, Radka" userId="3cd5dd29-66b2-4127-b2d5-b2827dc8c452" providerId="ADAL" clId="{77DC6E12-F49A-4558-B70A-74904DE35DC7}" dt="2023-04-07T19:48:59.447" v="693" actId="478"/>
          <ac:spMkLst>
            <pc:docMk/>
            <pc:sldMk cId="2786732154" sldId="318"/>
            <ac:spMk id="4" creationId="{5DB49977-7609-4C73-B584-AB16B7DCFFFC}"/>
          </ac:spMkLst>
        </pc:spChg>
        <pc:spChg chg="add del mod">
          <ac:chgData name="Smetanová, Radka" userId="3cd5dd29-66b2-4127-b2d5-b2827dc8c452" providerId="ADAL" clId="{77DC6E12-F49A-4558-B70A-74904DE35DC7}" dt="2023-04-07T19:49:06.838" v="696" actId="478"/>
          <ac:spMkLst>
            <pc:docMk/>
            <pc:sldMk cId="2786732154" sldId="318"/>
            <ac:spMk id="6" creationId="{E281B40E-C491-4BA3-A9B7-F8FA63666A2B}"/>
          </ac:spMkLst>
        </pc:spChg>
        <pc:spChg chg="del">
          <ac:chgData name="Smetanová, Radka" userId="3cd5dd29-66b2-4127-b2d5-b2827dc8c452" providerId="ADAL" clId="{77DC6E12-F49A-4558-B70A-74904DE35DC7}" dt="2023-04-07T19:49:01.896" v="694" actId="478"/>
          <ac:spMkLst>
            <pc:docMk/>
            <pc:sldMk cId="2786732154" sldId="318"/>
            <ac:spMk id="8" creationId="{6390574A-0C51-4647-A983-E182B465E772}"/>
          </ac:spMkLst>
        </pc:spChg>
        <pc:spChg chg="add del mod">
          <ac:chgData name="Smetanová, Radka" userId="3cd5dd29-66b2-4127-b2d5-b2827dc8c452" providerId="ADAL" clId="{77DC6E12-F49A-4558-B70A-74904DE35DC7}" dt="2023-04-07T19:49:04.932" v="695" actId="478"/>
          <ac:spMkLst>
            <pc:docMk/>
            <pc:sldMk cId="2786732154" sldId="318"/>
            <ac:spMk id="9" creationId="{7920DF57-99BB-48F7-9E18-B0948C144473}"/>
          </ac:spMkLst>
        </pc:spChg>
        <pc:spChg chg="add mod">
          <ac:chgData name="Smetanová, Radka" userId="3cd5dd29-66b2-4127-b2d5-b2827dc8c452" providerId="ADAL" clId="{77DC6E12-F49A-4558-B70A-74904DE35DC7}" dt="2023-04-07T19:52:46.740" v="802" actId="1035"/>
          <ac:spMkLst>
            <pc:docMk/>
            <pc:sldMk cId="2786732154" sldId="318"/>
            <ac:spMk id="11" creationId="{977FE22D-7C49-4575-8709-91E224DEE979}"/>
          </ac:spMkLst>
        </pc:spChg>
        <pc:spChg chg="add">
          <ac:chgData name="Smetanová, Radka" userId="3cd5dd29-66b2-4127-b2d5-b2827dc8c452" providerId="ADAL" clId="{77DC6E12-F49A-4558-B70A-74904DE35DC7}" dt="2023-04-07T19:50:30.333" v="717" actId="26606"/>
          <ac:spMkLst>
            <pc:docMk/>
            <pc:sldMk cId="2786732154" sldId="318"/>
            <ac:spMk id="15" creationId="{DA381740-063A-41A4-836D-85D14980EEF0}"/>
          </ac:spMkLst>
        </pc:spChg>
        <pc:spChg chg="add mod">
          <ac:chgData name="Smetanová, Radka" userId="3cd5dd29-66b2-4127-b2d5-b2827dc8c452" providerId="ADAL" clId="{77DC6E12-F49A-4558-B70A-74904DE35DC7}" dt="2023-04-07T19:52:57.038" v="809" actId="20577"/>
          <ac:spMkLst>
            <pc:docMk/>
            <pc:sldMk cId="2786732154" sldId="318"/>
            <ac:spMk id="16" creationId="{BE97B2A6-E06F-4E3A-87FB-D3AD38942CCB}"/>
          </ac:spMkLst>
        </pc:spChg>
        <pc:spChg chg="add">
          <ac:chgData name="Smetanová, Radka" userId="3cd5dd29-66b2-4127-b2d5-b2827dc8c452" providerId="ADAL" clId="{77DC6E12-F49A-4558-B70A-74904DE35DC7}" dt="2023-04-07T19:50:30.333" v="717" actId="26606"/>
          <ac:spMkLst>
            <pc:docMk/>
            <pc:sldMk cId="2786732154" sldId="318"/>
            <ac:spMk id="17" creationId="{168AB93A-48BC-4C25-A3AD-C17B5A682A94}"/>
          </ac:spMkLst>
        </pc:spChg>
        <pc:spChg chg="add mod">
          <ac:chgData name="Smetanová, Radka" userId="3cd5dd29-66b2-4127-b2d5-b2827dc8c452" providerId="ADAL" clId="{77DC6E12-F49A-4558-B70A-74904DE35DC7}" dt="2023-04-07T19:53:04.869" v="815" actId="20577"/>
          <ac:spMkLst>
            <pc:docMk/>
            <pc:sldMk cId="2786732154" sldId="318"/>
            <ac:spMk id="18" creationId="{F2959306-F891-42AA-BBF2-CC396CEBBDB8}"/>
          </ac:spMkLst>
        </pc:spChg>
        <pc:spChg chg="add">
          <ac:chgData name="Smetanová, Radka" userId="3cd5dd29-66b2-4127-b2d5-b2827dc8c452" providerId="ADAL" clId="{77DC6E12-F49A-4558-B70A-74904DE35DC7}" dt="2023-04-07T19:50:30.333" v="717" actId="26606"/>
          <ac:spMkLst>
            <pc:docMk/>
            <pc:sldMk cId="2786732154" sldId="318"/>
            <ac:spMk id="19" creationId="{3FCFB1DE-0B7E-48CC-BA90-B2AB0889F9D6}"/>
          </ac:spMkLst>
        </pc:spChg>
        <pc:spChg chg="add mod">
          <ac:chgData name="Smetanová, Radka" userId="3cd5dd29-66b2-4127-b2d5-b2827dc8c452" providerId="ADAL" clId="{77DC6E12-F49A-4558-B70A-74904DE35DC7}" dt="2023-04-07T19:53:16.511" v="824" actId="20577"/>
          <ac:spMkLst>
            <pc:docMk/>
            <pc:sldMk cId="2786732154" sldId="318"/>
            <ac:spMk id="20" creationId="{461F41A2-A16B-4AD9-AA0C-E16A3905B74B}"/>
          </ac:spMkLst>
        </pc:spChg>
        <pc:spChg chg="add mod">
          <ac:chgData name="Smetanová, Radka" userId="3cd5dd29-66b2-4127-b2d5-b2827dc8c452" providerId="ADAL" clId="{77DC6E12-F49A-4558-B70A-74904DE35DC7}" dt="2023-04-07T19:53:28.073" v="833" actId="20577"/>
          <ac:spMkLst>
            <pc:docMk/>
            <pc:sldMk cId="2786732154" sldId="318"/>
            <ac:spMk id="21" creationId="{F756B059-4128-4B73-8E2C-DB7AB8FEFCAC}"/>
          </ac:spMkLst>
        </pc:spChg>
        <pc:spChg chg="add mod">
          <ac:chgData name="Smetanová, Radka" userId="3cd5dd29-66b2-4127-b2d5-b2827dc8c452" providerId="ADAL" clId="{77DC6E12-F49A-4558-B70A-74904DE35DC7}" dt="2023-04-07T19:53:37.625" v="839" actId="20577"/>
          <ac:spMkLst>
            <pc:docMk/>
            <pc:sldMk cId="2786732154" sldId="318"/>
            <ac:spMk id="22" creationId="{56B40DE0-73DA-4E91-940C-3F7EF98E616B}"/>
          </ac:spMkLst>
        </pc:spChg>
        <pc:spChg chg="add mod">
          <ac:chgData name="Smetanová, Radka" userId="3cd5dd29-66b2-4127-b2d5-b2827dc8c452" providerId="ADAL" clId="{77DC6E12-F49A-4558-B70A-74904DE35DC7}" dt="2023-04-07T19:53:47.116" v="848" actId="20577"/>
          <ac:spMkLst>
            <pc:docMk/>
            <pc:sldMk cId="2786732154" sldId="318"/>
            <ac:spMk id="23" creationId="{08E34208-DAE4-414D-910F-B380BC7F9F1A}"/>
          </ac:spMkLst>
        </pc:spChg>
        <pc:spChg chg="add mod">
          <ac:chgData name="Smetanová, Radka" userId="3cd5dd29-66b2-4127-b2d5-b2827dc8c452" providerId="ADAL" clId="{77DC6E12-F49A-4558-B70A-74904DE35DC7}" dt="2023-04-07T19:53:53.234" v="854" actId="20577"/>
          <ac:spMkLst>
            <pc:docMk/>
            <pc:sldMk cId="2786732154" sldId="318"/>
            <ac:spMk id="24" creationId="{BAEE8CD2-5459-49E8-81BE-FB05032FA318}"/>
          </ac:spMkLst>
        </pc:spChg>
        <pc:spChg chg="add mod">
          <ac:chgData name="Smetanová, Radka" userId="3cd5dd29-66b2-4127-b2d5-b2827dc8c452" providerId="ADAL" clId="{77DC6E12-F49A-4558-B70A-74904DE35DC7}" dt="2023-04-07T19:54:14.367" v="868" actId="1076"/>
          <ac:spMkLst>
            <pc:docMk/>
            <pc:sldMk cId="2786732154" sldId="318"/>
            <ac:spMk id="25" creationId="{7EAE8E82-5BC0-4159-89BB-AE359F6BB846}"/>
          </ac:spMkLst>
        </pc:spChg>
        <pc:spChg chg="add mod">
          <ac:chgData name="Smetanová, Radka" userId="3cd5dd29-66b2-4127-b2d5-b2827dc8c452" providerId="ADAL" clId="{77DC6E12-F49A-4558-B70A-74904DE35DC7}" dt="2023-04-07T19:54:30.078" v="876" actId="20577"/>
          <ac:spMkLst>
            <pc:docMk/>
            <pc:sldMk cId="2786732154" sldId="318"/>
            <ac:spMk id="26" creationId="{663BB29D-FECB-4748-9559-770201DF2558}"/>
          </ac:spMkLst>
        </pc:spChg>
        <pc:spChg chg="add mod">
          <ac:chgData name="Smetanová, Radka" userId="3cd5dd29-66b2-4127-b2d5-b2827dc8c452" providerId="ADAL" clId="{77DC6E12-F49A-4558-B70A-74904DE35DC7}" dt="2023-04-07T19:54:36.153" v="882" actId="20577"/>
          <ac:spMkLst>
            <pc:docMk/>
            <pc:sldMk cId="2786732154" sldId="318"/>
            <ac:spMk id="27" creationId="{4816C072-B149-442B-9EC7-854879EAF90F}"/>
          </ac:spMkLst>
        </pc:spChg>
        <pc:spChg chg="add mod">
          <ac:chgData name="Smetanová, Radka" userId="3cd5dd29-66b2-4127-b2d5-b2827dc8c452" providerId="ADAL" clId="{77DC6E12-F49A-4558-B70A-74904DE35DC7}" dt="2023-04-07T19:54:44.445" v="891" actId="20577"/>
          <ac:spMkLst>
            <pc:docMk/>
            <pc:sldMk cId="2786732154" sldId="318"/>
            <ac:spMk id="28" creationId="{7970C577-AB6B-4802-B294-FDF587F7F440}"/>
          </ac:spMkLst>
        </pc:spChg>
        <pc:spChg chg="add mod">
          <ac:chgData name="Smetanová, Radka" userId="3cd5dd29-66b2-4127-b2d5-b2827dc8c452" providerId="ADAL" clId="{77DC6E12-F49A-4558-B70A-74904DE35DC7}" dt="2023-04-07T19:54:54.212" v="897" actId="20577"/>
          <ac:spMkLst>
            <pc:docMk/>
            <pc:sldMk cId="2786732154" sldId="318"/>
            <ac:spMk id="29" creationId="{535D4B6C-C61A-490A-8E3F-F31CEAC262A7}"/>
          </ac:spMkLst>
        </pc:spChg>
        <pc:spChg chg="add mod">
          <ac:chgData name="Smetanová, Radka" userId="3cd5dd29-66b2-4127-b2d5-b2827dc8c452" providerId="ADAL" clId="{77DC6E12-F49A-4558-B70A-74904DE35DC7}" dt="2023-04-07T19:55:03.355" v="903" actId="20577"/>
          <ac:spMkLst>
            <pc:docMk/>
            <pc:sldMk cId="2786732154" sldId="318"/>
            <ac:spMk id="30" creationId="{3828D1CE-9DC8-4DD8-96BB-65CEF2A2F898}"/>
          </ac:spMkLst>
        </pc:spChg>
        <pc:spChg chg="add mod">
          <ac:chgData name="Smetanová, Radka" userId="3cd5dd29-66b2-4127-b2d5-b2827dc8c452" providerId="ADAL" clId="{77DC6E12-F49A-4558-B70A-74904DE35DC7}" dt="2023-04-07T19:55:13.266" v="913" actId="20577"/>
          <ac:spMkLst>
            <pc:docMk/>
            <pc:sldMk cId="2786732154" sldId="318"/>
            <ac:spMk id="31" creationId="{6DC131DC-0E06-4B1B-BF71-F5B3FE433D0B}"/>
          </ac:spMkLst>
        </pc:spChg>
        <pc:spChg chg="add mod">
          <ac:chgData name="Smetanová, Radka" userId="3cd5dd29-66b2-4127-b2d5-b2827dc8c452" providerId="ADAL" clId="{77DC6E12-F49A-4558-B70A-74904DE35DC7}" dt="2023-04-07T19:55:27.691" v="920" actId="20577"/>
          <ac:spMkLst>
            <pc:docMk/>
            <pc:sldMk cId="2786732154" sldId="318"/>
            <ac:spMk id="32" creationId="{51BC82FF-05A1-4CCA-9110-23D6638AD993}"/>
          </ac:spMkLst>
        </pc:spChg>
        <pc:graphicFrameChg chg="add mod modGraphic">
          <ac:chgData name="Smetanová, Radka" userId="3cd5dd29-66b2-4127-b2d5-b2827dc8c452" providerId="ADAL" clId="{77DC6E12-F49A-4558-B70A-74904DE35DC7}" dt="2023-04-07T19:51:46.214" v="766" actId="1076"/>
          <ac:graphicFrameMkLst>
            <pc:docMk/>
            <pc:sldMk cId="2786732154" sldId="318"/>
            <ac:graphicFrameMk id="10" creationId="{0970DCFC-6D8E-4BA3-9B2C-6EAF8FD77ABB}"/>
          </ac:graphicFrameMkLst>
        </pc:graphicFrameChg>
      </pc:sldChg>
      <pc:sldChg chg="addSp delSp modSp new mod setBg modAnim">
        <pc:chgData name="Smetanová, Radka" userId="3cd5dd29-66b2-4127-b2d5-b2827dc8c452" providerId="ADAL" clId="{77DC6E12-F49A-4558-B70A-74904DE35DC7}" dt="2023-04-07T20:13:10.572" v="1227"/>
        <pc:sldMkLst>
          <pc:docMk/>
          <pc:sldMk cId="1906328397" sldId="319"/>
        </pc:sldMkLst>
        <pc:spChg chg="mod">
          <ac:chgData name="Smetanová, Radka" userId="3cd5dd29-66b2-4127-b2d5-b2827dc8c452" providerId="ADAL" clId="{77DC6E12-F49A-4558-B70A-74904DE35DC7}" dt="2023-04-07T19:00:02.462" v="36" actId="14100"/>
          <ac:spMkLst>
            <pc:docMk/>
            <pc:sldMk cId="1906328397" sldId="319"/>
            <ac:spMk id="2" creationId="{07AC54EC-AC55-4470-9C65-D41667976C7C}"/>
          </ac:spMkLst>
        </pc:spChg>
        <pc:spChg chg="del">
          <ac:chgData name="Smetanová, Radka" userId="3cd5dd29-66b2-4127-b2d5-b2827dc8c452" providerId="ADAL" clId="{77DC6E12-F49A-4558-B70A-74904DE35DC7}" dt="2023-04-07T18:59:46.062" v="30" actId="478"/>
          <ac:spMkLst>
            <pc:docMk/>
            <pc:sldMk cId="1906328397" sldId="319"/>
            <ac:spMk id="3" creationId="{B21FF483-AF93-4194-AB5A-11D79294641E}"/>
          </ac:spMkLst>
        </pc:spChg>
        <pc:spChg chg="add mod">
          <ac:chgData name="Smetanová, Radka" userId="3cd5dd29-66b2-4127-b2d5-b2827dc8c452" providerId="ADAL" clId="{77DC6E12-F49A-4558-B70A-74904DE35DC7}" dt="2023-04-07T19:01:11.858" v="76" actId="403"/>
          <ac:spMkLst>
            <pc:docMk/>
            <pc:sldMk cId="1906328397" sldId="319"/>
            <ac:spMk id="8" creationId="{FE254469-EEFF-4AA8-A2FD-1CE60AA05B6B}"/>
          </ac:spMkLst>
        </pc:spChg>
        <pc:spChg chg="add">
          <ac:chgData name="Smetanová, Radka" userId="3cd5dd29-66b2-4127-b2d5-b2827dc8c452" providerId="ADAL" clId="{77DC6E12-F49A-4558-B70A-74904DE35DC7}" dt="2023-04-07T18:59:48.154" v="31" actId="26606"/>
          <ac:spMkLst>
            <pc:docMk/>
            <pc:sldMk cId="1906328397" sldId="319"/>
            <ac:spMk id="10" creationId="{DA381740-063A-41A4-836D-85D14980EEF0}"/>
          </ac:spMkLst>
        </pc:spChg>
        <pc:spChg chg="add">
          <ac:chgData name="Smetanová, Radka" userId="3cd5dd29-66b2-4127-b2d5-b2827dc8c452" providerId="ADAL" clId="{77DC6E12-F49A-4558-B70A-74904DE35DC7}" dt="2023-04-07T18:59:48.154" v="31" actId="26606"/>
          <ac:spMkLst>
            <pc:docMk/>
            <pc:sldMk cId="1906328397" sldId="319"/>
            <ac:spMk id="12" creationId="{665DBBEF-238B-476B-96AB-8AAC3224ECEA}"/>
          </ac:spMkLst>
        </pc:spChg>
        <pc:spChg chg="add mod">
          <ac:chgData name="Smetanová, Radka" userId="3cd5dd29-66b2-4127-b2d5-b2827dc8c452" providerId="ADAL" clId="{77DC6E12-F49A-4558-B70A-74904DE35DC7}" dt="2023-04-07T20:12:44.751" v="1161" actId="6549"/>
          <ac:spMkLst>
            <pc:docMk/>
            <pc:sldMk cId="1906328397" sldId="319"/>
            <ac:spMk id="13" creationId="{AC321677-A089-4E20-9542-D2CA43339D58}"/>
          </ac:spMkLst>
        </pc:spChg>
        <pc:spChg chg="add">
          <ac:chgData name="Smetanová, Radka" userId="3cd5dd29-66b2-4127-b2d5-b2827dc8c452" providerId="ADAL" clId="{77DC6E12-F49A-4558-B70A-74904DE35DC7}" dt="2023-04-07T18:59:48.154" v="31" actId="26606"/>
          <ac:spMkLst>
            <pc:docMk/>
            <pc:sldMk cId="1906328397" sldId="319"/>
            <ac:spMk id="14" creationId="{3FCFB1DE-0B7E-48CC-BA90-B2AB0889F9D6}"/>
          </ac:spMkLst>
        </pc:spChg>
        <pc:spChg chg="add mod">
          <ac:chgData name="Smetanová, Radka" userId="3cd5dd29-66b2-4127-b2d5-b2827dc8c452" providerId="ADAL" clId="{77DC6E12-F49A-4558-B70A-74904DE35DC7}" dt="2023-04-07T19:03:12.529" v="140" actId="20577"/>
          <ac:spMkLst>
            <pc:docMk/>
            <pc:sldMk cId="1906328397" sldId="319"/>
            <ac:spMk id="15" creationId="{010F7C12-1348-44BF-928C-FC0EEA14F118}"/>
          </ac:spMkLst>
        </pc:spChg>
        <pc:spChg chg="add mod ord">
          <ac:chgData name="Smetanová, Radka" userId="3cd5dd29-66b2-4127-b2d5-b2827dc8c452" providerId="ADAL" clId="{77DC6E12-F49A-4558-B70A-74904DE35DC7}" dt="2023-04-07T19:04:52.792" v="174" actId="20577"/>
          <ac:spMkLst>
            <pc:docMk/>
            <pc:sldMk cId="1906328397" sldId="319"/>
            <ac:spMk id="16" creationId="{00A15F41-846D-4CDA-99D3-BB6B7BD986A4}"/>
          </ac:spMkLst>
        </pc:spChg>
        <pc:spChg chg="add mod">
          <ac:chgData name="Smetanová, Radka" userId="3cd5dd29-66b2-4127-b2d5-b2827dc8c452" providerId="ADAL" clId="{77DC6E12-F49A-4558-B70A-74904DE35DC7}" dt="2023-04-07T19:05:35.077" v="212" actId="1035"/>
          <ac:spMkLst>
            <pc:docMk/>
            <pc:sldMk cId="1906328397" sldId="319"/>
            <ac:spMk id="19" creationId="{B75AB6CF-7B47-4C37-AC19-3A93B8EC4AB3}"/>
          </ac:spMkLst>
        </pc:spChg>
        <pc:picChg chg="add mod modCrop">
          <ac:chgData name="Smetanová, Radka" userId="3cd5dd29-66b2-4127-b2d5-b2827dc8c452" providerId="ADAL" clId="{77DC6E12-F49A-4558-B70A-74904DE35DC7}" dt="2023-04-07T18:59:48.154" v="31" actId="26606"/>
          <ac:picMkLst>
            <pc:docMk/>
            <pc:sldMk cId="1906328397" sldId="319"/>
            <ac:picMk id="5" creationId="{5D882F8B-4558-4A25-9DEE-6ACC8520F4EE}"/>
          </ac:picMkLst>
        </pc:picChg>
        <pc:picChg chg="add mod modCrop">
          <ac:chgData name="Smetanová, Radka" userId="3cd5dd29-66b2-4127-b2d5-b2827dc8c452" providerId="ADAL" clId="{77DC6E12-F49A-4558-B70A-74904DE35DC7}" dt="2023-04-07T19:00:44.745" v="43" actId="14100"/>
          <ac:picMkLst>
            <pc:docMk/>
            <pc:sldMk cId="1906328397" sldId="319"/>
            <ac:picMk id="7" creationId="{BCC02FCF-D3BF-41E1-B72E-ECE4B94A814F}"/>
          </ac:picMkLst>
        </pc:picChg>
        <pc:picChg chg="add mod modCrop">
          <ac:chgData name="Smetanová, Radka" userId="3cd5dd29-66b2-4127-b2d5-b2827dc8c452" providerId="ADAL" clId="{77DC6E12-F49A-4558-B70A-74904DE35DC7}" dt="2023-04-07T19:02:05.981" v="85" actId="14100"/>
          <ac:picMkLst>
            <pc:docMk/>
            <pc:sldMk cId="1906328397" sldId="319"/>
            <ac:picMk id="11" creationId="{A6AC3AB5-274C-4EAF-80FB-BFD4BB5BB0EA}"/>
          </ac:picMkLst>
        </pc:picChg>
        <pc:picChg chg="add mod modCrop">
          <ac:chgData name="Smetanová, Radka" userId="3cd5dd29-66b2-4127-b2d5-b2827dc8c452" providerId="ADAL" clId="{77DC6E12-F49A-4558-B70A-74904DE35DC7}" dt="2023-04-07T20:12:55.029" v="1226" actId="1038"/>
          <ac:picMkLst>
            <pc:docMk/>
            <pc:sldMk cId="1906328397" sldId="319"/>
            <ac:picMk id="18" creationId="{82E5B648-44FB-4FB3-AC81-BE6B8E0AB747}"/>
          </ac:picMkLst>
        </pc:picChg>
      </pc:sldChg>
      <pc:sldChg chg="del">
        <pc:chgData name="Smetanová, Radka" userId="3cd5dd29-66b2-4127-b2d5-b2827dc8c452" providerId="ADAL" clId="{77DC6E12-F49A-4558-B70A-74904DE35DC7}" dt="2023-04-07T18:56:11.211" v="2" actId="47"/>
        <pc:sldMkLst>
          <pc:docMk/>
          <pc:sldMk cId="3264661465" sldId="319"/>
        </pc:sldMkLst>
      </pc:sldChg>
      <pc:sldChg chg="del">
        <pc:chgData name="Smetanová, Radka" userId="3cd5dd29-66b2-4127-b2d5-b2827dc8c452" providerId="ADAL" clId="{77DC6E12-F49A-4558-B70A-74904DE35DC7}" dt="2023-04-07T18:56:11.430" v="3" actId="47"/>
        <pc:sldMkLst>
          <pc:docMk/>
          <pc:sldMk cId="1282050747" sldId="320"/>
        </pc:sldMkLst>
      </pc:sldChg>
    </pc:docChg>
  </pc:docChgLst>
  <pc:docChgLst>
    <pc:chgData name="Smetanová, Radka" userId="3cd5dd29-66b2-4127-b2d5-b2827dc8c452" providerId="ADAL" clId="{AD7BD655-0D07-450F-9FBC-70128D5DD0E6}"/>
    <pc:docChg chg="undo custSel addSld delSld modSld sldOrd">
      <pc:chgData name="Smetanová, Radka" userId="3cd5dd29-66b2-4127-b2d5-b2827dc8c452" providerId="ADAL" clId="{AD7BD655-0D07-450F-9FBC-70128D5DD0E6}" dt="2023-03-05T22:02:10.583" v="1328" actId="20577"/>
      <pc:docMkLst>
        <pc:docMk/>
      </pc:docMkLst>
      <pc:sldChg chg="modSp mod">
        <pc:chgData name="Smetanová, Radka" userId="3cd5dd29-66b2-4127-b2d5-b2827dc8c452" providerId="ADAL" clId="{AD7BD655-0D07-450F-9FBC-70128D5DD0E6}" dt="2023-03-05T22:02:10.583" v="1328" actId="20577"/>
        <pc:sldMkLst>
          <pc:docMk/>
          <pc:sldMk cId="703989384" sldId="256"/>
        </pc:sldMkLst>
        <pc:spChg chg="mod">
          <ac:chgData name="Smetanová, Radka" userId="3cd5dd29-66b2-4127-b2d5-b2827dc8c452" providerId="ADAL" clId="{AD7BD655-0D07-450F-9FBC-70128D5DD0E6}" dt="2023-03-05T22:02:10.583" v="1328" actId="20577"/>
          <ac:spMkLst>
            <pc:docMk/>
            <pc:sldMk cId="703989384" sldId="256"/>
            <ac:spMk id="3" creationId="{C3CF474C-7A68-451C-B3EE-290C45081D80}"/>
          </ac:spMkLst>
        </pc:spChg>
      </pc:sldChg>
      <pc:sldChg chg="addSp delSp modSp add mod setBg delDesignElem">
        <pc:chgData name="Smetanová, Radka" userId="3cd5dd29-66b2-4127-b2d5-b2827dc8c452" providerId="ADAL" clId="{AD7BD655-0D07-450F-9FBC-70128D5DD0E6}" dt="2023-03-05T21:59:02.424" v="1265" actId="14100"/>
        <pc:sldMkLst>
          <pc:docMk/>
          <pc:sldMk cId="3488125702" sldId="259"/>
        </pc:sldMkLst>
        <pc:spChg chg="mod">
          <ac:chgData name="Smetanová, Radka" userId="3cd5dd29-66b2-4127-b2d5-b2827dc8c452" providerId="ADAL" clId="{AD7BD655-0D07-450F-9FBC-70128D5DD0E6}" dt="2023-03-05T21:58:52.360" v="1263" actId="403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3cd5dd29-66b2-4127-b2d5-b2827dc8c452" providerId="ADAL" clId="{AD7BD655-0D07-450F-9FBC-70128D5DD0E6}" dt="2023-03-05T21:58:40.008" v="1261" actId="26606"/>
          <ac:spMkLst>
            <pc:docMk/>
            <pc:sldMk cId="3488125702" sldId="259"/>
            <ac:spMk id="3" creationId="{72A3B215-8C91-4B81-9908-26EA6CAED5DC}"/>
          </ac:spMkLst>
        </pc:spChg>
        <pc:spChg chg="add">
          <ac:chgData name="Smetanová, Radka" userId="3cd5dd29-66b2-4127-b2d5-b2827dc8c452" providerId="ADAL" clId="{AD7BD655-0D07-450F-9FBC-70128D5DD0E6}" dt="2023-03-05T21:58:40.008" v="1261" actId="26606"/>
          <ac:spMkLst>
            <pc:docMk/>
            <pc:sldMk cId="3488125702" sldId="259"/>
            <ac:spMk id="9" creationId="{2B97F24A-32CE-4C1C-A50D-3016B394DCFB}"/>
          </ac:spMkLst>
        </pc:spChg>
        <pc:spChg chg="add">
          <ac:chgData name="Smetanová, Radka" userId="3cd5dd29-66b2-4127-b2d5-b2827dc8c452" providerId="ADAL" clId="{AD7BD655-0D07-450F-9FBC-70128D5DD0E6}" dt="2023-03-05T21:58:40.008" v="1261" actId="26606"/>
          <ac:spMkLst>
            <pc:docMk/>
            <pc:sldMk cId="3488125702" sldId="259"/>
            <ac:spMk id="11" creationId="{3CE8AF5E-D374-4CF1-90CC-35CF73B81C3E}"/>
          </ac:spMkLst>
        </pc:spChg>
        <pc:spChg chg="del">
          <ac:chgData name="Smetanová, Radka" userId="3cd5dd29-66b2-4127-b2d5-b2827dc8c452" providerId="ADAL" clId="{AD7BD655-0D07-450F-9FBC-70128D5DD0E6}" dt="2023-03-05T21:58:26.556" v="1260"/>
          <ac:spMkLst>
            <pc:docMk/>
            <pc:sldMk cId="3488125702" sldId="259"/>
            <ac:spMk id="20" creationId="{76E92D59-FD1B-47BC-9D02-0F3B959A6731}"/>
          </ac:spMkLst>
        </pc:spChg>
        <pc:spChg chg="del">
          <ac:chgData name="Smetanová, Radka" userId="3cd5dd29-66b2-4127-b2d5-b2827dc8c452" providerId="ADAL" clId="{AD7BD655-0D07-450F-9FBC-70128D5DD0E6}" dt="2023-03-05T21:58:26.556" v="1260"/>
          <ac:spMkLst>
            <pc:docMk/>
            <pc:sldMk cId="3488125702" sldId="259"/>
            <ac:spMk id="22" creationId="{D92AE646-CC19-4A1F-900B-E512D06A739B}"/>
          </ac:spMkLst>
        </pc:spChg>
        <pc:spChg chg="del">
          <ac:chgData name="Smetanová, Radka" userId="3cd5dd29-66b2-4127-b2d5-b2827dc8c452" providerId="ADAL" clId="{AD7BD655-0D07-450F-9FBC-70128D5DD0E6}" dt="2023-03-05T21:58:26.556" v="1260"/>
          <ac:spMkLst>
            <pc:docMk/>
            <pc:sldMk cId="3488125702" sldId="259"/>
            <ac:spMk id="24" creationId="{14E4F834-34CB-4787-920F-CD1E1B8BC780}"/>
          </ac:spMkLst>
        </pc:spChg>
        <pc:picChg chg="mod">
          <ac:chgData name="Smetanová, Radka" userId="3cd5dd29-66b2-4127-b2d5-b2827dc8c452" providerId="ADAL" clId="{AD7BD655-0D07-450F-9FBC-70128D5DD0E6}" dt="2023-03-05T21:59:02.424" v="1265" actId="14100"/>
          <ac:picMkLst>
            <pc:docMk/>
            <pc:sldMk cId="3488125702" sldId="259"/>
            <ac:picMk id="4" creationId="{18C4F35A-5F42-4133-B5E5-1CD83C12CC48}"/>
          </ac:picMkLst>
        </pc:picChg>
        <pc:inkChg chg="add">
          <ac:chgData name="Smetanová, Radka" userId="3cd5dd29-66b2-4127-b2d5-b2827dc8c452" providerId="ADAL" clId="{AD7BD655-0D07-450F-9FBC-70128D5DD0E6}" dt="2023-03-05T21:58:40.008" v="1261" actId="26606"/>
          <ac:inkMkLst>
            <pc:docMk/>
            <pc:sldMk cId="3488125702" sldId="259"/>
            <ac:inkMk id="13" creationId="{070477C5-0410-4E4F-97A1-F84C2465C187}"/>
          </ac:inkMkLst>
        </pc:inkChg>
      </pc:sldChg>
      <pc:sldChg chg="modSp mod">
        <pc:chgData name="Smetanová, Radka" userId="3cd5dd29-66b2-4127-b2d5-b2827dc8c452" providerId="ADAL" clId="{AD7BD655-0D07-450F-9FBC-70128D5DD0E6}" dt="2023-03-05T21:14:11.103" v="260" actId="6549"/>
        <pc:sldMkLst>
          <pc:docMk/>
          <pc:sldMk cId="77417285" sldId="266"/>
        </pc:sldMkLst>
        <pc:spChg chg="mod">
          <ac:chgData name="Smetanová, Radka" userId="3cd5dd29-66b2-4127-b2d5-b2827dc8c452" providerId="ADAL" clId="{AD7BD655-0D07-450F-9FBC-70128D5DD0E6}" dt="2023-03-05T21:14:11.103" v="260" actId="6549"/>
          <ac:spMkLst>
            <pc:docMk/>
            <pc:sldMk cId="77417285" sldId="266"/>
            <ac:spMk id="3" creationId="{EC9349C6-4D7A-40B1-910E-741FAE8A4D2D}"/>
          </ac:spMkLst>
        </pc:spChg>
      </pc:sldChg>
      <pc:sldChg chg="del">
        <pc:chgData name="Smetanová, Radka" userId="3cd5dd29-66b2-4127-b2d5-b2827dc8c452" providerId="ADAL" clId="{AD7BD655-0D07-450F-9FBC-70128D5DD0E6}" dt="2023-03-05T20:56:25.321" v="2" actId="47"/>
        <pc:sldMkLst>
          <pc:docMk/>
          <pc:sldMk cId="4094052977" sldId="268"/>
        </pc:sldMkLst>
      </pc:sldChg>
      <pc:sldChg chg="modSp mod">
        <pc:chgData name="Smetanová, Radka" userId="3cd5dd29-66b2-4127-b2d5-b2827dc8c452" providerId="ADAL" clId="{AD7BD655-0D07-450F-9FBC-70128D5DD0E6}" dt="2023-03-05T21:59:32.458" v="1311" actId="20577"/>
        <pc:sldMkLst>
          <pc:docMk/>
          <pc:sldMk cId="3399040794" sldId="283"/>
        </pc:sldMkLst>
        <pc:spChg chg="mod">
          <ac:chgData name="Smetanová, Radka" userId="3cd5dd29-66b2-4127-b2d5-b2827dc8c452" providerId="ADAL" clId="{AD7BD655-0D07-450F-9FBC-70128D5DD0E6}" dt="2023-03-05T21:59:32.458" v="1311" actId="20577"/>
          <ac:spMkLst>
            <pc:docMk/>
            <pc:sldMk cId="3399040794" sldId="283"/>
            <ac:spMk id="3" creationId="{9C8A1656-23D4-40EE-B162-837A68B1EF7F}"/>
          </ac:spMkLst>
        </pc:spChg>
      </pc:sldChg>
      <pc:sldChg chg="modSp mod modAnim">
        <pc:chgData name="Smetanová, Radka" userId="3cd5dd29-66b2-4127-b2d5-b2827dc8c452" providerId="ADAL" clId="{AD7BD655-0D07-450F-9FBC-70128D5DD0E6}" dt="2023-03-05T20:59:45.010" v="96" actId="207"/>
        <pc:sldMkLst>
          <pc:docMk/>
          <pc:sldMk cId="14603765" sldId="286"/>
        </pc:sldMkLst>
        <pc:spChg chg="mod">
          <ac:chgData name="Smetanová, Radka" userId="3cd5dd29-66b2-4127-b2d5-b2827dc8c452" providerId="ADAL" clId="{AD7BD655-0D07-450F-9FBC-70128D5DD0E6}" dt="2023-03-05T20:59:14.518" v="90" actId="14100"/>
          <ac:spMkLst>
            <pc:docMk/>
            <pc:sldMk cId="14603765" sldId="286"/>
            <ac:spMk id="4" creationId="{38C73F73-6501-4DE2-9C72-9924984A1825}"/>
          </ac:spMkLst>
        </pc:spChg>
        <pc:spChg chg="mod">
          <ac:chgData name="Smetanová, Radka" userId="3cd5dd29-66b2-4127-b2d5-b2827dc8c452" providerId="ADAL" clId="{AD7BD655-0D07-450F-9FBC-70128D5DD0E6}" dt="2023-03-05T20:59:45.010" v="96" actId="207"/>
          <ac:spMkLst>
            <pc:docMk/>
            <pc:sldMk cId="14603765" sldId="286"/>
            <ac:spMk id="5" creationId="{0C95E114-048F-44E5-B0B0-678379C9904D}"/>
          </ac:spMkLst>
        </pc:spChg>
        <pc:spChg chg="mod">
          <ac:chgData name="Smetanová, Radka" userId="3cd5dd29-66b2-4127-b2d5-b2827dc8c452" providerId="ADAL" clId="{AD7BD655-0D07-450F-9FBC-70128D5DD0E6}" dt="2023-03-05T20:59:24.685" v="94" actId="27636"/>
          <ac:spMkLst>
            <pc:docMk/>
            <pc:sldMk cId="14603765" sldId="286"/>
            <ac:spMk id="19" creationId="{08ED403A-2927-40B2-90D8-2B20E9AD0281}"/>
          </ac:spMkLst>
        </pc:spChg>
      </pc:sldChg>
      <pc:sldChg chg="modSp mod">
        <pc:chgData name="Smetanová, Radka" userId="3cd5dd29-66b2-4127-b2d5-b2827dc8c452" providerId="ADAL" clId="{AD7BD655-0D07-450F-9FBC-70128D5DD0E6}" dt="2023-03-05T21:12:09.623" v="227" actId="20577"/>
        <pc:sldMkLst>
          <pc:docMk/>
          <pc:sldMk cId="2758265117" sldId="288"/>
        </pc:sldMkLst>
        <pc:spChg chg="mod">
          <ac:chgData name="Smetanová, Radka" userId="3cd5dd29-66b2-4127-b2d5-b2827dc8c452" providerId="ADAL" clId="{AD7BD655-0D07-450F-9FBC-70128D5DD0E6}" dt="2023-03-05T21:12:09.623" v="227" actId="20577"/>
          <ac:spMkLst>
            <pc:docMk/>
            <pc:sldMk cId="2758265117" sldId="288"/>
            <ac:spMk id="3" creationId="{F1FD8095-25A7-4D42-B3F2-75AE77C59F68}"/>
          </ac:spMkLst>
        </pc:spChg>
      </pc:sldChg>
      <pc:sldChg chg="del">
        <pc:chgData name="Smetanová, Radka" userId="3cd5dd29-66b2-4127-b2d5-b2827dc8c452" providerId="ADAL" clId="{AD7BD655-0D07-450F-9FBC-70128D5DD0E6}" dt="2023-03-05T21:33:18.287" v="371" actId="47"/>
        <pc:sldMkLst>
          <pc:docMk/>
          <pc:sldMk cId="1021206708" sldId="289"/>
        </pc:sldMkLst>
      </pc:sldChg>
      <pc:sldChg chg="del">
        <pc:chgData name="Smetanová, Radka" userId="3cd5dd29-66b2-4127-b2d5-b2827dc8c452" providerId="ADAL" clId="{AD7BD655-0D07-450F-9FBC-70128D5DD0E6}" dt="2023-03-05T21:33:17.704" v="370" actId="47"/>
        <pc:sldMkLst>
          <pc:docMk/>
          <pc:sldMk cId="2746869196" sldId="299"/>
        </pc:sldMkLst>
      </pc:sldChg>
      <pc:sldChg chg="del">
        <pc:chgData name="Smetanová, Radka" userId="3cd5dd29-66b2-4127-b2d5-b2827dc8c452" providerId="ADAL" clId="{AD7BD655-0D07-450F-9FBC-70128D5DD0E6}" dt="2023-03-05T20:56:24.158" v="0" actId="47"/>
        <pc:sldMkLst>
          <pc:docMk/>
          <pc:sldMk cId="3312093521" sldId="300"/>
        </pc:sldMkLst>
      </pc:sldChg>
      <pc:sldChg chg="del">
        <pc:chgData name="Smetanová, Radka" userId="3cd5dd29-66b2-4127-b2d5-b2827dc8c452" providerId="ADAL" clId="{AD7BD655-0D07-450F-9FBC-70128D5DD0E6}" dt="2023-03-05T20:56:24.189" v="1" actId="47"/>
        <pc:sldMkLst>
          <pc:docMk/>
          <pc:sldMk cId="99897581" sldId="301"/>
        </pc:sldMkLst>
      </pc:sldChg>
      <pc:sldChg chg="addSp delSp modSp mod setBg modAnim chgLayout">
        <pc:chgData name="Smetanová, Radka" userId="3cd5dd29-66b2-4127-b2d5-b2827dc8c452" providerId="ADAL" clId="{AD7BD655-0D07-450F-9FBC-70128D5DD0E6}" dt="2023-03-05T21:12:25.680" v="229"/>
        <pc:sldMkLst>
          <pc:docMk/>
          <pc:sldMk cId="1128421599" sldId="302"/>
        </pc:sldMkLst>
        <pc:spChg chg="mod ord">
          <ac:chgData name="Smetanová, Radka" userId="3cd5dd29-66b2-4127-b2d5-b2827dc8c452" providerId="ADAL" clId="{AD7BD655-0D07-450F-9FBC-70128D5DD0E6}" dt="2023-03-05T21:03:28.163" v="129" actId="20577"/>
          <ac:spMkLst>
            <pc:docMk/>
            <pc:sldMk cId="1128421599" sldId="302"/>
            <ac:spMk id="2" creationId="{DAD88214-078A-4AA4-86F4-E3B2FC2659DC}"/>
          </ac:spMkLst>
        </pc:spChg>
        <pc:spChg chg="add mod ord">
          <ac:chgData name="Smetanová, Radka" userId="3cd5dd29-66b2-4127-b2d5-b2827dc8c452" providerId="ADAL" clId="{AD7BD655-0D07-450F-9FBC-70128D5DD0E6}" dt="2023-03-05T21:03:15.532" v="122" actId="122"/>
          <ac:spMkLst>
            <pc:docMk/>
            <pc:sldMk cId="1128421599" sldId="302"/>
            <ac:spMk id="3" creationId="{C264BC8A-4920-440A-9199-E94E9397053C}"/>
          </ac:spMkLst>
        </pc:spChg>
        <pc:spChg chg="add">
          <ac:chgData name="Smetanová, Radka" userId="3cd5dd29-66b2-4127-b2d5-b2827dc8c452" providerId="ADAL" clId="{AD7BD655-0D07-450F-9FBC-70128D5DD0E6}" dt="2023-03-05T21:02:46.080" v="107" actId="26606"/>
          <ac:spMkLst>
            <pc:docMk/>
            <pc:sldMk cId="1128421599" sldId="302"/>
            <ac:spMk id="1031" creationId="{DA381740-063A-41A4-836D-85D14980EEF0}"/>
          </ac:spMkLst>
        </pc:spChg>
        <pc:spChg chg="add">
          <ac:chgData name="Smetanová, Radka" userId="3cd5dd29-66b2-4127-b2d5-b2827dc8c452" providerId="ADAL" clId="{AD7BD655-0D07-450F-9FBC-70128D5DD0E6}" dt="2023-03-05T21:02:46.080" v="107" actId="26606"/>
          <ac:spMkLst>
            <pc:docMk/>
            <pc:sldMk cId="1128421599" sldId="302"/>
            <ac:spMk id="1033" creationId="{9B7AD9F6-8CE7-4299-8FC6-328F4DCD3FF9}"/>
          </ac:spMkLst>
        </pc:spChg>
        <pc:spChg chg="add">
          <ac:chgData name="Smetanová, Radka" userId="3cd5dd29-66b2-4127-b2d5-b2827dc8c452" providerId="ADAL" clId="{AD7BD655-0D07-450F-9FBC-70128D5DD0E6}" dt="2023-03-05T21:02:46.080" v="107" actId="26606"/>
          <ac:spMkLst>
            <pc:docMk/>
            <pc:sldMk cId="1128421599" sldId="302"/>
            <ac:spMk id="1035" creationId="{F49775AF-8896-43EE-92C6-83497D6DC56F}"/>
          </ac:spMkLst>
        </pc:spChg>
        <pc:picChg chg="del">
          <ac:chgData name="Smetanová, Radka" userId="3cd5dd29-66b2-4127-b2d5-b2827dc8c452" providerId="ADAL" clId="{AD7BD655-0D07-450F-9FBC-70128D5DD0E6}" dt="2023-03-05T21:01:34.530" v="98" actId="478"/>
          <ac:picMkLst>
            <pc:docMk/>
            <pc:sldMk cId="1128421599" sldId="302"/>
            <ac:picMk id="7" creationId="{A7727E05-1FFF-49A3-9D16-3DC5996E2ED0}"/>
          </ac:picMkLst>
        </pc:picChg>
        <pc:picChg chg="add del mod">
          <ac:chgData name="Smetanová, Radka" userId="3cd5dd29-66b2-4127-b2d5-b2827dc8c452" providerId="ADAL" clId="{AD7BD655-0D07-450F-9FBC-70128D5DD0E6}" dt="2023-03-05T21:02:52.384" v="109" actId="478"/>
          <ac:picMkLst>
            <pc:docMk/>
            <pc:sldMk cId="1128421599" sldId="302"/>
            <ac:picMk id="1026" creationId="{92F40017-16CF-488D-AA3F-E63C3EF68751}"/>
          </ac:picMkLst>
        </pc:picChg>
        <pc:picChg chg="add mod">
          <ac:chgData name="Smetanová, Radka" userId="3cd5dd29-66b2-4127-b2d5-b2827dc8c452" providerId="ADAL" clId="{AD7BD655-0D07-450F-9FBC-70128D5DD0E6}" dt="2023-03-05T21:03:08.221" v="115" actId="1076"/>
          <ac:picMkLst>
            <pc:docMk/>
            <pc:sldMk cId="1128421599" sldId="302"/>
            <ac:picMk id="1028" creationId="{2C0853E4-5212-4D5D-A50C-7D0CC549B6DE}"/>
          </ac:picMkLst>
        </pc:picChg>
      </pc:sldChg>
      <pc:sldChg chg="del">
        <pc:chgData name="Smetanová, Radka" userId="3cd5dd29-66b2-4127-b2d5-b2827dc8c452" providerId="ADAL" clId="{AD7BD655-0D07-450F-9FBC-70128D5DD0E6}" dt="2023-03-05T21:12:01.546" v="210" actId="47"/>
        <pc:sldMkLst>
          <pc:docMk/>
          <pc:sldMk cId="3610956836" sldId="303"/>
        </pc:sldMkLst>
      </pc:sldChg>
      <pc:sldChg chg="del">
        <pc:chgData name="Smetanová, Radka" userId="3cd5dd29-66b2-4127-b2d5-b2827dc8c452" providerId="ADAL" clId="{AD7BD655-0D07-450F-9FBC-70128D5DD0E6}" dt="2023-03-05T21:12:01.957" v="211" actId="47"/>
        <pc:sldMkLst>
          <pc:docMk/>
          <pc:sldMk cId="2418449722" sldId="304"/>
        </pc:sldMkLst>
      </pc:sldChg>
      <pc:sldChg chg="del">
        <pc:chgData name="Smetanová, Radka" userId="3cd5dd29-66b2-4127-b2d5-b2827dc8c452" providerId="ADAL" clId="{AD7BD655-0D07-450F-9FBC-70128D5DD0E6}" dt="2023-03-05T21:12:02.295" v="212" actId="47"/>
        <pc:sldMkLst>
          <pc:docMk/>
          <pc:sldMk cId="2162589659" sldId="305"/>
        </pc:sldMkLst>
      </pc:sldChg>
      <pc:sldChg chg="del">
        <pc:chgData name="Smetanová, Radka" userId="3cd5dd29-66b2-4127-b2d5-b2827dc8c452" providerId="ADAL" clId="{AD7BD655-0D07-450F-9FBC-70128D5DD0E6}" dt="2023-03-05T21:12:02.808" v="213" actId="47"/>
        <pc:sldMkLst>
          <pc:docMk/>
          <pc:sldMk cId="2043490442" sldId="306"/>
        </pc:sldMkLst>
      </pc:sldChg>
      <pc:sldChg chg="del">
        <pc:chgData name="Smetanová, Radka" userId="3cd5dd29-66b2-4127-b2d5-b2827dc8c452" providerId="ADAL" clId="{AD7BD655-0D07-450F-9FBC-70128D5DD0E6}" dt="2023-03-05T21:12:03.406" v="214" actId="47"/>
        <pc:sldMkLst>
          <pc:docMk/>
          <pc:sldMk cId="22340964" sldId="307"/>
        </pc:sldMkLst>
      </pc:sldChg>
      <pc:sldChg chg="del">
        <pc:chgData name="Smetanová, Radka" userId="3cd5dd29-66b2-4127-b2d5-b2827dc8c452" providerId="ADAL" clId="{AD7BD655-0D07-450F-9FBC-70128D5DD0E6}" dt="2023-03-05T21:12:04.033" v="215" actId="47"/>
        <pc:sldMkLst>
          <pc:docMk/>
          <pc:sldMk cId="3414091190" sldId="308"/>
        </pc:sldMkLst>
      </pc:sldChg>
      <pc:sldChg chg="modSp mod">
        <pc:chgData name="Smetanová, Radka" userId="3cd5dd29-66b2-4127-b2d5-b2827dc8c452" providerId="ADAL" clId="{AD7BD655-0D07-450F-9FBC-70128D5DD0E6}" dt="2023-03-05T21:59:49.621" v="1312"/>
        <pc:sldMkLst>
          <pc:docMk/>
          <pc:sldMk cId="1267159218" sldId="309"/>
        </pc:sldMkLst>
        <pc:spChg chg="mod">
          <ac:chgData name="Smetanová, Radka" userId="3cd5dd29-66b2-4127-b2d5-b2827dc8c452" providerId="ADAL" clId="{AD7BD655-0D07-450F-9FBC-70128D5DD0E6}" dt="2023-03-05T21:59:49.621" v="1312"/>
          <ac:spMkLst>
            <pc:docMk/>
            <pc:sldMk cId="1267159218" sldId="309"/>
            <ac:spMk id="3" creationId="{9C8A1656-23D4-40EE-B162-837A68B1EF7F}"/>
          </ac:spMkLst>
        </pc:spChg>
      </pc:sldChg>
      <pc:sldChg chg="addSp delSp modSp add mod modAnim">
        <pc:chgData name="Smetanová, Radka" userId="3cd5dd29-66b2-4127-b2d5-b2827dc8c452" providerId="ADAL" clId="{AD7BD655-0D07-450F-9FBC-70128D5DD0E6}" dt="2023-03-05T21:12:36.677" v="232"/>
        <pc:sldMkLst>
          <pc:docMk/>
          <pc:sldMk cId="1762248024" sldId="310"/>
        </pc:sldMkLst>
        <pc:spChg chg="mod">
          <ac:chgData name="Smetanová, Radka" userId="3cd5dd29-66b2-4127-b2d5-b2827dc8c452" providerId="ADAL" clId="{AD7BD655-0D07-450F-9FBC-70128D5DD0E6}" dt="2023-03-05T21:04:43.792" v="145" actId="20577"/>
          <ac:spMkLst>
            <pc:docMk/>
            <pc:sldMk cId="1762248024" sldId="310"/>
            <ac:spMk id="3" creationId="{C264BC8A-4920-440A-9199-E94E9397053C}"/>
          </ac:spMkLst>
        </pc:spChg>
        <pc:picChg chg="del">
          <ac:chgData name="Smetanová, Radka" userId="3cd5dd29-66b2-4127-b2d5-b2827dc8c452" providerId="ADAL" clId="{AD7BD655-0D07-450F-9FBC-70128D5DD0E6}" dt="2023-03-05T21:04:18.244" v="131" actId="478"/>
          <ac:picMkLst>
            <pc:docMk/>
            <pc:sldMk cId="1762248024" sldId="310"/>
            <ac:picMk id="1028" creationId="{2C0853E4-5212-4D5D-A50C-7D0CC549B6DE}"/>
          </ac:picMkLst>
        </pc:picChg>
        <pc:picChg chg="add mod">
          <ac:chgData name="Smetanová, Radka" userId="3cd5dd29-66b2-4127-b2d5-b2827dc8c452" providerId="ADAL" clId="{AD7BD655-0D07-450F-9FBC-70128D5DD0E6}" dt="2023-03-05T21:04:40.349" v="140" actId="1076"/>
          <ac:picMkLst>
            <pc:docMk/>
            <pc:sldMk cId="1762248024" sldId="310"/>
            <ac:picMk id="2050" creationId="{A6AC2908-5D81-4BF0-96D8-03977DEC5A59}"/>
          </ac:picMkLst>
        </pc:picChg>
      </pc:sldChg>
      <pc:sldChg chg="addSp delSp modSp add mod modAnim">
        <pc:chgData name="Smetanová, Radka" userId="3cd5dd29-66b2-4127-b2d5-b2827dc8c452" providerId="ADAL" clId="{AD7BD655-0D07-450F-9FBC-70128D5DD0E6}" dt="2023-03-05T21:12:45.750" v="234"/>
        <pc:sldMkLst>
          <pc:docMk/>
          <pc:sldMk cId="3774747004" sldId="311"/>
        </pc:sldMkLst>
        <pc:spChg chg="mod">
          <ac:chgData name="Smetanová, Radka" userId="3cd5dd29-66b2-4127-b2d5-b2827dc8c452" providerId="ADAL" clId="{AD7BD655-0D07-450F-9FBC-70128D5DD0E6}" dt="2023-03-05T21:08:07.722" v="166" actId="20577"/>
          <ac:spMkLst>
            <pc:docMk/>
            <pc:sldMk cId="3774747004" sldId="311"/>
            <ac:spMk id="3" creationId="{C264BC8A-4920-440A-9199-E94E9397053C}"/>
          </ac:spMkLst>
        </pc:spChg>
        <pc:picChg chg="del">
          <ac:chgData name="Smetanová, Radka" userId="3cd5dd29-66b2-4127-b2d5-b2827dc8c452" providerId="ADAL" clId="{AD7BD655-0D07-450F-9FBC-70128D5DD0E6}" dt="2023-03-05T21:05:18.155" v="147" actId="478"/>
          <ac:picMkLst>
            <pc:docMk/>
            <pc:sldMk cId="3774747004" sldId="311"/>
            <ac:picMk id="2050" creationId="{A6AC2908-5D81-4BF0-96D8-03977DEC5A59}"/>
          </ac:picMkLst>
        </pc:picChg>
        <pc:picChg chg="add mod">
          <ac:chgData name="Smetanová, Radka" userId="3cd5dd29-66b2-4127-b2d5-b2827dc8c452" providerId="ADAL" clId="{AD7BD655-0D07-450F-9FBC-70128D5DD0E6}" dt="2023-03-05T21:05:40.008" v="153" actId="1076"/>
          <ac:picMkLst>
            <pc:docMk/>
            <pc:sldMk cId="3774747004" sldId="311"/>
            <ac:picMk id="3074" creationId="{0E693E7E-38B9-4864-99F4-235E9E22C2D7}"/>
          </ac:picMkLst>
        </pc:picChg>
      </pc:sldChg>
      <pc:sldChg chg="addSp delSp modSp add mod modAnim">
        <pc:chgData name="Smetanová, Radka" userId="3cd5dd29-66b2-4127-b2d5-b2827dc8c452" providerId="ADAL" clId="{AD7BD655-0D07-450F-9FBC-70128D5DD0E6}" dt="2023-03-05T21:12:52.504" v="236"/>
        <pc:sldMkLst>
          <pc:docMk/>
          <pc:sldMk cId="1437612217" sldId="312"/>
        </pc:sldMkLst>
        <pc:spChg chg="mod">
          <ac:chgData name="Smetanová, Radka" userId="3cd5dd29-66b2-4127-b2d5-b2827dc8c452" providerId="ADAL" clId="{AD7BD655-0D07-450F-9FBC-70128D5DD0E6}" dt="2023-03-05T21:08:17.880" v="174" actId="20577"/>
          <ac:spMkLst>
            <pc:docMk/>
            <pc:sldMk cId="1437612217" sldId="312"/>
            <ac:spMk id="3" creationId="{C264BC8A-4920-440A-9199-E94E9397053C}"/>
          </ac:spMkLst>
        </pc:spChg>
        <pc:picChg chg="del">
          <ac:chgData name="Smetanová, Radka" userId="3cd5dd29-66b2-4127-b2d5-b2827dc8c452" providerId="ADAL" clId="{AD7BD655-0D07-450F-9FBC-70128D5DD0E6}" dt="2023-03-05T21:07:37.863" v="155" actId="478"/>
          <ac:picMkLst>
            <pc:docMk/>
            <pc:sldMk cId="1437612217" sldId="312"/>
            <ac:picMk id="3074" creationId="{0E693E7E-38B9-4864-99F4-235E9E22C2D7}"/>
          </ac:picMkLst>
        </pc:picChg>
        <pc:picChg chg="add mod">
          <ac:chgData name="Smetanová, Radka" userId="3cd5dd29-66b2-4127-b2d5-b2827dc8c452" providerId="ADAL" clId="{AD7BD655-0D07-450F-9FBC-70128D5DD0E6}" dt="2023-03-05T21:07:50.822" v="160" actId="1076"/>
          <ac:picMkLst>
            <pc:docMk/>
            <pc:sldMk cId="1437612217" sldId="312"/>
            <ac:picMk id="4098" creationId="{7BB35C31-700E-4C93-9868-03C6E89A2710}"/>
          </ac:picMkLst>
        </pc:picChg>
      </pc:sldChg>
      <pc:sldChg chg="addSp delSp modSp add modAnim">
        <pc:chgData name="Smetanová, Radka" userId="3cd5dd29-66b2-4127-b2d5-b2827dc8c452" providerId="ADAL" clId="{AD7BD655-0D07-450F-9FBC-70128D5DD0E6}" dt="2023-03-05T22:01:33.721" v="1326" actId="20577"/>
        <pc:sldMkLst>
          <pc:docMk/>
          <pc:sldMk cId="1716054597" sldId="313"/>
        </pc:sldMkLst>
        <pc:spChg chg="mod">
          <ac:chgData name="Smetanová, Radka" userId="3cd5dd29-66b2-4127-b2d5-b2827dc8c452" providerId="ADAL" clId="{AD7BD655-0D07-450F-9FBC-70128D5DD0E6}" dt="2023-03-05T22:01:33.721" v="1326" actId="20577"/>
          <ac:spMkLst>
            <pc:docMk/>
            <pc:sldMk cId="1716054597" sldId="313"/>
            <ac:spMk id="3" creationId="{C264BC8A-4920-440A-9199-E94E9397053C}"/>
          </ac:spMkLst>
        </pc:spChg>
        <pc:picChg chg="del">
          <ac:chgData name="Smetanová, Radka" userId="3cd5dd29-66b2-4127-b2d5-b2827dc8c452" providerId="ADAL" clId="{AD7BD655-0D07-450F-9FBC-70128D5DD0E6}" dt="2023-03-05T21:08:58.123" v="176" actId="478"/>
          <ac:picMkLst>
            <pc:docMk/>
            <pc:sldMk cId="1716054597" sldId="313"/>
            <ac:picMk id="4098" creationId="{7BB35C31-700E-4C93-9868-03C6E89A2710}"/>
          </ac:picMkLst>
        </pc:picChg>
        <pc:picChg chg="add mod">
          <ac:chgData name="Smetanová, Radka" userId="3cd5dd29-66b2-4127-b2d5-b2827dc8c452" providerId="ADAL" clId="{AD7BD655-0D07-450F-9FBC-70128D5DD0E6}" dt="2023-03-05T21:09:14.817" v="182" actId="1076"/>
          <ac:picMkLst>
            <pc:docMk/>
            <pc:sldMk cId="1716054597" sldId="313"/>
            <ac:picMk id="5122" creationId="{84CFBF0B-5616-4E30-82FD-576EF45DAADF}"/>
          </ac:picMkLst>
        </pc:picChg>
      </pc:sldChg>
      <pc:sldChg chg="addSp delSp modSp add mod modAnim">
        <pc:chgData name="Smetanová, Radka" userId="3cd5dd29-66b2-4127-b2d5-b2827dc8c452" providerId="ADAL" clId="{AD7BD655-0D07-450F-9FBC-70128D5DD0E6}" dt="2023-03-05T21:13:08.031" v="240"/>
        <pc:sldMkLst>
          <pc:docMk/>
          <pc:sldMk cId="1569921413" sldId="314"/>
        </pc:sldMkLst>
        <pc:spChg chg="mod">
          <ac:chgData name="Smetanová, Radka" userId="3cd5dd29-66b2-4127-b2d5-b2827dc8c452" providerId="ADAL" clId="{AD7BD655-0D07-450F-9FBC-70128D5DD0E6}" dt="2023-03-05T21:11:05.235" v="195" actId="20577"/>
          <ac:spMkLst>
            <pc:docMk/>
            <pc:sldMk cId="1569921413" sldId="314"/>
            <ac:spMk id="3" creationId="{C264BC8A-4920-440A-9199-E94E9397053C}"/>
          </ac:spMkLst>
        </pc:spChg>
        <pc:picChg chg="del">
          <ac:chgData name="Smetanová, Radka" userId="3cd5dd29-66b2-4127-b2d5-b2827dc8c452" providerId="ADAL" clId="{AD7BD655-0D07-450F-9FBC-70128D5DD0E6}" dt="2023-03-05T21:10:45.750" v="184" actId="478"/>
          <ac:picMkLst>
            <pc:docMk/>
            <pc:sldMk cId="1569921413" sldId="314"/>
            <ac:picMk id="5122" creationId="{84CFBF0B-5616-4E30-82FD-576EF45DAADF}"/>
          </ac:picMkLst>
        </pc:picChg>
        <pc:picChg chg="add mod">
          <ac:chgData name="Smetanová, Radka" userId="3cd5dd29-66b2-4127-b2d5-b2827dc8c452" providerId="ADAL" clId="{AD7BD655-0D07-450F-9FBC-70128D5DD0E6}" dt="2023-03-05T21:11:01.472" v="189" actId="1076"/>
          <ac:picMkLst>
            <pc:docMk/>
            <pc:sldMk cId="1569921413" sldId="314"/>
            <ac:picMk id="6146" creationId="{9A506790-85ED-4A3A-8F15-CB909E220EC9}"/>
          </ac:picMkLst>
        </pc:picChg>
      </pc:sldChg>
      <pc:sldChg chg="addSp delSp modSp add mod modAnim">
        <pc:chgData name="Smetanová, Radka" userId="3cd5dd29-66b2-4127-b2d5-b2827dc8c452" providerId="ADAL" clId="{AD7BD655-0D07-450F-9FBC-70128D5DD0E6}" dt="2023-03-05T21:13:15.652" v="242"/>
        <pc:sldMkLst>
          <pc:docMk/>
          <pc:sldMk cId="2643602248" sldId="315"/>
        </pc:sldMkLst>
        <pc:spChg chg="mod">
          <ac:chgData name="Smetanová, Radka" userId="3cd5dd29-66b2-4127-b2d5-b2827dc8c452" providerId="ADAL" clId="{AD7BD655-0D07-450F-9FBC-70128D5DD0E6}" dt="2023-03-05T21:11:56.401" v="209" actId="20577"/>
          <ac:spMkLst>
            <pc:docMk/>
            <pc:sldMk cId="2643602248" sldId="315"/>
            <ac:spMk id="3" creationId="{C264BC8A-4920-440A-9199-E94E9397053C}"/>
          </ac:spMkLst>
        </pc:spChg>
        <pc:picChg chg="del">
          <ac:chgData name="Smetanová, Radka" userId="3cd5dd29-66b2-4127-b2d5-b2827dc8c452" providerId="ADAL" clId="{AD7BD655-0D07-450F-9FBC-70128D5DD0E6}" dt="2023-03-05T21:11:33.744" v="197" actId="478"/>
          <ac:picMkLst>
            <pc:docMk/>
            <pc:sldMk cId="2643602248" sldId="315"/>
            <ac:picMk id="6146" creationId="{9A506790-85ED-4A3A-8F15-CB909E220EC9}"/>
          </ac:picMkLst>
        </pc:picChg>
        <pc:picChg chg="add mod">
          <ac:chgData name="Smetanová, Radka" userId="3cd5dd29-66b2-4127-b2d5-b2827dc8c452" providerId="ADAL" clId="{AD7BD655-0D07-450F-9FBC-70128D5DD0E6}" dt="2023-03-05T21:11:52.161" v="203" actId="1076"/>
          <ac:picMkLst>
            <pc:docMk/>
            <pc:sldMk cId="2643602248" sldId="315"/>
            <ac:picMk id="7170" creationId="{3BC99C7D-B523-468C-A172-EBD586ADB981}"/>
          </ac:picMkLst>
        </pc:picChg>
      </pc:sldChg>
      <pc:sldChg chg="delSp modSp new mod modAnim">
        <pc:chgData name="Smetanová, Radka" userId="3cd5dd29-66b2-4127-b2d5-b2827dc8c452" providerId="ADAL" clId="{AD7BD655-0D07-450F-9FBC-70128D5DD0E6}" dt="2023-03-05T21:39:45.300" v="650" actId="20577"/>
        <pc:sldMkLst>
          <pc:docMk/>
          <pc:sldMk cId="577005246" sldId="316"/>
        </pc:sldMkLst>
        <pc:spChg chg="mod">
          <ac:chgData name="Smetanová, Radka" userId="3cd5dd29-66b2-4127-b2d5-b2827dc8c452" providerId="ADAL" clId="{AD7BD655-0D07-450F-9FBC-70128D5DD0E6}" dt="2023-03-05T21:16:05.491" v="296" actId="403"/>
          <ac:spMkLst>
            <pc:docMk/>
            <pc:sldMk cId="577005246" sldId="316"/>
            <ac:spMk id="2" creationId="{0C402317-2AB0-49C1-AACA-0B6008C112C7}"/>
          </ac:spMkLst>
        </pc:spChg>
        <pc:spChg chg="mod">
          <ac:chgData name="Smetanová, Radka" userId="3cd5dd29-66b2-4127-b2d5-b2827dc8c452" providerId="ADAL" clId="{AD7BD655-0D07-450F-9FBC-70128D5DD0E6}" dt="2023-03-05T21:39:45.300" v="650" actId="20577"/>
          <ac:spMkLst>
            <pc:docMk/>
            <pc:sldMk cId="577005246" sldId="316"/>
            <ac:spMk id="3" creationId="{7D83392B-5F95-4AAC-868B-BEFB22B7E646}"/>
          </ac:spMkLst>
        </pc:spChg>
        <pc:spChg chg="mod">
          <ac:chgData name="Smetanová, Radka" userId="3cd5dd29-66b2-4127-b2d5-b2827dc8c452" providerId="ADAL" clId="{AD7BD655-0D07-450F-9FBC-70128D5DD0E6}" dt="2023-03-05T21:20:43.756" v="369" actId="114"/>
          <ac:spMkLst>
            <pc:docMk/>
            <pc:sldMk cId="577005246" sldId="316"/>
            <ac:spMk id="4" creationId="{5DB49977-7609-4C73-B584-AB16B7DCFFFC}"/>
          </ac:spMkLst>
        </pc:spChg>
        <pc:spChg chg="del">
          <ac:chgData name="Smetanová, Radka" userId="3cd5dd29-66b2-4127-b2d5-b2827dc8c452" providerId="ADAL" clId="{AD7BD655-0D07-450F-9FBC-70128D5DD0E6}" dt="2023-03-05T21:17:08.928" v="317" actId="478"/>
          <ac:spMkLst>
            <pc:docMk/>
            <pc:sldMk cId="577005246" sldId="316"/>
            <ac:spMk id="5" creationId="{F4AF0DAD-39FD-415E-AE52-5A50A236EFBD}"/>
          </ac:spMkLst>
        </pc:spChg>
        <pc:spChg chg="mod">
          <ac:chgData name="Smetanová, Radka" userId="3cd5dd29-66b2-4127-b2d5-b2827dc8c452" providerId="ADAL" clId="{AD7BD655-0D07-450F-9FBC-70128D5DD0E6}" dt="2023-03-05T21:20:18.904" v="364" actId="207"/>
          <ac:spMkLst>
            <pc:docMk/>
            <pc:sldMk cId="577005246" sldId="316"/>
            <ac:spMk id="6" creationId="{3D7C5809-CD10-4898-A0E6-EDD3CC54F459}"/>
          </ac:spMkLst>
        </pc:spChg>
      </pc:sldChg>
      <pc:sldChg chg="addSp delSp modSp new mod ord modAnim">
        <pc:chgData name="Smetanová, Radka" userId="3cd5dd29-66b2-4127-b2d5-b2827dc8c452" providerId="ADAL" clId="{AD7BD655-0D07-450F-9FBC-70128D5DD0E6}" dt="2023-03-05T21:39:29.182" v="647" actId="1038"/>
        <pc:sldMkLst>
          <pc:docMk/>
          <pc:sldMk cId="2739107716" sldId="317"/>
        </pc:sldMkLst>
        <pc:spChg chg="mod">
          <ac:chgData name="Smetanová, Radka" userId="3cd5dd29-66b2-4127-b2d5-b2827dc8c452" providerId="ADAL" clId="{AD7BD655-0D07-450F-9FBC-70128D5DD0E6}" dt="2023-03-05T21:33:49.859" v="411" actId="20577"/>
          <ac:spMkLst>
            <pc:docMk/>
            <pc:sldMk cId="2739107716" sldId="317"/>
            <ac:spMk id="2" creationId="{DADDECD6-F63D-4CBC-A6C5-A02D075FF5E9}"/>
          </ac:spMkLst>
        </pc:spChg>
        <pc:spChg chg="mod">
          <ac:chgData name="Smetanová, Radka" userId="3cd5dd29-66b2-4127-b2d5-b2827dc8c452" providerId="ADAL" clId="{AD7BD655-0D07-450F-9FBC-70128D5DD0E6}" dt="2023-03-05T21:35:44.412" v="491" actId="20577"/>
          <ac:spMkLst>
            <pc:docMk/>
            <pc:sldMk cId="2739107716" sldId="317"/>
            <ac:spMk id="3" creationId="{058BACA0-4F91-4D5C-88D7-0EA1578919EB}"/>
          </ac:spMkLst>
        </pc:spChg>
        <pc:spChg chg="mod">
          <ac:chgData name="Smetanová, Radka" userId="3cd5dd29-66b2-4127-b2d5-b2827dc8c452" providerId="ADAL" clId="{AD7BD655-0D07-450F-9FBC-70128D5DD0E6}" dt="2023-03-05T21:35:30.741" v="489" actId="14100"/>
          <ac:spMkLst>
            <pc:docMk/>
            <pc:sldMk cId="2739107716" sldId="317"/>
            <ac:spMk id="4" creationId="{6884B966-876B-4D4A-8CA3-B403E57033D6}"/>
          </ac:spMkLst>
        </pc:spChg>
        <pc:spChg chg="del">
          <ac:chgData name="Smetanová, Radka" userId="3cd5dd29-66b2-4127-b2d5-b2827dc8c452" providerId="ADAL" clId="{AD7BD655-0D07-450F-9FBC-70128D5DD0E6}" dt="2023-03-05T21:34:26.818" v="446" actId="478"/>
          <ac:spMkLst>
            <pc:docMk/>
            <pc:sldMk cId="2739107716" sldId="317"/>
            <ac:spMk id="5" creationId="{DB2ACCB7-74C1-4DE6-AF76-00ABC36CA14C}"/>
          </ac:spMkLst>
        </pc:spChg>
        <pc:spChg chg="del mod">
          <ac:chgData name="Smetanová, Radka" userId="3cd5dd29-66b2-4127-b2d5-b2827dc8c452" providerId="ADAL" clId="{AD7BD655-0D07-450F-9FBC-70128D5DD0E6}" dt="2023-03-05T21:34:33.524" v="448" actId="478"/>
          <ac:spMkLst>
            <pc:docMk/>
            <pc:sldMk cId="2739107716" sldId="317"/>
            <ac:spMk id="6" creationId="{9363BC1C-A67C-4A40-92E4-1283B882102D}"/>
          </ac:spMkLst>
        </pc:spChg>
        <pc:spChg chg="add mod">
          <ac:chgData name="Smetanová, Radka" userId="3cd5dd29-66b2-4127-b2d5-b2827dc8c452" providerId="ADAL" clId="{AD7BD655-0D07-450F-9FBC-70128D5DD0E6}" dt="2023-03-05T21:37:26.742" v="526" actId="1037"/>
          <ac:spMkLst>
            <pc:docMk/>
            <pc:sldMk cId="2739107716" sldId="317"/>
            <ac:spMk id="7" creationId="{9ABC4D12-BF79-4441-8245-883C6C8AE950}"/>
          </ac:spMkLst>
        </pc:spChg>
        <pc:spChg chg="add mod">
          <ac:chgData name="Smetanová, Radka" userId="3cd5dd29-66b2-4127-b2d5-b2827dc8c452" providerId="ADAL" clId="{AD7BD655-0D07-450F-9FBC-70128D5DD0E6}" dt="2023-03-05T21:37:43.101" v="582" actId="14100"/>
          <ac:spMkLst>
            <pc:docMk/>
            <pc:sldMk cId="2739107716" sldId="317"/>
            <ac:spMk id="8" creationId="{378DFC2A-AEE4-4FF1-B1BA-DAE31D90963E}"/>
          </ac:spMkLst>
        </pc:spChg>
        <pc:spChg chg="add mod">
          <ac:chgData name="Smetanová, Radka" userId="3cd5dd29-66b2-4127-b2d5-b2827dc8c452" providerId="ADAL" clId="{AD7BD655-0D07-450F-9FBC-70128D5DD0E6}" dt="2023-03-05T21:37:54.325" v="589" actId="1035"/>
          <ac:spMkLst>
            <pc:docMk/>
            <pc:sldMk cId="2739107716" sldId="317"/>
            <ac:spMk id="9" creationId="{97C0B689-1631-46C4-B943-0837E9B7A0EC}"/>
          </ac:spMkLst>
        </pc:spChg>
        <pc:spChg chg="add mod">
          <ac:chgData name="Smetanová, Radka" userId="3cd5dd29-66b2-4127-b2d5-b2827dc8c452" providerId="ADAL" clId="{AD7BD655-0D07-450F-9FBC-70128D5DD0E6}" dt="2023-03-05T21:38:18.814" v="599" actId="1036"/>
          <ac:spMkLst>
            <pc:docMk/>
            <pc:sldMk cId="2739107716" sldId="317"/>
            <ac:spMk id="10" creationId="{213D45CC-C796-447F-AB09-8B32D34ADD31}"/>
          </ac:spMkLst>
        </pc:spChg>
        <pc:spChg chg="add mod">
          <ac:chgData name="Smetanová, Radka" userId="3cd5dd29-66b2-4127-b2d5-b2827dc8c452" providerId="ADAL" clId="{AD7BD655-0D07-450F-9FBC-70128D5DD0E6}" dt="2023-03-05T21:38:37.814" v="610" actId="1036"/>
          <ac:spMkLst>
            <pc:docMk/>
            <pc:sldMk cId="2739107716" sldId="317"/>
            <ac:spMk id="11" creationId="{06C218CC-E811-4A9D-ABA9-EA271BA6E8A7}"/>
          </ac:spMkLst>
        </pc:spChg>
        <pc:spChg chg="add mod">
          <ac:chgData name="Smetanová, Radka" userId="3cd5dd29-66b2-4127-b2d5-b2827dc8c452" providerId="ADAL" clId="{AD7BD655-0D07-450F-9FBC-70128D5DD0E6}" dt="2023-03-05T21:38:58.278" v="624" actId="14100"/>
          <ac:spMkLst>
            <pc:docMk/>
            <pc:sldMk cId="2739107716" sldId="317"/>
            <ac:spMk id="12" creationId="{F1DBC236-21D5-4621-B0C0-43DD90AD558E}"/>
          </ac:spMkLst>
        </pc:spChg>
        <pc:spChg chg="add mod">
          <ac:chgData name="Smetanová, Radka" userId="3cd5dd29-66b2-4127-b2d5-b2827dc8c452" providerId="ADAL" clId="{AD7BD655-0D07-450F-9FBC-70128D5DD0E6}" dt="2023-03-05T21:39:14.745" v="632" actId="1036"/>
          <ac:spMkLst>
            <pc:docMk/>
            <pc:sldMk cId="2739107716" sldId="317"/>
            <ac:spMk id="13" creationId="{4B923DAC-E85E-4B36-822F-A1D0FE373802}"/>
          </ac:spMkLst>
        </pc:spChg>
        <pc:spChg chg="add mod">
          <ac:chgData name="Smetanová, Radka" userId="3cd5dd29-66b2-4127-b2d5-b2827dc8c452" providerId="ADAL" clId="{AD7BD655-0D07-450F-9FBC-70128D5DD0E6}" dt="2023-03-05T21:39:29.182" v="647" actId="1038"/>
          <ac:spMkLst>
            <pc:docMk/>
            <pc:sldMk cId="2739107716" sldId="317"/>
            <ac:spMk id="14" creationId="{185F91A0-4259-45AA-850B-056901DD3BA7}"/>
          </ac:spMkLst>
        </pc:spChg>
      </pc:sldChg>
      <pc:sldChg chg="addSp delSp modSp add mod delAnim modAnim">
        <pc:chgData name="Smetanová, Radka" userId="3cd5dd29-66b2-4127-b2d5-b2827dc8c452" providerId="ADAL" clId="{AD7BD655-0D07-450F-9FBC-70128D5DD0E6}" dt="2023-03-05T21:43:37.961" v="757"/>
        <pc:sldMkLst>
          <pc:docMk/>
          <pc:sldMk cId="2786732154" sldId="318"/>
        </pc:sldMkLst>
        <pc:spChg chg="mod">
          <ac:chgData name="Smetanová, Radka" userId="3cd5dd29-66b2-4127-b2d5-b2827dc8c452" providerId="ADAL" clId="{AD7BD655-0D07-450F-9FBC-70128D5DD0E6}" dt="2023-03-05T21:40:53.819" v="685"/>
          <ac:spMkLst>
            <pc:docMk/>
            <pc:sldMk cId="2786732154" sldId="318"/>
            <ac:spMk id="3" creationId="{7D83392B-5F95-4AAC-868B-BEFB22B7E646}"/>
          </ac:spMkLst>
        </pc:spChg>
        <pc:spChg chg="mod">
          <ac:chgData name="Smetanová, Radka" userId="3cd5dd29-66b2-4127-b2d5-b2827dc8c452" providerId="ADAL" clId="{AD7BD655-0D07-450F-9FBC-70128D5DD0E6}" dt="2023-03-05T21:40:39.093" v="683" actId="6549"/>
          <ac:spMkLst>
            <pc:docMk/>
            <pc:sldMk cId="2786732154" sldId="318"/>
            <ac:spMk id="4" creationId="{5DB49977-7609-4C73-B584-AB16B7DCFFFC}"/>
          </ac:spMkLst>
        </pc:spChg>
        <pc:spChg chg="del">
          <ac:chgData name="Smetanová, Radka" userId="3cd5dd29-66b2-4127-b2d5-b2827dc8c452" providerId="ADAL" clId="{AD7BD655-0D07-450F-9FBC-70128D5DD0E6}" dt="2023-03-05T21:40:10.469" v="652" actId="478"/>
          <ac:spMkLst>
            <pc:docMk/>
            <pc:sldMk cId="2786732154" sldId="318"/>
            <ac:spMk id="6" creationId="{3D7C5809-CD10-4898-A0E6-EDD3CC54F459}"/>
          </ac:spMkLst>
        </pc:spChg>
        <pc:spChg chg="add del mod">
          <ac:chgData name="Smetanová, Radka" userId="3cd5dd29-66b2-4127-b2d5-b2827dc8c452" providerId="ADAL" clId="{AD7BD655-0D07-450F-9FBC-70128D5DD0E6}" dt="2023-03-05T21:40:12.663" v="653" actId="478"/>
          <ac:spMkLst>
            <pc:docMk/>
            <pc:sldMk cId="2786732154" sldId="318"/>
            <ac:spMk id="7" creationId="{7E279553-1E3C-4D60-979E-1543914975EB}"/>
          </ac:spMkLst>
        </pc:spChg>
        <pc:spChg chg="add mod">
          <ac:chgData name="Smetanová, Radka" userId="3cd5dd29-66b2-4127-b2d5-b2827dc8c452" providerId="ADAL" clId="{AD7BD655-0D07-450F-9FBC-70128D5DD0E6}" dt="2023-03-05T21:43:31.865" v="756" actId="255"/>
          <ac:spMkLst>
            <pc:docMk/>
            <pc:sldMk cId="2786732154" sldId="318"/>
            <ac:spMk id="8" creationId="{6390574A-0C51-4647-A983-E182B465E772}"/>
          </ac:spMkLst>
        </pc:spChg>
      </pc:sldChg>
      <pc:sldChg chg="addSp delSp modSp new mod setBg modAnim">
        <pc:chgData name="Smetanová, Radka" userId="3cd5dd29-66b2-4127-b2d5-b2827dc8c452" providerId="ADAL" clId="{AD7BD655-0D07-450F-9FBC-70128D5DD0E6}" dt="2023-03-05T21:49:35.202" v="963" actId="14100"/>
        <pc:sldMkLst>
          <pc:docMk/>
          <pc:sldMk cId="3264661465" sldId="319"/>
        </pc:sldMkLst>
        <pc:spChg chg="mod">
          <ac:chgData name="Smetanová, Radka" userId="3cd5dd29-66b2-4127-b2d5-b2827dc8c452" providerId="ADAL" clId="{AD7BD655-0D07-450F-9FBC-70128D5DD0E6}" dt="2023-03-05T21:45:55.207" v="791" actId="403"/>
          <ac:spMkLst>
            <pc:docMk/>
            <pc:sldMk cId="3264661465" sldId="319"/>
            <ac:spMk id="2" creationId="{FD051B46-AFE1-457B-B95E-5C5C7F79C4E3}"/>
          </ac:spMkLst>
        </pc:spChg>
        <pc:spChg chg="del">
          <ac:chgData name="Smetanová, Radka" userId="3cd5dd29-66b2-4127-b2d5-b2827dc8c452" providerId="ADAL" clId="{AD7BD655-0D07-450F-9FBC-70128D5DD0E6}" dt="2023-03-05T21:45:42.727" v="786" actId="478"/>
          <ac:spMkLst>
            <pc:docMk/>
            <pc:sldMk cId="3264661465" sldId="319"/>
            <ac:spMk id="3" creationId="{E3324032-8FBF-40B4-95DE-6127586AD667}"/>
          </ac:spMkLst>
        </pc:spChg>
        <pc:spChg chg="add mod">
          <ac:chgData name="Smetanová, Radka" userId="3cd5dd29-66b2-4127-b2d5-b2827dc8c452" providerId="ADAL" clId="{AD7BD655-0D07-450F-9FBC-70128D5DD0E6}" dt="2023-03-05T21:46:44.626" v="825" actId="14100"/>
          <ac:spMkLst>
            <pc:docMk/>
            <pc:sldMk cId="3264661465" sldId="319"/>
            <ac:spMk id="6" creationId="{1CB94D96-E13E-4477-886C-89FDF5DB06BE}"/>
          </ac:spMkLst>
        </pc:spChg>
        <pc:spChg chg="add">
          <ac:chgData name="Smetanová, Radka" userId="3cd5dd29-66b2-4127-b2d5-b2827dc8c452" providerId="ADAL" clId="{AD7BD655-0D07-450F-9FBC-70128D5DD0E6}" dt="2023-03-05T21:45:45.125" v="787" actId="26606"/>
          <ac:spMkLst>
            <pc:docMk/>
            <pc:sldMk cId="3264661465" sldId="319"/>
            <ac:spMk id="10" creationId="{DA381740-063A-41A4-836D-85D14980EEF0}"/>
          </ac:spMkLst>
        </pc:spChg>
        <pc:spChg chg="add mod">
          <ac:chgData name="Smetanová, Radka" userId="3cd5dd29-66b2-4127-b2d5-b2827dc8c452" providerId="ADAL" clId="{AD7BD655-0D07-450F-9FBC-70128D5DD0E6}" dt="2023-03-05T21:47:11.068" v="908" actId="14100"/>
          <ac:spMkLst>
            <pc:docMk/>
            <pc:sldMk cId="3264661465" sldId="319"/>
            <ac:spMk id="11" creationId="{C3DE52E8-D43B-496C-9673-A2BAC9AF92F4}"/>
          </ac:spMkLst>
        </pc:spChg>
        <pc:spChg chg="add">
          <ac:chgData name="Smetanová, Radka" userId="3cd5dd29-66b2-4127-b2d5-b2827dc8c452" providerId="ADAL" clId="{AD7BD655-0D07-450F-9FBC-70128D5DD0E6}" dt="2023-03-05T21:45:45.125" v="787" actId="26606"/>
          <ac:spMkLst>
            <pc:docMk/>
            <pc:sldMk cId="3264661465" sldId="319"/>
            <ac:spMk id="12" creationId="{665DBBEF-238B-476B-96AB-8AAC3224ECEA}"/>
          </ac:spMkLst>
        </pc:spChg>
        <pc:spChg chg="add mod">
          <ac:chgData name="Smetanová, Radka" userId="3cd5dd29-66b2-4127-b2d5-b2827dc8c452" providerId="ADAL" clId="{AD7BD655-0D07-450F-9FBC-70128D5DD0E6}" dt="2023-03-05T21:48:31.178" v="943" actId="1036"/>
          <ac:spMkLst>
            <pc:docMk/>
            <pc:sldMk cId="3264661465" sldId="319"/>
            <ac:spMk id="13" creationId="{3119E210-C5AB-4AA0-AF23-5A073AD5D788}"/>
          </ac:spMkLst>
        </pc:spChg>
        <pc:spChg chg="add">
          <ac:chgData name="Smetanová, Radka" userId="3cd5dd29-66b2-4127-b2d5-b2827dc8c452" providerId="ADAL" clId="{AD7BD655-0D07-450F-9FBC-70128D5DD0E6}" dt="2023-03-05T21:45:45.125" v="787" actId="26606"/>
          <ac:spMkLst>
            <pc:docMk/>
            <pc:sldMk cId="3264661465" sldId="319"/>
            <ac:spMk id="14" creationId="{3FCFB1DE-0B7E-48CC-BA90-B2AB0889F9D6}"/>
          </ac:spMkLst>
        </pc:spChg>
        <pc:spChg chg="add mod">
          <ac:chgData name="Smetanová, Radka" userId="3cd5dd29-66b2-4127-b2d5-b2827dc8c452" providerId="ADAL" clId="{AD7BD655-0D07-450F-9FBC-70128D5DD0E6}" dt="2023-03-05T21:47:45.238" v="918" actId="14100"/>
          <ac:spMkLst>
            <pc:docMk/>
            <pc:sldMk cId="3264661465" sldId="319"/>
            <ac:spMk id="15" creationId="{D85F44B5-23B1-4C01-9E73-F57874242A14}"/>
          </ac:spMkLst>
        </pc:spChg>
        <pc:spChg chg="add mod">
          <ac:chgData name="Smetanová, Radka" userId="3cd5dd29-66b2-4127-b2d5-b2827dc8c452" providerId="ADAL" clId="{AD7BD655-0D07-450F-9FBC-70128D5DD0E6}" dt="2023-03-05T21:47:56.363" v="920" actId="1076"/>
          <ac:spMkLst>
            <pc:docMk/>
            <pc:sldMk cId="3264661465" sldId="319"/>
            <ac:spMk id="16" creationId="{6AFA99B6-D5DE-4540-8ACB-01285F728FD4}"/>
          </ac:spMkLst>
        </pc:spChg>
        <pc:spChg chg="add mod">
          <ac:chgData name="Smetanová, Radka" userId="3cd5dd29-66b2-4127-b2d5-b2827dc8c452" providerId="ADAL" clId="{AD7BD655-0D07-450F-9FBC-70128D5DD0E6}" dt="2023-03-05T21:48:09.289" v="939" actId="14100"/>
          <ac:spMkLst>
            <pc:docMk/>
            <pc:sldMk cId="3264661465" sldId="319"/>
            <ac:spMk id="17" creationId="{E0FC4D65-C57A-4DA8-9C29-C676DF2D4AFC}"/>
          </ac:spMkLst>
        </pc:spChg>
        <pc:spChg chg="add mod">
          <ac:chgData name="Smetanová, Radka" userId="3cd5dd29-66b2-4127-b2d5-b2827dc8c452" providerId="ADAL" clId="{AD7BD655-0D07-450F-9FBC-70128D5DD0E6}" dt="2023-03-05T21:48:23.517" v="942" actId="14100"/>
          <ac:spMkLst>
            <pc:docMk/>
            <pc:sldMk cId="3264661465" sldId="319"/>
            <ac:spMk id="18" creationId="{536C4E8B-89D3-4208-9393-2CC2D15C4335}"/>
          </ac:spMkLst>
        </pc:spChg>
        <pc:spChg chg="add mod">
          <ac:chgData name="Smetanová, Radka" userId="3cd5dd29-66b2-4127-b2d5-b2827dc8c452" providerId="ADAL" clId="{AD7BD655-0D07-450F-9FBC-70128D5DD0E6}" dt="2023-03-05T21:48:44.221" v="946" actId="14100"/>
          <ac:spMkLst>
            <pc:docMk/>
            <pc:sldMk cId="3264661465" sldId="319"/>
            <ac:spMk id="19" creationId="{F40453C2-24EE-4B7D-BD2A-AFE0124E52B3}"/>
          </ac:spMkLst>
        </pc:spChg>
        <pc:spChg chg="add mod">
          <ac:chgData name="Smetanová, Radka" userId="3cd5dd29-66b2-4127-b2d5-b2827dc8c452" providerId="ADAL" clId="{AD7BD655-0D07-450F-9FBC-70128D5DD0E6}" dt="2023-03-05T21:49:03.821" v="951" actId="14100"/>
          <ac:spMkLst>
            <pc:docMk/>
            <pc:sldMk cId="3264661465" sldId="319"/>
            <ac:spMk id="20" creationId="{970C309C-F192-4619-BEB2-CB6EA31306D6}"/>
          </ac:spMkLst>
        </pc:spChg>
        <pc:spChg chg="add mod">
          <ac:chgData name="Smetanová, Radka" userId="3cd5dd29-66b2-4127-b2d5-b2827dc8c452" providerId="ADAL" clId="{AD7BD655-0D07-450F-9FBC-70128D5DD0E6}" dt="2023-03-05T21:49:15.444" v="956" actId="14100"/>
          <ac:spMkLst>
            <pc:docMk/>
            <pc:sldMk cId="3264661465" sldId="319"/>
            <ac:spMk id="21" creationId="{D3C60DD2-2A35-4A1A-8EEE-D3753759EC95}"/>
          </ac:spMkLst>
        </pc:spChg>
        <pc:spChg chg="add mod">
          <ac:chgData name="Smetanová, Radka" userId="3cd5dd29-66b2-4127-b2d5-b2827dc8c452" providerId="ADAL" clId="{AD7BD655-0D07-450F-9FBC-70128D5DD0E6}" dt="2023-03-05T21:49:25.037" v="959" actId="14100"/>
          <ac:spMkLst>
            <pc:docMk/>
            <pc:sldMk cId="3264661465" sldId="319"/>
            <ac:spMk id="22" creationId="{ABFE535D-F494-4542-9F78-62FF6C76F869}"/>
          </ac:spMkLst>
        </pc:spChg>
        <pc:spChg chg="add mod">
          <ac:chgData name="Smetanová, Radka" userId="3cd5dd29-66b2-4127-b2d5-b2827dc8c452" providerId="ADAL" clId="{AD7BD655-0D07-450F-9FBC-70128D5DD0E6}" dt="2023-03-05T21:49:35.202" v="963" actId="14100"/>
          <ac:spMkLst>
            <pc:docMk/>
            <pc:sldMk cId="3264661465" sldId="319"/>
            <ac:spMk id="23" creationId="{0DA016EE-C58D-46C3-A175-CF12C8420B24}"/>
          </ac:spMkLst>
        </pc:spChg>
        <pc:picChg chg="add mod modCrop">
          <ac:chgData name="Smetanová, Radka" userId="3cd5dd29-66b2-4127-b2d5-b2827dc8c452" providerId="ADAL" clId="{AD7BD655-0D07-450F-9FBC-70128D5DD0E6}" dt="2023-03-05T21:46:11.158" v="794" actId="1076"/>
          <ac:picMkLst>
            <pc:docMk/>
            <pc:sldMk cId="3264661465" sldId="319"/>
            <ac:picMk id="5" creationId="{CA118F35-890F-4301-A8ED-5AFA62D035C7}"/>
          </ac:picMkLst>
        </pc:picChg>
      </pc:sldChg>
      <pc:sldChg chg="addSp delSp modSp new mod setBg modAnim">
        <pc:chgData name="Smetanová, Radka" userId="3cd5dd29-66b2-4127-b2d5-b2827dc8c452" providerId="ADAL" clId="{AD7BD655-0D07-450F-9FBC-70128D5DD0E6}" dt="2023-03-05T21:57:38.874" v="1258"/>
        <pc:sldMkLst>
          <pc:docMk/>
          <pc:sldMk cId="1282050747" sldId="320"/>
        </pc:sldMkLst>
        <pc:spChg chg="mod">
          <ac:chgData name="Smetanová, Radka" userId="3cd5dd29-66b2-4127-b2d5-b2827dc8c452" providerId="ADAL" clId="{AD7BD655-0D07-450F-9FBC-70128D5DD0E6}" dt="2023-03-05T21:51:25.119" v="1005" actId="14100"/>
          <ac:spMkLst>
            <pc:docMk/>
            <pc:sldMk cId="1282050747" sldId="320"/>
            <ac:spMk id="2" creationId="{AE8C238A-C54F-4258-B2A3-380660971871}"/>
          </ac:spMkLst>
        </pc:spChg>
        <pc:spChg chg="del">
          <ac:chgData name="Smetanová, Radka" userId="3cd5dd29-66b2-4127-b2d5-b2827dc8c452" providerId="ADAL" clId="{AD7BD655-0D07-450F-9FBC-70128D5DD0E6}" dt="2023-03-05T21:50:55.138" v="996" actId="478"/>
          <ac:spMkLst>
            <pc:docMk/>
            <pc:sldMk cId="1282050747" sldId="320"/>
            <ac:spMk id="3" creationId="{9410F8F4-B4AF-4261-B56B-3A6A3BFD4436}"/>
          </ac:spMkLst>
        </pc:spChg>
        <pc:spChg chg="add">
          <ac:chgData name="Smetanová, Radka" userId="3cd5dd29-66b2-4127-b2d5-b2827dc8c452" providerId="ADAL" clId="{AD7BD655-0D07-450F-9FBC-70128D5DD0E6}" dt="2023-03-05T21:50:57.120" v="997" actId="26606"/>
          <ac:spMkLst>
            <pc:docMk/>
            <pc:sldMk cId="1282050747" sldId="320"/>
            <ac:spMk id="10" creationId="{DA381740-063A-41A4-836D-85D14980EEF0}"/>
          </ac:spMkLst>
        </pc:spChg>
        <pc:spChg chg="add mod">
          <ac:chgData name="Smetanová, Radka" userId="3cd5dd29-66b2-4127-b2d5-b2827dc8c452" providerId="ADAL" clId="{AD7BD655-0D07-450F-9FBC-70128D5DD0E6}" dt="2023-03-05T21:52:32.759" v="1027" actId="14100"/>
          <ac:spMkLst>
            <pc:docMk/>
            <pc:sldMk cId="1282050747" sldId="320"/>
            <ac:spMk id="11" creationId="{FB3E13F7-233C-45A3-B8C2-7E6CD0901B38}"/>
          </ac:spMkLst>
        </pc:spChg>
        <pc:spChg chg="add">
          <ac:chgData name="Smetanová, Radka" userId="3cd5dd29-66b2-4127-b2d5-b2827dc8c452" providerId="ADAL" clId="{AD7BD655-0D07-450F-9FBC-70128D5DD0E6}" dt="2023-03-05T21:50:57.120" v="997" actId="26606"/>
          <ac:spMkLst>
            <pc:docMk/>
            <pc:sldMk cId="1282050747" sldId="320"/>
            <ac:spMk id="12" creationId="{665DBBEF-238B-476B-96AB-8AAC3224ECEA}"/>
          </ac:spMkLst>
        </pc:spChg>
        <pc:spChg chg="add mod">
          <ac:chgData name="Smetanová, Radka" userId="3cd5dd29-66b2-4127-b2d5-b2827dc8c452" providerId="ADAL" clId="{AD7BD655-0D07-450F-9FBC-70128D5DD0E6}" dt="2023-03-05T21:52:47.041" v="1037" actId="1036"/>
          <ac:spMkLst>
            <pc:docMk/>
            <pc:sldMk cId="1282050747" sldId="320"/>
            <ac:spMk id="13" creationId="{5A283F8E-9664-473F-A4AA-ABAE89ED7B67}"/>
          </ac:spMkLst>
        </pc:spChg>
        <pc:spChg chg="add">
          <ac:chgData name="Smetanová, Radka" userId="3cd5dd29-66b2-4127-b2d5-b2827dc8c452" providerId="ADAL" clId="{AD7BD655-0D07-450F-9FBC-70128D5DD0E6}" dt="2023-03-05T21:50:57.120" v="997" actId="26606"/>
          <ac:spMkLst>
            <pc:docMk/>
            <pc:sldMk cId="1282050747" sldId="320"/>
            <ac:spMk id="14" creationId="{3FCFB1DE-0B7E-48CC-BA90-B2AB0889F9D6}"/>
          </ac:spMkLst>
        </pc:spChg>
        <pc:spChg chg="add mod">
          <ac:chgData name="Smetanová, Radka" userId="3cd5dd29-66b2-4127-b2d5-b2827dc8c452" providerId="ADAL" clId="{AD7BD655-0D07-450F-9FBC-70128D5DD0E6}" dt="2023-03-05T21:52:58.027" v="1040" actId="14100"/>
          <ac:spMkLst>
            <pc:docMk/>
            <pc:sldMk cId="1282050747" sldId="320"/>
            <ac:spMk id="15" creationId="{EAEE2973-956C-4DEE-91E3-4E5F4970E715}"/>
          </ac:spMkLst>
        </pc:spChg>
        <pc:spChg chg="add mod">
          <ac:chgData name="Smetanová, Radka" userId="3cd5dd29-66b2-4127-b2d5-b2827dc8c452" providerId="ADAL" clId="{AD7BD655-0D07-450F-9FBC-70128D5DD0E6}" dt="2023-03-05T21:53:04.469" v="1042" actId="1076"/>
          <ac:spMkLst>
            <pc:docMk/>
            <pc:sldMk cId="1282050747" sldId="320"/>
            <ac:spMk id="16" creationId="{9AE131AA-21C2-4D52-A071-A759977387EA}"/>
          </ac:spMkLst>
        </pc:spChg>
        <pc:spChg chg="add mod">
          <ac:chgData name="Smetanová, Radka" userId="3cd5dd29-66b2-4127-b2d5-b2827dc8c452" providerId="ADAL" clId="{AD7BD655-0D07-450F-9FBC-70128D5DD0E6}" dt="2023-03-05T21:53:14.496" v="1045" actId="14100"/>
          <ac:spMkLst>
            <pc:docMk/>
            <pc:sldMk cId="1282050747" sldId="320"/>
            <ac:spMk id="17" creationId="{CBC5780F-9AB0-4C23-9F5D-112204793CBE}"/>
          </ac:spMkLst>
        </pc:spChg>
        <pc:spChg chg="add del mod">
          <ac:chgData name="Smetanová, Radka" userId="3cd5dd29-66b2-4127-b2d5-b2827dc8c452" providerId="ADAL" clId="{AD7BD655-0D07-450F-9FBC-70128D5DD0E6}" dt="2023-03-05T21:53:26.686" v="1048" actId="478"/>
          <ac:spMkLst>
            <pc:docMk/>
            <pc:sldMk cId="1282050747" sldId="320"/>
            <ac:spMk id="18" creationId="{A6EA2891-04B9-40F7-A160-8B6AAB1D0DBB}"/>
          </ac:spMkLst>
        </pc:spChg>
        <pc:spChg chg="add mod">
          <ac:chgData name="Smetanová, Radka" userId="3cd5dd29-66b2-4127-b2d5-b2827dc8c452" providerId="ADAL" clId="{AD7BD655-0D07-450F-9FBC-70128D5DD0E6}" dt="2023-03-05T21:53:49.722" v="1060" actId="1036"/>
          <ac:spMkLst>
            <pc:docMk/>
            <pc:sldMk cId="1282050747" sldId="320"/>
            <ac:spMk id="19" creationId="{9A059689-AF83-41BD-9AA8-A2C6284A7671}"/>
          </ac:spMkLst>
        </pc:spChg>
        <pc:spChg chg="add mod">
          <ac:chgData name="Smetanová, Radka" userId="3cd5dd29-66b2-4127-b2d5-b2827dc8c452" providerId="ADAL" clId="{AD7BD655-0D07-450F-9FBC-70128D5DD0E6}" dt="2023-03-05T21:54:02.572" v="1102" actId="1035"/>
          <ac:spMkLst>
            <pc:docMk/>
            <pc:sldMk cId="1282050747" sldId="320"/>
            <ac:spMk id="20" creationId="{96988CBD-4ED1-4EA5-8BF6-60749CE2F74E}"/>
          </ac:spMkLst>
        </pc:spChg>
        <pc:spChg chg="add mod">
          <ac:chgData name="Smetanová, Radka" userId="3cd5dd29-66b2-4127-b2d5-b2827dc8c452" providerId="ADAL" clId="{AD7BD655-0D07-450F-9FBC-70128D5DD0E6}" dt="2023-03-05T21:54:10.436" v="1154" actId="1036"/>
          <ac:spMkLst>
            <pc:docMk/>
            <pc:sldMk cId="1282050747" sldId="320"/>
            <ac:spMk id="21" creationId="{0227D81A-8487-4B0A-9116-70A87A748620}"/>
          </ac:spMkLst>
        </pc:spChg>
        <pc:spChg chg="add mod">
          <ac:chgData name="Smetanová, Radka" userId="3cd5dd29-66b2-4127-b2d5-b2827dc8c452" providerId="ADAL" clId="{AD7BD655-0D07-450F-9FBC-70128D5DD0E6}" dt="2023-03-05T21:54:24.051" v="1207" actId="1036"/>
          <ac:spMkLst>
            <pc:docMk/>
            <pc:sldMk cId="1282050747" sldId="320"/>
            <ac:spMk id="22" creationId="{9524801F-AF44-4014-87A8-9CEAB64B1924}"/>
          </ac:spMkLst>
        </pc:spChg>
        <pc:spChg chg="add mod">
          <ac:chgData name="Smetanová, Radka" userId="3cd5dd29-66b2-4127-b2d5-b2827dc8c452" providerId="ADAL" clId="{AD7BD655-0D07-450F-9FBC-70128D5DD0E6}" dt="2023-03-05T21:54:30.866" v="1209" actId="1076"/>
          <ac:spMkLst>
            <pc:docMk/>
            <pc:sldMk cId="1282050747" sldId="320"/>
            <ac:spMk id="23" creationId="{CE1E9CDA-97E3-4337-B5FC-D08F3F7CE75F}"/>
          </ac:spMkLst>
        </pc:spChg>
        <pc:spChg chg="add mod">
          <ac:chgData name="Smetanová, Radka" userId="3cd5dd29-66b2-4127-b2d5-b2827dc8c452" providerId="ADAL" clId="{AD7BD655-0D07-450F-9FBC-70128D5DD0E6}" dt="2023-03-05T21:54:44.772" v="1219" actId="1035"/>
          <ac:spMkLst>
            <pc:docMk/>
            <pc:sldMk cId="1282050747" sldId="320"/>
            <ac:spMk id="24" creationId="{F697F253-A508-416D-B8BE-B50B7C3A8927}"/>
          </ac:spMkLst>
        </pc:spChg>
        <pc:spChg chg="add mod">
          <ac:chgData name="Smetanová, Radka" userId="3cd5dd29-66b2-4127-b2d5-b2827dc8c452" providerId="ADAL" clId="{AD7BD655-0D07-450F-9FBC-70128D5DD0E6}" dt="2023-03-05T21:54:54.589" v="1223" actId="1038"/>
          <ac:spMkLst>
            <pc:docMk/>
            <pc:sldMk cId="1282050747" sldId="320"/>
            <ac:spMk id="25" creationId="{0DD0FFC2-EC3D-43CA-9E6C-02C13B9E2A95}"/>
          </ac:spMkLst>
        </pc:spChg>
        <pc:spChg chg="add mod">
          <ac:chgData name="Smetanová, Radka" userId="3cd5dd29-66b2-4127-b2d5-b2827dc8c452" providerId="ADAL" clId="{AD7BD655-0D07-450F-9FBC-70128D5DD0E6}" dt="2023-03-05T21:55:00.823" v="1224" actId="1076"/>
          <ac:spMkLst>
            <pc:docMk/>
            <pc:sldMk cId="1282050747" sldId="320"/>
            <ac:spMk id="26" creationId="{6A8ABEAC-8D1E-49F4-AB09-656AA56E4751}"/>
          </ac:spMkLst>
        </pc:spChg>
        <pc:spChg chg="add mod">
          <ac:chgData name="Smetanová, Radka" userId="3cd5dd29-66b2-4127-b2d5-b2827dc8c452" providerId="ADAL" clId="{AD7BD655-0D07-450F-9FBC-70128D5DD0E6}" dt="2023-03-05T21:55:06.917" v="1228" actId="1037"/>
          <ac:spMkLst>
            <pc:docMk/>
            <pc:sldMk cId="1282050747" sldId="320"/>
            <ac:spMk id="27" creationId="{E00F4B77-E145-4D75-AF94-C9DF783B01AC}"/>
          </ac:spMkLst>
        </pc:spChg>
        <pc:spChg chg="add mod">
          <ac:chgData name="Smetanová, Radka" userId="3cd5dd29-66b2-4127-b2d5-b2827dc8c452" providerId="ADAL" clId="{AD7BD655-0D07-450F-9FBC-70128D5DD0E6}" dt="2023-03-05T21:55:11.811" v="1231" actId="1037"/>
          <ac:spMkLst>
            <pc:docMk/>
            <pc:sldMk cId="1282050747" sldId="320"/>
            <ac:spMk id="28" creationId="{26948D35-514A-4498-99E4-9B60ECB9CE90}"/>
          </ac:spMkLst>
        </pc:spChg>
        <pc:spChg chg="add mod">
          <ac:chgData name="Smetanová, Radka" userId="3cd5dd29-66b2-4127-b2d5-b2827dc8c452" providerId="ADAL" clId="{AD7BD655-0D07-450F-9FBC-70128D5DD0E6}" dt="2023-03-05T21:55:19.119" v="1233" actId="1076"/>
          <ac:spMkLst>
            <pc:docMk/>
            <pc:sldMk cId="1282050747" sldId="320"/>
            <ac:spMk id="29" creationId="{447EDF08-2FC8-4060-AB04-7ADF23E5A392}"/>
          </ac:spMkLst>
        </pc:spChg>
        <pc:spChg chg="add mod">
          <ac:chgData name="Smetanová, Radka" userId="3cd5dd29-66b2-4127-b2d5-b2827dc8c452" providerId="ADAL" clId="{AD7BD655-0D07-450F-9FBC-70128D5DD0E6}" dt="2023-03-05T21:55:35.073" v="1239" actId="14100"/>
          <ac:spMkLst>
            <pc:docMk/>
            <pc:sldMk cId="1282050747" sldId="320"/>
            <ac:spMk id="30" creationId="{D93EED6E-A85F-4845-847A-6850CE5D5268}"/>
          </ac:spMkLst>
        </pc:spChg>
        <pc:picChg chg="add mod modCrop">
          <ac:chgData name="Smetanová, Radka" userId="3cd5dd29-66b2-4127-b2d5-b2827dc8c452" providerId="ADAL" clId="{AD7BD655-0D07-450F-9FBC-70128D5DD0E6}" dt="2023-03-05T21:51:13.054" v="1000" actId="1076"/>
          <ac:picMkLst>
            <pc:docMk/>
            <pc:sldMk cId="1282050747" sldId="320"/>
            <ac:picMk id="5" creationId="{7F97AB0A-93F6-4991-8E0E-317CB31CB33E}"/>
          </ac:picMkLst>
        </pc:picChg>
        <pc:picChg chg="add mod modCrop">
          <ac:chgData name="Smetanová, Radka" userId="3cd5dd29-66b2-4127-b2d5-b2827dc8c452" providerId="ADAL" clId="{AD7BD655-0D07-450F-9FBC-70128D5DD0E6}" dt="2023-03-05T21:52:06.706" v="1014" actId="1076"/>
          <ac:picMkLst>
            <pc:docMk/>
            <pc:sldMk cId="1282050747" sldId="320"/>
            <ac:picMk id="7" creationId="{B199CEA7-5420-4325-8CDE-27E29917769B}"/>
          </ac:picMkLst>
        </pc:picChg>
      </pc:sldChg>
    </pc:docChg>
  </pc:docChgLst>
  <pc:docChgLst>
    <pc:chgData name="Smetanová, Radka" userId="3cd5dd29-66b2-4127-b2d5-b2827dc8c452" providerId="ADAL" clId="{42D14DA1-DFAA-4D2D-B86A-7CD1A29D5072}"/>
    <pc:docChg chg="modSld">
      <pc:chgData name="Smetanová, Radka" userId="3cd5dd29-66b2-4127-b2d5-b2827dc8c452" providerId="ADAL" clId="{42D14DA1-DFAA-4D2D-B86A-7CD1A29D5072}" dt="2023-04-25T12:30:39.355" v="1" actId="20577"/>
      <pc:docMkLst>
        <pc:docMk/>
      </pc:docMkLst>
      <pc:sldChg chg="modSp mod">
        <pc:chgData name="Smetanová, Radka" userId="3cd5dd29-66b2-4127-b2d5-b2827dc8c452" providerId="ADAL" clId="{42D14DA1-DFAA-4D2D-B86A-7CD1A29D5072}" dt="2023-04-25T12:30:39.355" v="1" actId="20577"/>
        <pc:sldMkLst>
          <pc:docMk/>
          <pc:sldMk cId="77417285" sldId="266"/>
        </pc:sldMkLst>
        <pc:spChg chg="mod">
          <ac:chgData name="Smetanová, Radka" userId="3cd5dd29-66b2-4127-b2d5-b2827dc8c452" providerId="ADAL" clId="{42D14DA1-DFAA-4D2D-B86A-7CD1A29D5072}" dt="2023-04-25T12:30:39.355" v="1" actId="20577"/>
          <ac:spMkLst>
            <pc:docMk/>
            <pc:sldMk cId="77417285" sldId="266"/>
            <ac:spMk id="3" creationId="{EC9349C6-4D7A-40B1-910E-741FAE8A4D2D}"/>
          </ac:spMkLst>
        </pc:spChg>
      </pc:sldChg>
    </pc:docChg>
  </pc:docChgLst>
  <pc:docChgLst>
    <pc:chgData name="Smetanová, Radka" userId="3cd5dd29-66b2-4127-b2d5-b2827dc8c452" providerId="ADAL" clId="{D2968F00-5505-4F44-8047-D605C59136DD}"/>
    <pc:docChg chg="custSel addSld modSld">
      <pc:chgData name="Smetanová, Radka" userId="3cd5dd29-66b2-4127-b2d5-b2827dc8c452" providerId="ADAL" clId="{D2968F00-5505-4F44-8047-D605C59136DD}" dt="2023-04-25T10:01:34.457" v="74" actId="115"/>
      <pc:docMkLst>
        <pc:docMk/>
      </pc:docMkLst>
      <pc:sldChg chg="modSp">
        <pc:chgData name="Smetanová, Radka" userId="3cd5dd29-66b2-4127-b2d5-b2827dc8c452" providerId="ADAL" clId="{D2968F00-5505-4F44-8047-D605C59136DD}" dt="2023-04-25T10:01:34.457" v="74" actId="115"/>
        <pc:sldMkLst>
          <pc:docMk/>
          <pc:sldMk cId="14603765" sldId="286"/>
        </pc:sldMkLst>
        <pc:spChg chg="mod">
          <ac:chgData name="Smetanová, Radka" userId="3cd5dd29-66b2-4127-b2d5-b2827dc8c452" providerId="ADAL" clId="{D2968F00-5505-4F44-8047-D605C59136DD}" dt="2023-04-25T10:01:34.457" v="74" actId="115"/>
          <ac:spMkLst>
            <pc:docMk/>
            <pc:sldMk cId="14603765" sldId="286"/>
            <ac:spMk id="19" creationId="{08ED403A-2927-40B2-90D8-2B20E9AD0281}"/>
          </ac:spMkLst>
        </pc:spChg>
      </pc:sldChg>
      <pc:sldChg chg="delSp modSp add mod setBg delDesignElem">
        <pc:chgData name="Smetanová, Radka" userId="3cd5dd29-66b2-4127-b2d5-b2827dc8c452" providerId="ADAL" clId="{D2968F00-5505-4F44-8047-D605C59136DD}" dt="2023-04-25T09:46:37.313" v="64" actId="27636"/>
        <pc:sldMkLst>
          <pc:docMk/>
          <pc:sldMk cId="4240261014" sldId="320"/>
        </pc:sldMkLst>
        <pc:spChg chg="mod">
          <ac:chgData name="Smetanová, Radka" userId="3cd5dd29-66b2-4127-b2d5-b2827dc8c452" providerId="ADAL" clId="{D2968F00-5505-4F44-8047-D605C59136DD}" dt="2023-04-25T09:46:07.701" v="18" actId="1036"/>
          <ac:spMkLst>
            <pc:docMk/>
            <pc:sldMk cId="4240261014" sldId="320"/>
            <ac:spMk id="2" creationId="{5478425F-6081-4DFF-996F-45107450D88E}"/>
          </ac:spMkLst>
        </pc:spChg>
        <pc:spChg chg="mod">
          <ac:chgData name="Smetanová, Radka" userId="3cd5dd29-66b2-4127-b2d5-b2827dc8c452" providerId="ADAL" clId="{D2968F00-5505-4F44-8047-D605C59136DD}" dt="2023-04-25T09:46:37.313" v="64" actId="27636"/>
          <ac:spMkLst>
            <pc:docMk/>
            <pc:sldMk cId="4240261014" sldId="320"/>
            <ac:spMk id="3" creationId="{72A3B215-8C91-4B81-9908-26EA6CAED5DC}"/>
          </ac:spMkLst>
        </pc:spChg>
        <pc:spChg chg="del">
          <ac:chgData name="Smetanová, Radka" userId="3cd5dd29-66b2-4127-b2d5-b2827dc8c452" providerId="ADAL" clId="{D2968F00-5505-4F44-8047-D605C59136DD}" dt="2023-04-25T09:46:01.451" v="1"/>
          <ac:spMkLst>
            <pc:docMk/>
            <pc:sldMk cId="4240261014" sldId="320"/>
            <ac:spMk id="9" creationId="{2B97F24A-32CE-4C1C-A50D-3016B394DCFB}"/>
          </ac:spMkLst>
        </pc:spChg>
        <pc:spChg chg="del">
          <ac:chgData name="Smetanová, Radka" userId="3cd5dd29-66b2-4127-b2d5-b2827dc8c452" providerId="ADAL" clId="{D2968F00-5505-4F44-8047-D605C59136DD}" dt="2023-04-25T09:46:01.451" v="1"/>
          <ac:spMkLst>
            <pc:docMk/>
            <pc:sldMk cId="4240261014" sldId="320"/>
            <ac:spMk id="11" creationId="{3CE8AF5E-D374-4CF1-90CC-35CF73B81C3E}"/>
          </ac:spMkLst>
        </pc:spChg>
        <pc:inkChg chg="del">
          <ac:chgData name="Smetanová, Radka" userId="3cd5dd29-66b2-4127-b2d5-b2827dc8c452" providerId="ADAL" clId="{D2968F00-5505-4F44-8047-D605C59136DD}" dt="2023-04-25T09:46:01.451" v="1"/>
          <ac:inkMkLst>
            <pc:docMk/>
            <pc:sldMk cId="4240261014" sldId="320"/>
            <ac:inkMk id="13" creationId="{070477C5-0410-4E4F-97A1-F84C2465C187}"/>
          </ac:inkMkLst>
        </pc:inkChg>
      </pc:sldChg>
    </pc:docChg>
  </pc:docChgLst>
  <pc:docChgLst>
    <pc:chgData name="Smetanová, Radka" userId="3cd5dd29-66b2-4127-b2d5-b2827dc8c452" providerId="ADAL" clId="{06A39509-3DDD-4543-A5D9-F7730DE962B1}"/>
    <pc:docChg chg="modSld">
      <pc:chgData name="Smetanová, Radka" userId="3cd5dd29-66b2-4127-b2d5-b2827dc8c452" providerId="ADAL" clId="{06A39509-3DDD-4543-A5D9-F7730DE962B1}" dt="2023-01-31T11:11:48.997" v="21" actId="20577"/>
      <pc:docMkLst>
        <pc:docMk/>
      </pc:docMkLst>
      <pc:sldChg chg="modSp mod">
        <pc:chgData name="Smetanová, Radka" userId="3cd5dd29-66b2-4127-b2d5-b2827dc8c452" providerId="ADAL" clId="{06A39509-3DDD-4543-A5D9-F7730DE962B1}" dt="2023-01-31T11:11:48.997" v="21" actId="20577"/>
        <pc:sldMkLst>
          <pc:docMk/>
          <pc:sldMk cId="1021206708" sldId="289"/>
        </pc:sldMkLst>
        <pc:spChg chg="mod">
          <ac:chgData name="Smetanová, Radka" userId="3cd5dd29-66b2-4127-b2d5-b2827dc8c452" providerId="ADAL" clId="{06A39509-3DDD-4543-A5D9-F7730DE962B1}" dt="2023-01-31T11:11:48.997" v="21" actId="20577"/>
          <ac:spMkLst>
            <pc:docMk/>
            <pc:sldMk cId="1021206708" sldId="289"/>
            <ac:spMk id="3" creationId="{6121733E-3796-44E3-82C9-5FEAB779E2F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5T21:58:37.8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15:57:49.5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8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z63kMWGQGnkm-JcfFqaF3GquTkJiRWsHoIRk8IuYLCY" TargetMode="External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0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0AD724-13C4-4FBA-9CC7-848396F20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r>
              <a:rPr lang="cs-CZ" sz="5400" dirty="0" err="1"/>
              <a:t>Revision</a:t>
            </a:r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CF474C-7A68-451C-B3EE-290C45081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r>
              <a:rPr lang="cs-CZ" sz="3200" b="1" dirty="0"/>
              <a:t>Unit 5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95BFEC"/>
          </a:solidFill>
          <a:ln w="38100" cap="rnd">
            <a:solidFill>
              <a:srgbClr val="95BFE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C66CB0-295D-4EFA-A11F-BFFFD8A3D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999" y="640080"/>
            <a:ext cx="456521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4800" b="1" dirty="0"/>
              <a:t>FOIL TRAY</a:t>
            </a:r>
            <a:endParaRPr lang="en-US" sz="4800" b="1" dirty="0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360 Foil Tray - 7223">
            <a:extLst>
              <a:ext uri="{FF2B5EF4-FFF2-40B4-BE49-F238E27FC236}">
                <a16:creationId xmlns:a16="http://schemas.microsoft.com/office/drawing/2014/main" id="{6D19303D-33E7-453A-975F-D8179BF9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7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4800" b="1" dirty="0"/>
              <a:t>CARDBOARD BOX</a:t>
            </a:r>
            <a:endParaRPr lang="en-US" sz="4800" b="1" dirty="0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izza box brown print 33 cm - Dáme jídlo pro partnery">
            <a:extLst>
              <a:ext uri="{FF2B5EF4-FFF2-40B4-BE49-F238E27FC236}">
                <a16:creationId xmlns:a16="http://schemas.microsoft.com/office/drawing/2014/main" id="{A618DFEC-7FE6-4D8F-87BC-C2A4EF4F5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4230" r="14947" b="12533"/>
          <a:stretch/>
        </p:blipFill>
        <p:spPr bwMode="auto">
          <a:xfrm>
            <a:off x="5919989" y="1533194"/>
            <a:ext cx="5639108" cy="379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4800" b="1" dirty="0"/>
              <a:t>CHEWING GUM</a:t>
            </a:r>
            <a:endParaRPr lang="en-US" sz="4800" b="1" dirty="0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hat Happens If You Swallow Gum?">
            <a:extLst>
              <a:ext uri="{FF2B5EF4-FFF2-40B4-BE49-F238E27FC236}">
                <a16:creationId xmlns:a16="http://schemas.microsoft.com/office/drawing/2014/main" id="{3C189B7A-CE45-4CDB-8D9E-CC845B345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08" y="1279914"/>
            <a:ext cx="6415420" cy="429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4800" b="1" dirty="0"/>
              <a:t>PLASTIC BAG</a:t>
            </a:r>
            <a:endParaRPr lang="en-US" sz="4800" b="1" dirty="0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lbemarle County to implement plastic bag tax in beginning of new year |  WRIC ABC 8News">
            <a:extLst>
              <a:ext uri="{FF2B5EF4-FFF2-40B4-BE49-F238E27FC236}">
                <a16:creationId xmlns:a16="http://schemas.microsoft.com/office/drawing/2014/main" id="{25C08315-B817-4594-A0D3-D12C5B98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843" y="1219491"/>
            <a:ext cx="6316518" cy="441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6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4800" b="1" dirty="0"/>
              <a:t>BOTTLE TOP</a:t>
            </a:r>
            <a:endParaRPr lang="en-US" sz="4800" b="1" dirty="0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Beverage cap Conveyor Systems">
            <a:extLst>
              <a:ext uri="{FF2B5EF4-FFF2-40B4-BE49-F238E27FC236}">
                <a16:creationId xmlns:a16="http://schemas.microsoft.com/office/drawing/2014/main" id="{B4E023D8-2446-4C56-870A-76CADDE1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92" y="1364288"/>
            <a:ext cx="6191039" cy="41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4800" b="1" dirty="0"/>
              <a:t>SWEET WRAPPERS</a:t>
            </a:r>
            <a:endParaRPr lang="en-US" sz="4800" b="1" dirty="0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sweet wrappers | Sweet wrappers, Wrappers, Vintage candy">
            <a:extLst>
              <a:ext uri="{FF2B5EF4-FFF2-40B4-BE49-F238E27FC236}">
                <a16:creationId xmlns:a16="http://schemas.microsoft.com/office/drawing/2014/main" id="{59725FB9-4B97-4015-9920-A5822A276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"/>
          <a:stretch/>
        </p:blipFill>
        <p:spPr bwMode="auto">
          <a:xfrm>
            <a:off x="5477608" y="983206"/>
            <a:ext cx="6585308" cy="489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D88214-078A-4AA4-86F4-E3B2FC26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5867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C8A-4920-440A-9199-E94E9397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cs-CZ" sz="4800" b="1" dirty="0"/>
              <a:t>DRINKS CANS</a:t>
            </a:r>
            <a:endParaRPr lang="en-US" sz="4800" b="1" dirty="0"/>
          </a:p>
        </p:txBody>
      </p:sp>
      <p:sp>
        <p:nvSpPr>
          <p:cNvPr id="103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30 Cans Variety Pack 10x330ml Cans Of Dr Pepper, 10x330ml Cans Of Fanta,  10x330ml Cans Of Sprite – LaskoniDirect">
            <a:extLst>
              <a:ext uri="{FF2B5EF4-FFF2-40B4-BE49-F238E27FC236}">
                <a16:creationId xmlns:a16="http://schemas.microsoft.com/office/drawing/2014/main" id="{24203138-1C5B-4350-8D1A-52400890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46" y="1521935"/>
            <a:ext cx="6613808" cy="38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5DCC5D-940B-4C76-8F68-8EE3D452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/>
              <a:t>PROJECT REMINDER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FD8095-25A7-4D42-B3F2-75AE77C59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678423"/>
            <a:ext cx="10908792" cy="9091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cs-CZ" sz="3600" b="1" dirty="0"/>
              <a:t>THE CZECH CELEBRITY</a:t>
            </a:r>
            <a:endParaRPr lang="en-US" sz="3600" b="1" dirty="0"/>
          </a:p>
        </p:txBody>
      </p:sp>
      <p:pic>
        <p:nvPicPr>
          <p:cNvPr id="1026" name="Picture 2" descr="reminder-bot · GitHub Topics · GitHub">
            <a:extLst>
              <a:ext uri="{FF2B5EF4-FFF2-40B4-BE49-F238E27FC236}">
                <a16:creationId xmlns:a16="http://schemas.microsoft.com/office/drawing/2014/main" id="{52EF6AF2-0E28-4403-A54F-64B9E0EF9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8" b="7737"/>
          <a:stretch/>
        </p:blipFill>
        <p:spPr bwMode="auto"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22913F-3714-4994-9352-79D2BF63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413012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HOMEWORK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349C6-4D7A-40B1-910E-741FAE8A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734166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cap="all" spc="300" dirty="0"/>
              <a:t>STUDY FOR THE TEST (MAY 12)</a:t>
            </a:r>
          </a:p>
          <a:p>
            <a:pPr>
              <a:lnSpc>
                <a:spcPct val="150000"/>
              </a:lnSpc>
            </a:pPr>
            <a:r>
              <a:rPr lang="cs-CZ" b="1" cap="all" spc="300" dirty="0"/>
              <a:t>MAKE YOUR PROJECT (MAY 13)</a:t>
            </a:r>
          </a:p>
          <a:p>
            <a:pPr>
              <a:lnSpc>
                <a:spcPct val="150000"/>
              </a:lnSpc>
            </a:pPr>
            <a:r>
              <a:rPr lang="cs-CZ" b="1" cap="all" spc="300" dirty="0"/>
              <a:t>IRREGULAR VERBS</a:t>
            </a:r>
            <a:endParaRPr lang="en-US" b="1" cap="all" spc="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Graphic 6" descr="Closed Book">
            <a:extLst>
              <a:ext uri="{FF2B5EF4-FFF2-40B4-BE49-F238E27FC236}">
                <a16:creationId xmlns:a16="http://schemas.microsoft.com/office/drawing/2014/main" id="{5B5EB5DE-94F5-4E79-877B-790175BBCF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066" r="17549"/>
          <a:stretch/>
        </p:blipFill>
        <p:spPr>
          <a:xfrm>
            <a:off x="6310511" y="640080"/>
            <a:ext cx="359128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252720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9953E"/>
          </a:solidFill>
          <a:ln w="38100" cap="rnd">
            <a:solidFill>
              <a:srgbClr val="C99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87782"/>
            <a:ext cx="4338320" cy="37776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check</a:t>
            </a:r>
            <a:r>
              <a:rPr lang="cs-CZ" sz="3200" b="1" dirty="0"/>
              <a:t> </a:t>
            </a:r>
            <a:r>
              <a:rPr lang="cs-CZ" sz="3200" b="1" dirty="0" err="1"/>
              <a:t>your</a:t>
            </a:r>
            <a:r>
              <a:rPr lang="cs-CZ" sz="3200" b="1" dirty="0"/>
              <a:t> </a:t>
            </a:r>
            <a:r>
              <a:rPr lang="cs-CZ" sz="3200" b="1" dirty="0" err="1"/>
              <a:t>homework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warm</a:t>
            </a:r>
            <a:r>
              <a:rPr lang="cs-CZ" sz="3200" b="1" dirty="0"/>
              <a:t>-up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listening</a:t>
            </a:r>
            <a:r>
              <a:rPr lang="cs-CZ" sz="3200" b="1" dirty="0"/>
              <a:t> </a:t>
            </a:r>
            <a:r>
              <a:rPr lang="cs-CZ" sz="3200" b="1" dirty="0" err="1"/>
              <a:t>practice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present</a:t>
            </a:r>
            <a:r>
              <a:rPr lang="cs-CZ" sz="3200" b="1" dirty="0"/>
              <a:t> </a:t>
            </a:r>
            <a:r>
              <a:rPr lang="cs-CZ" sz="3200" b="1" dirty="0" err="1"/>
              <a:t>perfect</a:t>
            </a:r>
            <a:r>
              <a:rPr lang="cs-CZ" sz="3200" b="1" dirty="0"/>
              <a:t> – </a:t>
            </a:r>
            <a:r>
              <a:rPr lang="cs-CZ" sz="3200" b="1" dirty="0" err="1"/>
              <a:t>practice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vocabulary</a:t>
            </a:r>
            <a:r>
              <a:rPr lang="cs-CZ" sz="3200" b="1" dirty="0"/>
              <a:t> - </a:t>
            </a:r>
            <a:r>
              <a:rPr lang="cs-CZ" sz="3200" b="1" dirty="0" err="1"/>
              <a:t>practice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homework</a:t>
            </a:r>
            <a:r>
              <a:rPr lang="cs-CZ" sz="3200" b="1" dirty="0"/>
              <a:t> </a:t>
            </a:r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1" r="1830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Grafický objekt 1" descr="Zaškrtnutí se souvislou výplní">
            <a:extLst>
              <a:ext uri="{FF2B5EF4-FFF2-40B4-BE49-F238E27FC236}">
                <a16:creationId xmlns:a16="http://schemas.microsoft.com/office/drawing/2014/main" id="{448382BC-C573-42C4-8B42-8DDCFC46A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148" y="2686412"/>
            <a:ext cx="457200" cy="457200"/>
          </a:xfrm>
          <a:prstGeom prst="rect">
            <a:avLst/>
          </a:prstGeom>
        </p:spPr>
      </p:pic>
      <p:pic>
        <p:nvPicPr>
          <p:cNvPr id="8" name="Grafický objekt 1" descr="Zaškrtnutí se souvislou výplní">
            <a:extLst>
              <a:ext uri="{FF2B5EF4-FFF2-40B4-BE49-F238E27FC236}">
                <a16:creationId xmlns:a16="http://schemas.microsoft.com/office/drawing/2014/main" id="{E4F093CB-EEB8-4C88-9631-B8C1B2974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96" y="3293290"/>
            <a:ext cx="457200" cy="457200"/>
          </a:xfrm>
          <a:prstGeom prst="rect">
            <a:avLst/>
          </a:prstGeom>
        </p:spPr>
      </p:pic>
      <p:pic>
        <p:nvPicPr>
          <p:cNvPr id="9" name="Grafický objekt 1" descr="Zaškrtnutí se souvislou výplní">
            <a:extLst>
              <a:ext uri="{FF2B5EF4-FFF2-40B4-BE49-F238E27FC236}">
                <a16:creationId xmlns:a16="http://schemas.microsoft.com/office/drawing/2014/main" id="{6BBD7630-BAE3-4171-B5EC-39539DC76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96" y="3922941"/>
            <a:ext cx="457200" cy="457200"/>
          </a:xfrm>
          <a:prstGeom prst="rect">
            <a:avLst/>
          </a:prstGeom>
        </p:spPr>
      </p:pic>
      <p:pic>
        <p:nvPicPr>
          <p:cNvPr id="11" name="Grafický objekt 1" descr="Zaškrtnutí se souvislou výplní">
            <a:extLst>
              <a:ext uri="{FF2B5EF4-FFF2-40B4-BE49-F238E27FC236}">
                <a16:creationId xmlns:a16="http://schemas.microsoft.com/office/drawing/2014/main" id="{5D9561FF-2C46-4596-9611-360DB7D82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230" y="5138371"/>
            <a:ext cx="457200" cy="457200"/>
          </a:xfrm>
          <a:prstGeom prst="rect">
            <a:avLst/>
          </a:prstGeom>
        </p:spPr>
      </p:pic>
      <p:pic>
        <p:nvPicPr>
          <p:cNvPr id="13" name="Grafický objekt 1" descr="Zaškrtnutí se souvislou výplní">
            <a:extLst>
              <a:ext uri="{FF2B5EF4-FFF2-40B4-BE49-F238E27FC236}">
                <a16:creationId xmlns:a16="http://schemas.microsoft.com/office/drawing/2014/main" id="{ABA48CA9-C1DE-4C27-8B29-622897DC7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96" y="4522461"/>
            <a:ext cx="457200" cy="457200"/>
          </a:xfrm>
          <a:prstGeom prst="rect">
            <a:avLst/>
          </a:prstGeom>
        </p:spPr>
      </p:pic>
      <p:pic>
        <p:nvPicPr>
          <p:cNvPr id="14" name="Grafický objekt 1" descr="Zaškrtnutí se souvislou výplní">
            <a:extLst>
              <a:ext uri="{FF2B5EF4-FFF2-40B4-BE49-F238E27FC236}">
                <a16:creationId xmlns:a16="http://schemas.microsoft.com/office/drawing/2014/main" id="{AFBEAA66-7961-47E8-B3C5-E10A589C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96" y="575899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252720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9953E"/>
          </a:solidFill>
          <a:ln w="38100" cap="rnd">
            <a:solidFill>
              <a:srgbClr val="C99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87782"/>
            <a:ext cx="4338320" cy="37776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check</a:t>
            </a:r>
            <a:r>
              <a:rPr lang="cs-CZ" sz="3200" b="1" dirty="0"/>
              <a:t> </a:t>
            </a:r>
            <a:r>
              <a:rPr lang="cs-CZ" sz="3200" b="1" dirty="0" err="1"/>
              <a:t>your</a:t>
            </a:r>
            <a:r>
              <a:rPr lang="cs-CZ" sz="3200" b="1" dirty="0"/>
              <a:t> </a:t>
            </a:r>
            <a:r>
              <a:rPr lang="cs-CZ" sz="3200" b="1" dirty="0" err="1"/>
              <a:t>homework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warm</a:t>
            </a:r>
            <a:r>
              <a:rPr lang="cs-CZ" sz="3200" b="1" dirty="0"/>
              <a:t>-up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listening</a:t>
            </a:r>
            <a:r>
              <a:rPr lang="cs-CZ" sz="3200" b="1" dirty="0"/>
              <a:t> </a:t>
            </a:r>
            <a:r>
              <a:rPr lang="cs-CZ" sz="3200" b="1" dirty="0" err="1"/>
              <a:t>practice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present</a:t>
            </a:r>
            <a:r>
              <a:rPr lang="cs-CZ" sz="3200" b="1" dirty="0"/>
              <a:t> </a:t>
            </a:r>
            <a:r>
              <a:rPr lang="cs-CZ" sz="3200" b="1" dirty="0" err="1"/>
              <a:t>perfect</a:t>
            </a:r>
            <a:r>
              <a:rPr lang="cs-CZ" sz="3200" b="1" dirty="0"/>
              <a:t> – </a:t>
            </a:r>
            <a:r>
              <a:rPr lang="cs-CZ" sz="3200" b="1" dirty="0" err="1"/>
              <a:t>practice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vocabulary</a:t>
            </a:r>
            <a:r>
              <a:rPr lang="cs-CZ" sz="3200" b="1" dirty="0"/>
              <a:t> - </a:t>
            </a:r>
            <a:r>
              <a:rPr lang="cs-CZ" sz="3200" b="1" dirty="0" err="1"/>
              <a:t>practice</a:t>
            </a:r>
            <a:endParaRPr lang="cs-CZ" sz="32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3200" b="1" dirty="0"/>
              <a:t> </a:t>
            </a:r>
            <a:r>
              <a:rPr lang="cs-CZ" sz="3200" b="1" dirty="0" err="1"/>
              <a:t>homework</a:t>
            </a:r>
            <a:r>
              <a:rPr lang="cs-CZ" sz="3200" b="1" dirty="0"/>
              <a:t> </a:t>
            </a:r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1" r="1830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90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AC54EC-AC55-4470-9C65-D4166797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090434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CHECK </a:t>
            </a:r>
            <a:br>
              <a:rPr lang="cs-CZ" sz="5400" dirty="0"/>
            </a:br>
            <a:r>
              <a:rPr lang="en-US" sz="5400" dirty="0"/>
              <a:t>YOUR HOMEWORK!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A420"/>
          </a:solidFill>
          <a:ln w="38100" cap="rnd">
            <a:solidFill>
              <a:srgbClr val="FFA42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882F8B-4558-4A25-9DEE-6ACC8520F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4" t="21792" r="45726" b="23871"/>
          <a:stretch/>
        </p:blipFill>
        <p:spPr>
          <a:xfrm>
            <a:off x="4654296" y="658888"/>
            <a:ext cx="7214616" cy="55127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C02FCF-D3BF-41E1-B72E-ECE4B94A8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55" t="38966" r="50726" b="44137"/>
          <a:stretch/>
        </p:blipFill>
        <p:spPr>
          <a:xfrm>
            <a:off x="638882" y="4843804"/>
            <a:ext cx="3754268" cy="9535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E254469-EEFF-4AA8-A2FD-1CE60AA05B6B}"/>
              </a:ext>
            </a:extLst>
          </p:cNvPr>
          <p:cNvSpPr txBox="1"/>
          <p:nvPr/>
        </p:nvSpPr>
        <p:spPr>
          <a:xfrm>
            <a:off x="9173497" y="4513006"/>
            <a:ext cx="2379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B050"/>
                </a:solidFill>
              </a:rPr>
              <a:t>I‘VE JUST CALLED HIM.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6AC3AB5-274C-4EAF-80FB-BFD4BB5BB0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55" t="20208" r="45645" b="25961"/>
          <a:stretch/>
        </p:blipFill>
        <p:spPr>
          <a:xfrm>
            <a:off x="4654296" y="686321"/>
            <a:ext cx="7214616" cy="546143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C321677-A089-4E20-9542-D2CA43339D58}"/>
              </a:ext>
            </a:extLst>
          </p:cNvPr>
          <p:cNvSpPr txBox="1"/>
          <p:nvPr/>
        </p:nvSpPr>
        <p:spPr>
          <a:xfrm>
            <a:off x="9078686" y="2090057"/>
            <a:ext cx="263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B050"/>
                </a:solidFill>
              </a:rPr>
              <a:t>I‘VE JUST GOT UP.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10F7C12-1348-44BF-928C-FC0EEA14F118}"/>
              </a:ext>
            </a:extLst>
          </p:cNvPr>
          <p:cNvSpPr txBox="1"/>
          <p:nvPr/>
        </p:nvSpPr>
        <p:spPr>
          <a:xfrm>
            <a:off x="9041541" y="4422983"/>
            <a:ext cx="2631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B050"/>
                </a:solidFill>
              </a:rPr>
              <a:t>I‘VE JUST CLEANED THE FLOOR.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82E5B648-44FB-4FB3-AC81-BE6B8E0AB7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35" t="18503" r="45969" b="26667"/>
          <a:stretch/>
        </p:blipFill>
        <p:spPr>
          <a:xfrm>
            <a:off x="4719615" y="490680"/>
            <a:ext cx="7365714" cy="5708431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00A15F41-846D-4CDA-99D3-BB6B7BD986A4}"/>
              </a:ext>
            </a:extLst>
          </p:cNvPr>
          <p:cNvSpPr txBox="1"/>
          <p:nvPr/>
        </p:nvSpPr>
        <p:spPr>
          <a:xfrm>
            <a:off x="9154235" y="1193889"/>
            <a:ext cx="2631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B050"/>
                </a:solidFill>
              </a:rPr>
              <a:t>I‘VE JUST DROPPED MY CAMERA.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75AB6CF-7B47-4C37-AC19-3A93B8EC4AB3}"/>
              </a:ext>
            </a:extLst>
          </p:cNvPr>
          <p:cNvSpPr txBox="1"/>
          <p:nvPr/>
        </p:nvSpPr>
        <p:spPr>
          <a:xfrm>
            <a:off x="9127536" y="4738002"/>
            <a:ext cx="2631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I‘VE JUST SENT HER AN E-MAIL.</a:t>
            </a:r>
          </a:p>
        </p:txBody>
      </p:sp>
    </p:spTree>
    <p:extLst>
      <p:ext uri="{BB962C8B-B14F-4D97-AF65-F5344CB8AC3E}">
        <p14:creationId xmlns:p14="http://schemas.microsoft.com/office/powerpoint/2010/main" val="19063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714922" cy="1719072"/>
          </a:xfrm>
        </p:spPr>
        <p:txBody>
          <a:bodyPr anchor="b">
            <a:normAutofit/>
          </a:bodyPr>
          <a:lstStyle/>
          <a:p>
            <a:r>
              <a:rPr lang="cs-CZ" sz="54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54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cs-CZ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sz="2400" dirty="0"/>
          </a:p>
          <a:p>
            <a:endParaRPr lang="cs-CZ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4" y="1664153"/>
            <a:ext cx="7625112" cy="42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05130"/>
            <a:ext cx="3714922" cy="1719072"/>
          </a:xfrm>
        </p:spPr>
        <p:txBody>
          <a:bodyPr anchor="b">
            <a:normAutofit/>
          </a:bodyPr>
          <a:lstStyle/>
          <a:p>
            <a:r>
              <a:rPr lang="cs-CZ" sz="5400" dirty="0"/>
              <a:t>WARM-UP!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1993609"/>
            <a:ext cx="3429000" cy="4224311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600" b="1" dirty="0">
                <a:latin typeface="Abadi Extra Light" panose="020B0204020104020204" pitchFamily="34" charset="0"/>
              </a:rPr>
              <a:t>PLAVAT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b="1" dirty="0">
                <a:latin typeface="Abadi Extra Light" panose="020B0204020104020204" pitchFamily="34" charset="0"/>
              </a:rPr>
              <a:t>STÁT SE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b="1" dirty="0">
                <a:latin typeface="Abadi Extra Light" panose="020B0204020104020204" pitchFamily="34" charset="0"/>
              </a:rPr>
              <a:t>KRESLIT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b="1" dirty="0">
                <a:latin typeface="Abadi Extra Light" panose="020B0204020104020204" pitchFamily="34" charset="0"/>
              </a:rPr>
              <a:t>B</a:t>
            </a:r>
            <a:r>
              <a:rPr lang="cs-CZ" sz="3600" dirty="0">
                <a:latin typeface="Abadi Extra Light" panose="020B0204020104020204" pitchFamily="34" charset="0"/>
              </a:rPr>
              <a:t>Ě</a:t>
            </a:r>
            <a:r>
              <a:rPr lang="cs-CZ" sz="3600" b="1" dirty="0">
                <a:latin typeface="Abadi Extra Light" panose="020B0204020104020204" pitchFamily="34" charset="0"/>
              </a:rPr>
              <a:t>HAT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600" b="1" dirty="0">
                <a:latin typeface="Abadi Extra Light" panose="020B0204020104020204" pitchFamily="34" charset="0"/>
              </a:rPr>
              <a:t>NASTAVIT</a:t>
            </a:r>
          </a:p>
          <a:p>
            <a:pPr marL="457200" indent="-457200">
              <a:buFont typeface="+mj-lt"/>
              <a:buAutoNum type="arabicPeriod"/>
            </a:pPr>
            <a:endParaRPr lang="cs-CZ" sz="3600" b="1" dirty="0">
              <a:latin typeface="Abadi Extra Light" panose="020B0204020104020204" pitchFamily="34" charset="0"/>
            </a:endParaRPr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4" y="1664153"/>
            <a:ext cx="7625112" cy="42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279CD-117C-4493-B880-E4F9960C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LISTENING PRACTICE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C73F73-6501-4DE2-9C72-9924984A1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10515600" cy="800585"/>
          </a:xfrm>
        </p:spPr>
        <p:txBody>
          <a:bodyPr>
            <a:normAutofit/>
          </a:bodyPr>
          <a:lstStyle/>
          <a:p>
            <a:r>
              <a:rPr lang="cs-CZ" sz="4000" dirty="0"/>
              <a:t>1	</a:t>
            </a:r>
            <a:r>
              <a:rPr lang="en-US" sz="4000" dirty="0"/>
              <a:t>Listen </a:t>
            </a:r>
            <a:r>
              <a:rPr lang="cs-CZ" sz="4000" dirty="0"/>
              <a:t>and </a:t>
            </a:r>
            <a:r>
              <a:rPr lang="cs-CZ" sz="4000" dirty="0" err="1"/>
              <a:t>complete</a:t>
            </a:r>
            <a:r>
              <a:rPr lang="cs-CZ" sz="4000" dirty="0"/>
              <a:t> </a:t>
            </a:r>
            <a:r>
              <a:rPr lang="cs-CZ" sz="4000" dirty="0" err="1"/>
              <a:t>the</a:t>
            </a:r>
            <a:r>
              <a:rPr lang="cs-CZ" sz="4000" dirty="0"/>
              <a:t> </a:t>
            </a:r>
            <a:r>
              <a:rPr lang="cs-CZ" sz="4000" dirty="0" err="1"/>
              <a:t>sentences</a:t>
            </a:r>
            <a:r>
              <a:rPr lang="cs-CZ" sz="4000" dirty="0"/>
              <a:t>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95E114-048F-44E5-B0B0-678379C99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2491273"/>
            <a:ext cx="6273314" cy="4161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How long have they had a photography club at the school?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Why did they have to change the room?</a:t>
            </a:r>
            <a:endParaRPr lang="cs-CZ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What does Miss Dean teach?</a:t>
            </a:r>
            <a:endParaRPr lang="cs-CZ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What did Jack Parker take a photo of?</a:t>
            </a:r>
            <a:endParaRPr lang="cs-CZ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What did they use this photograph for?</a:t>
            </a:r>
            <a:endParaRPr lang="cs-CZ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Who will give some advice later on in the evening?</a:t>
            </a:r>
            <a:endParaRPr lang="cs-CZ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When will there be organized trips?</a:t>
            </a:r>
            <a:endParaRPr lang="cs-CZ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When will there be a competition?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8ED403A-2927-40B2-90D8-2B20E9AD0281}"/>
              </a:ext>
            </a:extLst>
          </p:cNvPr>
          <p:cNvSpPr txBox="1"/>
          <p:nvPr/>
        </p:nvSpPr>
        <p:spPr>
          <a:xfrm>
            <a:off x="5225143" y="2491273"/>
            <a:ext cx="6966857" cy="4366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/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500" dirty="0">
                <a:solidFill>
                  <a:srgbClr val="00B050"/>
                </a:solidFill>
              </a:rPr>
              <a:t> They’ve had a photography club at school for five years.</a:t>
            </a:r>
            <a:endParaRPr lang="cs-CZ" sz="2500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rgbClr val="00B050"/>
                </a:solidFill>
              </a:rPr>
              <a:t>They had to change the room because </a:t>
            </a:r>
            <a:r>
              <a:rPr lang="en-US" sz="2500" u="sng" dirty="0">
                <a:solidFill>
                  <a:srgbClr val="00B050"/>
                </a:solidFill>
              </a:rPr>
              <a:t>it was too small</a:t>
            </a:r>
            <a:r>
              <a:rPr lang="en-US" sz="2500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500" dirty="0">
                <a:solidFill>
                  <a:srgbClr val="00B050"/>
                </a:solidFill>
              </a:rPr>
              <a:t>M</a:t>
            </a:r>
            <a:r>
              <a:rPr lang="en-US" sz="2500" dirty="0" err="1">
                <a:solidFill>
                  <a:srgbClr val="00B050"/>
                </a:solidFill>
              </a:rPr>
              <a:t>iss</a:t>
            </a:r>
            <a:r>
              <a:rPr lang="en-US" sz="2500" dirty="0">
                <a:solidFill>
                  <a:srgbClr val="00B050"/>
                </a:solidFill>
              </a:rPr>
              <a:t> Dean teaches </a:t>
            </a:r>
            <a:r>
              <a:rPr lang="en-US" sz="2500" u="sng" dirty="0">
                <a:solidFill>
                  <a:srgbClr val="00B050"/>
                </a:solidFill>
              </a:rPr>
              <a:t>Science</a:t>
            </a:r>
            <a:r>
              <a:rPr lang="en-US" sz="2500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rgbClr val="00B050"/>
                </a:solidFill>
              </a:rPr>
              <a:t>He took a photo of the </a:t>
            </a:r>
            <a:r>
              <a:rPr lang="en-US" sz="2500" u="sng" dirty="0">
                <a:solidFill>
                  <a:srgbClr val="00B050"/>
                </a:solidFill>
              </a:rPr>
              <a:t>church in winter</a:t>
            </a:r>
            <a:r>
              <a:rPr lang="en-US" sz="2500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rgbClr val="00B050"/>
                </a:solidFill>
              </a:rPr>
              <a:t>They used Jack’s photograph for </a:t>
            </a:r>
            <a:r>
              <a:rPr lang="en-US" sz="2500" u="sng" dirty="0">
                <a:solidFill>
                  <a:srgbClr val="00B050"/>
                </a:solidFill>
              </a:rPr>
              <a:t>a poster</a:t>
            </a:r>
            <a:r>
              <a:rPr lang="en-US" sz="2500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u="sng" dirty="0">
                <a:solidFill>
                  <a:srgbClr val="00B050"/>
                </a:solidFill>
              </a:rPr>
              <a:t>Jack Parker and Miss Dean</a:t>
            </a:r>
            <a:r>
              <a:rPr lang="en-US" sz="2500" dirty="0">
                <a:solidFill>
                  <a:srgbClr val="00B050"/>
                </a:solidFill>
              </a:rPr>
              <a:t> will give some advice later on in the evening.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rgbClr val="00B050"/>
                </a:solidFill>
              </a:rPr>
              <a:t>There will be organized trips </a:t>
            </a:r>
            <a:r>
              <a:rPr lang="en-US" sz="2500" u="sng" dirty="0">
                <a:solidFill>
                  <a:srgbClr val="00B050"/>
                </a:solidFill>
              </a:rPr>
              <a:t>at the weekend</a:t>
            </a:r>
            <a:r>
              <a:rPr lang="en-US" sz="2500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rgbClr val="00B050"/>
                </a:solidFill>
              </a:rPr>
              <a:t>There’ll be a competition </a:t>
            </a:r>
            <a:r>
              <a:rPr lang="en-US" sz="2500" u="sng" dirty="0">
                <a:solidFill>
                  <a:srgbClr val="00B050"/>
                </a:solidFill>
              </a:rPr>
              <a:t>in June</a:t>
            </a:r>
            <a:r>
              <a:rPr lang="en-US" sz="2500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cs-CZ" sz="2500" dirty="0">
              <a:solidFill>
                <a:srgbClr val="00B050"/>
              </a:solidFill>
            </a:endParaRPr>
          </a:p>
        </p:txBody>
      </p:sp>
      <p:pic>
        <p:nvPicPr>
          <p:cNvPr id="8" name="Grafický objekt 7" descr="Sluchátka se souvislou výplní">
            <a:extLst>
              <a:ext uri="{FF2B5EF4-FFF2-40B4-BE49-F238E27FC236}">
                <a16:creationId xmlns:a16="http://schemas.microsoft.com/office/drawing/2014/main" id="{1FD42B83-A942-4C41-9C62-533FCEB14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2707" y="365125"/>
            <a:ext cx="1139505" cy="11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DECD6-F63D-4CBC-A6C5-A02D075F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991428" cy="1325563"/>
          </a:xfrm>
        </p:spPr>
        <p:txBody>
          <a:bodyPr>
            <a:normAutofit/>
          </a:bodyPr>
          <a:lstStyle/>
          <a:p>
            <a:r>
              <a:rPr lang="cs-CZ" sz="5400" dirty="0"/>
              <a:t>PRESENT PERFECT</a:t>
            </a:r>
            <a:r>
              <a:rPr lang="cs-CZ" dirty="0"/>
              <a:t>		</a:t>
            </a:r>
            <a:r>
              <a:rPr lang="cs-CZ" dirty="0" err="1"/>
              <a:t>practice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BACA0-4F91-4D5C-88D7-0EA157891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10515600" cy="763263"/>
          </a:xfrm>
        </p:spPr>
        <p:txBody>
          <a:bodyPr>
            <a:normAutofit/>
          </a:bodyPr>
          <a:lstStyle/>
          <a:p>
            <a:r>
              <a:rPr lang="cs-CZ" sz="4000" dirty="0"/>
              <a:t>2.	</a:t>
            </a:r>
            <a:r>
              <a:rPr lang="en-US" sz="4000" dirty="0"/>
              <a:t>Write complete sentences. Use the present perfect.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84B966-876B-4D4A-8CA3-B403E5703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53951"/>
            <a:ext cx="4711926" cy="440404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I / not read / my book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our class / not win / the sports prize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Milly / take / the dog / for a walk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they / not do / anything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Thomas / tidy / his room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we / make / a chocolate cake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Beth / not buy / any new clothes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the boys in my class / not do / their homework</a:t>
            </a:r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2E609D10-4DE6-4F8F-8B20-4AB7B1B9D9E6}"/>
              </a:ext>
            </a:extLst>
          </p:cNvPr>
          <p:cNvSpPr txBox="1">
            <a:spLocks/>
          </p:cNvSpPr>
          <p:nvPr/>
        </p:nvSpPr>
        <p:spPr>
          <a:xfrm>
            <a:off x="5554855" y="2457059"/>
            <a:ext cx="5865814" cy="4404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I haven’t read my book.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Our class hasn’t won the sports prize.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Milly has taken the dog for a walk.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They haven’t done anything.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Thomas has tidied his room.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We’ve made a chocolate cake.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Beth hasn’t bought any new clothes.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The boys in my class haven’t done their homework.</a:t>
            </a:r>
          </a:p>
        </p:txBody>
      </p:sp>
    </p:spTree>
    <p:extLst>
      <p:ext uri="{BB962C8B-B14F-4D97-AF65-F5344CB8AC3E}">
        <p14:creationId xmlns:p14="http://schemas.microsoft.com/office/powerpoint/2010/main" val="27391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02317-2AB0-49C1-AACA-0B6008C1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58163" cy="1325563"/>
          </a:xfrm>
        </p:spPr>
        <p:txBody>
          <a:bodyPr>
            <a:normAutofit/>
          </a:bodyPr>
          <a:lstStyle/>
          <a:p>
            <a:r>
              <a:rPr lang="cs-CZ" sz="5400" dirty="0"/>
              <a:t>PRESENT PERFECT	</a:t>
            </a:r>
            <a:r>
              <a:rPr lang="cs-CZ" dirty="0"/>
              <a:t>	</a:t>
            </a:r>
            <a:r>
              <a:rPr lang="cs-CZ" dirty="0" err="1"/>
              <a:t>practice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83392B-5F95-4AAC-868B-BEFB22B7E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9"/>
            <a:ext cx="10515600" cy="781923"/>
          </a:xfrm>
        </p:spPr>
        <p:txBody>
          <a:bodyPr>
            <a:normAutofit/>
          </a:bodyPr>
          <a:lstStyle/>
          <a:p>
            <a:r>
              <a:rPr lang="en-US" sz="4000" dirty="0"/>
              <a:t>3.	Rewrite the sentences using never.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B49977-7609-4C73-B584-AB16B7DCF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21902"/>
            <a:ext cx="6223485" cy="4236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700" b="1" dirty="0"/>
              <a:t>1.	</a:t>
            </a:r>
            <a:r>
              <a:rPr lang="cs-CZ" sz="2700" b="1" dirty="0" err="1"/>
              <a:t>She</a:t>
            </a:r>
            <a:r>
              <a:rPr lang="cs-CZ" sz="2700" b="1" dirty="0"/>
              <a:t> </a:t>
            </a:r>
            <a:r>
              <a:rPr lang="cs-CZ" sz="2700" b="1" dirty="0" err="1"/>
              <a:t>hasn’t</a:t>
            </a:r>
            <a:r>
              <a:rPr lang="cs-CZ" sz="2700" b="1" dirty="0"/>
              <a:t> </a:t>
            </a:r>
            <a:r>
              <a:rPr lang="cs-CZ" sz="2700" b="1" dirty="0" err="1"/>
              <a:t>been</a:t>
            </a:r>
            <a:r>
              <a:rPr lang="cs-CZ" sz="2700" b="1" dirty="0"/>
              <a:t> to </a:t>
            </a:r>
            <a:r>
              <a:rPr lang="cs-CZ" sz="2700" b="1" dirty="0" err="1"/>
              <a:t>Canada</a:t>
            </a:r>
            <a:r>
              <a:rPr lang="cs-CZ" sz="2700" b="1" dirty="0"/>
              <a:t>. </a:t>
            </a:r>
          </a:p>
          <a:p>
            <a:pPr marL="0" indent="0">
              <a:buNone/>
            </a:pPr>
            <a:r>
              <a:rPr lang="cs-CZ" sz="2700" b="1" dirty="0"/>
              <a:t>2.	I </a:t>
            </a:r>
            <a:r>
              <a:rPr lang="cs-CZ" sz="2700" b="1" dirty="0" err="1"/>
              <a:t>haven’t</a:t>
            </a:r>
            <a:r>
              <a:rPr lang="cs-CZ" sz="2700" b="1" dirty="0"/>
              <a:t> </a:t>
            </a:r>
            <a:r>
              <a:rPr lang="cs-CZ" sz="2700" b="1" dirty="0" err="1"/>
              <a:t>seen</a:t>
            </a:r>
            <a:r>
              <a:rPr lang="cs-CZ" sz="2700" b="1" dirty="0"/>
              <a:t> </a:t>
            </a:r>
            <a:r>
              <a:rPr lang="cs-CZ" sz="2700" b="1" dirty="0" err="1"/>
              <a:t>an</a:t>
            </a:r>
            <a:r>
              <a:rPr lang="cs-CZ" sz="2700" b="1" dirty="0"/>
              <a:t> </a:t>
            </a:r>
            <a:r>
              <a:rPr lang="cs-CZ" sz="2700" b="1" dirty="0" err="1"/>
              <a:t>octopus</a:t>
            </a:r>
            <a:r>
              <a:rPr lang="cs-CZ" sz="2700" b="1" dirty="0"/>
              <a:t>. </a:t>
            </a:r>
          </a:p>
          <a:p>
            <a:pPr marL="0" indent="0">
              <a:buNone/>
            </a:pPr>
            <a:r>
              <a:rPr lang="cs-CZ" sz="2700" b="1" dirty="0"/>
              <a:t>3.	Charlie </a:t>
            </a:r>
            <a:r>
              <a:rPr lang="cs-CZ" sz="2700" b="1" dirty="0" err="1"/>
              <a:t>hasn’t</a:t>
            </a:r>
            <a:r>
              <a:rPr lang="cs-CZ" sz="2700" b="1" dirty="0"/>
              <a:t> </a:t>
            </a:r>
            <a:r>
              <a:rPr lang="cs-CZ" sz="2700" b="1" dirty="0" err="1"/>
              <a:t>sung</a:t>
            </a:r>
            <a:r>
              <a:rPr lang="cs-CZ" sz="2700" b="1" dirty="0"/>
              <a:t> in </a:t>
            </a:r>
            <a:r>
              <a:rPr lang="cs-CZ" sz="2700" b="1" dirty="0" err="1"/>
              <a:t>the</a:t>
            </a:r>
            <a:r>
              <a:rPr lang="cs-CZ" sz="2700" b="1" dirty="0"/>
              <a:t> </a:t>
            </a:r>
            <a:r>
              <a:rPr lang="cs-CZ" sz="2700" b="1" dirty="0" err="1"/>
              <a:t>school</a:t>
            </a:r>
            <a:r>
              <a:rPr lang="cs-CZ" sz="2700" b="1" dirty="0"/>
              <a:t> </a:t>
            </a:r>
            <a:r>
              <a:rPr lang="cs-CZ" sz="2700" b="1" dirty="0" err="1"/>
              <a:t>choir</a:t>
            </a:r>
            <a:r>
              <a:rPr lang="cs-CZ" sz="2700" b="1" dirty="0"/>
              <a:t>. </a:t>
            </a:r>
          </a:p>
          <a:p>
            <a:pPr marL="0" indent="0">
              <a:buNone/>
            </a:pPr>
            <a:r>
              <a:rPr lang="cs-CZ" sz="2700" b="1" dirty="0"/>
              <a:t>4.	Melanie and Lisa </a:t>
            </a:r>
            <a:r>
              <a:rPr lang="cs-CZ" sz="2700" b="1" dirty="0" err="1"/>
              <a:t>haven’t</a:t>
            </a:r>
            <a:r>
              <a:rPr lang="cs-CZ" sz="2700" b="1" dirty="0"/>
              <a:t> </a:t>
            </a:r>
            <a:r>
              <a:rPr lang="cs-CZ" sz="2700" b="1" dirty="0" err="1"/>
              <a:t>cooked</a:t>
            </a:r>
            <a:r>
              <a:rPr lang="cs-CZ" sz="2700" b="1" dirty="0"/>
              <a:t> spaghetti. </a:t>
            </a:r>
          </a:p>
          <a:p>
            <a:pPr marL="0" indent="0">
              <a:buNone/>
            </a:pPr>
            <a:r>
              <a:rPr lang="cs-CZ" sz="2700" b="1" dirty="0"/>
              <a:t>5.	Mr Lewis </a:t>
            </a:r>
            <a:r>
              <a:rPr lang="cs-CZ" sz="2700" b="1" dirty="0" err="1"/>
              <a:t>hasn’t</a:t>
            </a:r>
            <a:r>
              <a:rPr lang="cs-CZ" sz="2700" b="1" dirty="0"/>
              <a:t> </a:t>
            </a:r>
            <a:r>
              <a:rPr lang="cs-CZ" sz="2700" b="1" dirty="0" err="1"/>
              <a:t>flown</a:t>
            </a:r>
            <a:r>
              <a:rPr lang="cs-CZ" sz="2700" b="1" dirty="0"/>
              <a:t> in a </a:t>
            </a:r>
            <a:r>
              <a:rPr lang="cs-CZ" sz="2700" b="1" dirty="0" err="1"/>
              <a:t>helicopter</a:t>
            </a:r>
            <a:r>
              <a:rPr lang="cs-CZ" sz="2700" b="1" dirty="0"/>
              <a:t>. </a:t>
            </a:r>
          </a:p>
          <a:p>
            <a:pPr marL="0" indent="0">
              <a:buNone/>
            </a:pPr>
            <a:r>
              <a:rPr lang="cs-CZ" sz="2700" b="1" dirty="0"/>
              <a:t>6.	My </a:t>
            </a:r>
            <a:r>
              <a:rPr lang="cs-CZ" sz="2700" b="1" dirty="0" err="1"/>
              <a:t>little</a:t>
            </a:r>
            <a:r>
              <a:rPr lang="cs-CZ" sz="2700" b="1" dirty="0"/>
              <a:t> </a:t>
            </a:r>
            <a:r>
              <a:rPr lang="cs-CZ" sz="2700" b="1" dirty="0" err="1"/>
              <a:t>sister</a:t>
            </a:r>
            <a:r>
              <a:rPr lang="cs-CZ" sz="2700" b="1" dirty="0"/>
              <a:t> </a:t>
            </a:r>
            <a:r>
              <a:rPr lang="cs-CZ" sz="2700" b="1" dirty="0" err="1"/>
              <a:t>hasn’t</a:t>
            </a:r>
            <a:r>
              <a:rPr lang="cs-CZ" sz="2700" b="1" dirty="0"/>
              <a:t> </a:t>
            </a:r>
            <a:r>
              <a:rPr lang="cs-CZ" sz="2700" b="1" dirty="0" err="1"/>
              <a:t>fallen</a:t>
            </a:r>
            <a:r>
              <a:rPr lang="cs-CZ" sz="2700" b="1" dirty="0"/>
              <a:t> out </a:t>
            </a:r>
            <a:r>
              <a:rPr lang="cs-CZ" sz="2700" b="1" dirty="0" err="1"/>
              <a:t>of</a:t>
            </a:r>
            <a:r>
              <a:rPr lang="cs-CZ" sz="2700" b="1" dirty="0"/>
              <a:t> </a:t>
            </a:r>
            <a:r>
              <a:rPr lang="cs-CZ" sz="2700" b="1" dirty="0" err="1"/>
              <a:t>bed</a:t>
            </a:r>
            <a:r>
              <a:rPr lang="cs-CZ" sz="2700" b="1" dirty="0"/>
              <a:t>. </a:t>
            </a:r>
          </a:p>
          <a:p>
            <a:pPr marL="0" indent="0">
              <a:buNone/>
            </a:pPr>
            <a:r>
              <a:rPr lang="cs-CZ" sz="2700" b="1" dirty="0"/>
              <a:t>7.	I </a:t>
            </a:r>
            <a:r>
              <a:rPr lang="cs-CZ" sz="2700" b="1" dirty="0" err="1"/>
              <a:t>haven’t</a:t>
            </a:r>
            <a:r>
              <a:rPr lang="cs-CZ" sz="2700" b="1" dirty="0"/>
              <a:t> </a:t>
            </a:r>
            <a:r>
              <a:rPr lang="cs-CZ" sz="2700" b="1" dirty="0" err="1"/>
              <a:t>planted</a:t>
            </a:r>
            <a:r>
              <a:rPr lang="cs-CZ" sz="2700" b="1" dirty="0"/>
              <a:t> a </a:t>
            </a:r>
            <a:r>
              <a:rPr lang="cs-CZ" sz="2700" b="1" dirty="0" err="1"/>
              <a:t>tree</a:t>
            </a:r>
            <a:r>
              <a:rPr lang="cs-CZ" sz="2700" b="1" dirty="0"/>
              <a:t>. </a:t>
            </a:r>
          </a:p>
          <a:p>
            <a:pPr marL="0" indent="0">
              <a:buNone/>
            </a:pPr>
            <a:endParaRPr lang="cs-CZ" sz="2700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D7C5809-CD10-4898-A0E6-EDD3CC54F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73012" y="2621902"/>
            <a:ext cx="6148874" cy="42360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00" b="1" dirty="0">
                <a:solidFill>
                  <a:srgbClr val="00B050"/>
                </a:solidFill>
              </a:rPr>
              <a:t>She has never been to Canada.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>
                <a:solidFill>
                  <a:srgbClr val="00B050"/>
                </a:solidFill>
              </a:rPr>
              <a:t>I have never seen an octopus.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>
                <a:solidFill>
                  <a:srgbClr val="00B050"/>
                </a:solidFill>
              </a:rPr>
              <a:t>Charlie has never sung in the school choir.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>
                <a:solidFill>
                  <a:srgbClr val="00B050"/>
                </a:solidFill>
              </a:rPr>
              <a:t>Melanie and Lisa have never cooked spaghetti.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 err="1">
                <a:solidFill>
                  <a:srgbClr val="00B050"/>
                </a:solidFill>
              </a:rPr>
              <a:t>Mr</a:t>
            </a:r>
            <a:r>
              <a:rPr lang="en-US" sz="2700" b="1" dirty="0">
                <a:solidFill>
                  <a:srgbClr val="00B050"/>
                </a:solidFill>
              </a:rPr>
              <a:t> Lewis has never flown in a helicopter.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>
                <a:solidFill>
                  <a:srgbClr val="00B050"/>
                </a:solidFill>
              </a:rPr>
              <a:t>My little sister has never fallen out of bed.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b="1" dirty="0">
                <a:solidFill>
                  <a:srgbClr val="00B050"/>
                </a:solidFill>
              </a:rPr>
              <a:t>I have never planted a tree</a:t>
            </a:r>
            <a:r>
              <a:rPr lang="cs-CZ" sz="2700" b="1" dirty="0">
                <a:solidFill>
                  <a:srgbClr val="00B050"/>
                </a:solidFill>
              </a:rPr>
              <a:t>.</a:t>
            </a:r>
            <a:endParaRPr lang="en-US" sz="27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402317-2AB0-49C1-AACA-0B6008C1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020" y="643467"/>
            <a:ext cx="3844213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PAST PARTIC</a:t>
            </a:r>
            <a:r>
              <a:rPr lang="cs-CZ" sz="5400" dirty="0"/>
              <a:t>I</a:t>
            </a:r>
            <a:r>
              <a:rPr lang="en-US" sz="5400" dirty="0"/>
              <a:t>PLE</a:t>
            </a:r>
            <a:br>
              <a:rPr lang="cs-CZ" sz="5400" dirty="0"/>
            </a:br>
            <a:r>
              <a:rPr lang="en-US" sz="5400" dirty="0"/>
              <a:t>		practice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83392B-5F95-4AAC-868B-BEFB22B7E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8581" y="4631161"/>
            <a:ext cx="3562483" cy="11357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3.	Complete the sentences. </a:t>
            </a:r>
            <a:r>
              <a:rPr lang="cs-CZ" sz="3200" dirty="0"/>
              <a:t>	</a:t>
            </a:r>
            <a:r>
              <a:rPr lang="en-US" sz="3200" dirty="0"/>
              <a:t>Choose from these words.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0970DCFC-6D8E-4BA3-9B2C-6EAF8FD77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15583"/>
              </p:ext>
            </p:extLst>
          </p:nvPr>
        </p:nvGraphicFramePr>
        <p:xfrm>
          <a:off x="282216" y="339954"/>
          <a:ext cx="7214618" cy="617809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746550">
                  <a:extLst>
                    <a:ext uri="{9D8B030D-6E8A-4147-A177-3AD203B41FA5}">
                      <a16:colId xmlns:a16="http://schemas.microsoft.com/office/drawing/2014/main" val="3591666441"/>
                    </a:ext>
                  </a:extLst>
                </a:gridCol>
                <a:gridCol w="1860759">
                  <a:extLst>
                    <a:ext uri="{9D8B030D-6E8A-4147-A177-3AD203B41FA5}">
                      <a16:colId xmlns:a16="http://schemas.microsoft.com/office/drawing/2014/main" val="3345735506"/>
                    </a:ext>
                  </a:extLst>
                </a:gridCol>
                <a:gridCol w="1746550">
                  <a:extLst>
                    <a:ext uri="{9D8B030D-6E8A-4147-A177-3AD203B41FA5}">
                      <a16:colId xmlns:a16="http://schemas.microsoft.com/office/drawing/2014/main" val="2239615863"/>
                    </a:ext>
                  </a:extLst>
                </a:gridCol>
                <a:gridCol w="1860759">
                  <a:extLst>
                    <a:ext uri="{9D8B030D-6E8A-4147-A177-3AD203B41FA5}">
                      <a16:colId xmlns:a16="http://schemas.microsoft.com/office/drawing/2014/main" val="2350440175"/>
                    </a:ext>
                  </a:extLst>
                </a:gridCol>
              </a:tblGrid>
              <a:tr h="115092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INFINITIVE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PAST PARTICIPLE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INFINITIVE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</a:rPr>
                        <a:t>PAST PARTICIPLE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extLst>
                  <a:ext uri="{0D108BD9-81ED-4DB2-BD59-A6C34878D82A}">
                    <a16:rowId xmlns:a16="http://schemas.microsoft.com/office/drawing/2014/main" val="2218169270"/>
                  </a:ext>
                </a:extLst>
              </a:tr>
              <a:tr h="461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RIDE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 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JUMP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 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extLst>
                  <a:ext uri="{0D108BD9-81ED-4DB2-BD59-A6C34878D82A}">
                    <a16:rowId xmlns:a16="http://schemas.microsoft.com/office/drawing/2014/main" val="1884192520"/>
                  </a:ext>
                </a:extLst>
              </a:tr>
              <a:tr h="461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DO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 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CHOOSE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 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extLst>
                  <a:ext uri="{0D108BD9-81ED-4DB2-BD59-A6C34878D82A}">
                    <a16:rowId xmlns:a16="http://schemas.microsoft.com/office/drawing/2014/main" val="696400408"/>
                  </a:ext>
                </a:extLst>
              </a:tr>
              <a:tr h="461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GO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 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READ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 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extLst>
                  <a:ext uri="{0D108BD9-81ED-4DB2-BD59-A6C34878D82A}">
                    <a16:rowId xmlns:a16="http://schemas.microsoft.com/office/drawing/2014/main" val="679536184"/>
                  </a:ext>
                </a:extLst>
              </a:tr>
              <a:tr h="461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EAT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 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ENJOY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 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extLst>
                  <a:ext uri="{0D108BD9-81ED-4DB2-BD59-A6C34878D82A}">
                    <a16:rowId xmlns:a16="http://schemas.microsoft.com/office/drawing/2014/main" val="2080856310"/>
                  </a:ext>
                </a:extLst>
              </a:tr>
              <a:tr h="461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CLIMB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 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COME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 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extLst>
                  <a:ext uri="{0D108BD9-81ED-4DB2-BD59-A6C34878D82A}">
                    <a16:rowId xmlns:a16="http://schemas.microsoft.com/office/drawing/2014/main" val="2379058470"/>
                  </a:ext>
                </a:extLst>
              </a:tr>
              <a:tr h="461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SWIM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 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SING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 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extLst>
                  <a:ext uri="{0D108BD9-81ED-4DB2-BD59-A6C34878D82A}">
                    <a16:rowId xmlns:a16="http://schemas.microsoft.com/office/drawing/2014/main" val="1888500030"/>
                  </a:ext>
                </a:extLst>
              </a:tr>
              <a:tr h="461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WRITE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 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PLAY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 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extLst>
                  <a:ext uri="{0D108BD9-81ED-4DB2-BD59-A6C34878D82A}">
                    <a16:rowId xmlns:a16="http://schemas.microsoft.com/office/drawing/2014/main" val="3909826743"/>
                  </a:ext>
                </a:extLst>
              </a:tr>
              <a:tr h="461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effectLst/>
                        </a:rPr>
                        <a:t>SINK</a:t>
                      </a:r>
                      <a:endParaRPr lang="cs-CZ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 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FRY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</a:rPr>
                        <a:t> </a:t>
                      </a:r>
                      <a:endParaRPr lang="cs-CZ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7" marR="56587" marT="0" marB="0" anchor="b"/>
                </a:tc>
                <a:extLst>
                  <a:ext uri="{0D108BD9-81ED-4DB2-BD59-A6C34878D82A}">
                    <a16:rowId xmlns:a16="http://schemas.microsoft.com/office/drawing/2014/main" val="2122030526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977FE22D-7C49-4575-8709-91E224DEE979}"/>
              </a:ext>
            </a:extLst>
          </p:cNvPr>
          <p:cNvSpPr txBox="1"/>
          <p:nvPr/>
        </p:nvSpPr>
        <p:spPr>
          <a:xfrm>
            <a:off x="2304661" y="1558209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RIDDEN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E97B2A6-E06F-4E3A-87FB-D3AD38942CCB}"/>
              </a:ext>
            </a:extLst>
          </p:cNvPr>
          <p:cNvSpPr txBox="1"/>
          <p:nvPr/>
        </p:nvSpPr>
        <p:spPr>
          <a:xfrm>
            <a:off x="2304661" y="2204034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DONE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2959306-F891-42AA-BBF2-CC396CEBBDB8}"/>
              </a:ext>
            </a:extLst>
          </p:cNvPr>
          <p:cNvSpPr txBox="1"/>
          <p:nvPr/>
        </p:nvSpPr>
        <p:spPr>
          <a:xfrm>
            <a:off x="2304661" y="2849859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GONE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61F41A2-A16B-4AD9-AA0C-E16A3905B74B}"/>
              </a:ext>
            </a:extLst>
          </p:cNvPr>
          <p:cNvSpPr txBox="1"/>
          <p:nvPr/>
        </p:nvSpPr>
        <p:spPr>
          <a:xfrm>
            <a:off x="2304661" y="3495684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EATEN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756B059-4128-4B73-8E2C-DB7AB8FEFCAC}"/>
              </a:ext>
            </a:extLst>
          </p:cNvPr>
          <p:cNvSpPr txBox="1"/>
          <p:nvPr/>
        </p:nvSpPr>
        <p:spPr>
          <a:xfrm>
            <a:off x="2304661" y="4091058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CLIMBED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6B40DE0-73DA-4E91-940C-3F7EF98E616B}"/>
              </a:ext>
            </a:extLst>
          </p:cNvPr>
          <p:cNvSpPr txBox="1"/>
          <p:nvPr/>
        </p:nvSpPr>
        <p:spPr>
          <a:xfrm>
            <a:off x="2304661" y="4750599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SWUM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8E34208-DAE4-414D-910F-B380BC7F9F1A}"/>
              </a:ext>
            </a:extLst>
          </p:cNvPr>
          <p:cNvSpPr txBox="1"/>
          <p:nvPr/>
        </p:nvSpPr>
        <p:spPr>
          <a:xfrm>
            <a:off x="2304661" y="5341471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WRITTEN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AEE8CD2-5459-49E8-81BE-FB05032FA318}"/>
              </a:ext>
            </a:extLst>
          </p:cNvPr>
          <p:cNvSpPr txBox="1"/>
          <p:nvPr/>
        </p:nvSpPr>
        <p:spPr>
          <a:xfrm>
            <a:off x="2304661" y="5936318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SUNK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EAE8E82-5BC0-4159-89BB-AE359F6BB846}"/>
              </a:ext>
            </a:extLst>
          </p:cNvPr>
          <p:cNvSpPr txBox="1"/>
          <p:nvPr/>
        </p:nvSpPr>
        <p:spPr>
          <a:xfrm>
            <a:off x="5927736" y="1558208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JUMPED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63BB29D-FECB-4748-9559-770201DF2558}"/>
              </a:ext>
            </a:extLst>
          </p:cNvPr>
          <p:cNvSpPr txBox="1"/>
          <p:nvPr/>
        </p:nvSpPr>
        <p:spPr>
          <a:xfrm>
            <a:off x="5927736" y="2190549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CHOSEN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816C072-B149-442B-9EC7-854879EAF90F}"/>
              </a:ext>
            </a:extLst>
          </p:cNvPr>
          <p:cNvSpPr txBox="1"/>
          <p:nvPr/>
        </p:nvSpPr>
        <p:spPr>
          <a:xfrm>
            <a:off x="5927736" y="2819832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READ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970C577-AB6B-4802-B294-FDF587F7F440}"/>
              </a:ext>
            </a:extLst>
          </p:cNvPr>
          <p:cNvSpPr txBox="1"/>
          <p:nvPr/>
        </p:nvSpPr>
        <p:spPr>
          <a:xfrm>
            <a:off x="5927736" y="3495683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ENJOYED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35D4B6C-C61A-490A-8E3F-F31CEAC262A7}"/>
              </a:ext>
            </a:extLst>
          </p:cNvPr>
          <p:cNvSpPr txBox="1"/>
          <p:nvPr/>
        </p:nvSpPr>
        <p:spPr>
          <a:xfrm>
            <a:off x="5923535" y="4080458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COME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828D1CE-9DC8-4DD8-96BB-65CEF2A2F898}"/>
              </a:ext>
            </a:extLst>
          </p:cNvPr>
          <p:cNvSpPr txBox="1"/>
          <p:nvPr/>
        </p:nvSpPr>
        <p:spPr>
          <a:xfrm>
            <a:off x="5900393" y="4750599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SUNG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DC131DC-0E06-4B1B-BF71-F5B3FE433D0B}"/>
              </a:ext>
            </a:extLst>
          </p:cNvPr>
          <p:cNvSpPr txBox="1"/>
          <p:nvPr/>
        </p:nvSpPr>
        <p:spPr>
          <a:xfrm>
            <a:off x="5900393" y="5377512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PLAYED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1BC82FF-05A1-4CCA-9110-23D6638AD993}"/>
              </a:ext>
            </a:extLst>
          </p:cNvPr>
          <p:cNvSpPr txBox="1"/>
          <p:nvPr/>
        </p:nvSpPr>
        <p:spPr>
          <a:xfrm>
            <a:off x="5900393" y="5956465"/>
            <a:ext cx="11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FRIED</a:t>
            </a:r>
          </a:p>
        </p:txBody>
      </p:sp>
    </p:spTree>
    <p:extLst>
      <p:ext uri="{BB962C8B-B14F-4D97-AF65-F5344CB8AC3E}">
        <p14:creationId xmlns:p14="http://schemas.microsoft.com/office/powerpoint/2010/main" val="27867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673</Words>
  <Application>Microsoft Office PowerPoint</Application>
  <PresentationFormat>Širokoúhlá obrazovka</PresentationFormat>
  <Paragraphs>156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Abadi Extra Light</vt:lpstr>
      <vt:lpstr>Arial</vt:lpstr>
      <vt:lpstr>Calibri</vt:lpstr>
      <vt:lpstr>Modern Love</vt:lpstr>
      <vt:lpstr>The Hand</vt:lpstr>
      <vt:lpstr>Wingdings</vt:lpstr>
      <vt:lpstr>SketchyVTI</vt:lpstr>
      <vt:lpstr>Revision</vt:lpstr>
      <vt:lpstr>Lesson Plan</vt:lpstr>
      <vt:lpstr>CHECK  YOUR HOMEWORK!</vt:lpstr>
      <vt:lpstr>WARM-UP!</vt:lpstr>
      <vt:lpstr>WARM-UP!</vt:lpstr>
      <vt:lpstr>LISTENING PRACTICE</vt:lpstr>
      <vt:lpstr>PRESENT PERFECT  practice</vt:lpstr>
      <vt:lpstr>PRESENT PERFECT  practice</vt:lpstr>
      <vt:lpstr>PAST PARTICIPLE   practice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PROJECT REMINDER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Smetanová, Radka</dc:creator>
  <cp:lastModifiedBy>Smetanová, Radka</cp:lastModifiedBy>
  <cp:revision>1</cp:revision>
  <dcterms:created xsi:type="dcterms:W3CDTF">2022-11-28T15:53:33Z</dcterms:created>
  <dcterms:modified xsi:type="dcterms:W3CDTF">2025-05-05T05:19:27Z</dcterms:modified>
</cp:coreProperties>
</file>