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83" r:id="rId3"/>
    <p:sldId id="298" r:id="rId4"/>
    <p:sldId id="261" r:id="rId5"/>
    <p:sldId id="259" r:id="rId6"/>
    <p:sldId id="326" r:id="rId7"/>
    <p:sldId id="284" r:id="rId8"/>
    <p:sldId id="28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266" r:id="rId18"/>
    <p:sldId id="297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etanová, Radka" userId="3cd5dd29-66b2-4127-b2d5-b2827dc8c452" providerId="ADAL" clId="{408826E2-B9A3-461F-942D-94F4ED9FDFDE}"/>
    <pc:docChg chg="undo custSel addSld delSld modSld">
      <pc:chgData name="Smetanová, Radka" userId="3cd5dd29-66b2-4127-b2d5-b2827dc8c452" providerId="ADAL" clId="{408826E2-B9A3-461F-942D-94F4ED9FDFDE}" dt="2023-02-01T06:28:52.447" v="801" actId="20577"/>
      <pc:docMkLst>
        <pc:docMk/>
      </pc:docMkLst>
      <pc:sldChg chg="modSp mod">
        <pc:chgData name="Smetanová, Radka" userId="3cd5dd29-66b2-4127-b2d5-b2827dc8c452" providerId="ADAL" clId="{408826E2-B9A3-461F-942D-94F4ED9FDFDE}" dt="2023-02-01T06:28:52.447" v="801" actId="20577"/>
        <pc:sldMkLst>
          <pc:docMk/>
          <pc:sldMk cId="77417285" sldId="266"/>
        </pc:sldMkLst>
        <pc:spChg chg="mod">
          <ac:chgData name="Smetanová, Radka" userId="3cd5dd29-66b2-4127-b2d5-b2827dc8c452" providerId="ADAL" clId="{408826E2-B9A3-461F-942D-94F4ED9FDFDE}" dt="2023-02-01T06:28:52.447" v="801" actId="20577"/>
          <ac:spMkLst>
            <pc:docMk/>
            <pc:sldMk cId="77417285" sldId="266"/>
            <ac:spMk id="3" creationId="{EC9349C6-4D7A-40B1-910E-741FAE8A4D2D}"/>
          </ac:spMkLst>
        </pc:spChg>
      </pc:sldChg>
      <pc:sldChg chg="modSp mod modAnim">
        <pc:chgData name="Smetanová, Radka" userId="3cd5dd29-66b2-4127-b2d5-b2827dc8c452" providerId="ADAL" clId="{408826E2-B9A3-461F-942D-94F4ED9FDFDE}" dt="2023-02-01T06:14:29.970" v="134"/>
        <pc:sldMkLst>
          <pc:docMk/>
          <pc:sldMk cId="1440196497" sldId="284"/>
        </pc:sldMkLst>
        <pc:spChg chg="mod">
          <ac:chgData name="Smetanová, Radka" userId="3cd5dd29-66b2-4127-b2d5-b2827dc8c452" providerId="ADAL" clId="{408826E2-B9A3-461F-942D-94F4ED9FDFDE}" dt="2023-02-01T06:13:10.413" v="123" actId="14100"/>
          <ac:spMkLst>
            <pc:docMk/>
            <pc:sldMk cId="1440196497" sldId="284"/>
            <ac:spMk id="4" creationId="{DA4CD9B3-934D-452F-9DBC-DFFF8B1DDEBE}"/>
          </ac:spMkLst>
        </pc:spChg>
        <pc:spChg chg="mod">
          <ac:chgData name="Smetanová, Radka" userId="3cd5dd29-66b2-4127-b2d5-b2827dc8c452" providerId="ADAL" clId="{408826E2-B9A3-461F-942D-94F4ED9FDFDE}" dt="2023-02-01T06:11:35.765" v="84" actId="14100"/>
          <ac:spMkLst>
            <pc:docMk/>
            <pc:sldMk cId="1440196497" sldId="284"/>
            <ac:spMk id="5" creationId="{806E4634-FFA4-45C8-998A-C88739359611}"/>
          </ac:spMkLst>
        </pc:spChg>
        <pc:spChg chg="mod">
          <ac:chgData name="Smetanová, Radka" userId="3cd5dd29-66b2-4127-b2d5-b2827dc8c452" providerId="ADAL" clId="{408826E2-B9A3-461F-942D-94F4ED9FDFDE}" dt="2023-02-01T06:14:29.970" v="134"/>
          <ac:spMkLst>
            <pc:docMk/>
            <pc:sldMk cId="1440196497" sldId="284"/>
            <ac:spMk id="7" creationId="{0E9FF755-566F-4607-AA2C-5FA7D0B92D18}"/>
          </ac:spMkLst>
        </pc:spChg>
      </pc:sldChg>
      <pc:sldChg chg="addSp delSp modSp mod delAnim modAnim">
        <pc:chgData name="Smetanová, Radka" userId="3cd5dd29-66b2-4127-b2d5-b2827dc8c452" providerId="ADAL" clId="{408826E2-B9A3-461F-942D-94F4ED9FDFDE}" dt="2023-02-01T06:17:36.342" v="621"/>
        <pc:sldMkLst>
          <pc:docMk/>
          <pc:sldMk cId="2992214101" sldId="285"/>
        </pc:sldMkLst>
        <pc:spChg chg="mod">
          <ac:chgData name="Smetanová, Radka" userId="3cd5dd29-66b2-4127-b2d5-b2827dc8c452" providerId="ADAL" clId="{408826E2-B9A3-461F-942D-94F4ED9FDFDE}" dt="2023-02-01T06:17:04.042" v="559" actId="20577"/>
          <ac:spMkLst>
            <pc:docMk/>
            <pc:sldMk cId="2992214101" sldId="285"/>
            <ac:spMk id="4" creationId="{63936883-5E8F-4A8C-8BAD-FEE19752D615}"/>
          </ac:spMkLst>
        </pc:spChg>
        <pc:spChg chg="del">
          <ac:chgData name="Smetanová, Radka" userId="3cd5dd29-66b2-4127-b2d5-b2827dc8c452" providerId="ADAL" clId="{408826E2-B9A3-461F-942D-94F4ED9FDFDE}" dt="2023-02-01T06:15:23.961" v="147" actId="478"/>
          <ac:spMkLst>
            <pc:docMk/>
            <pc:sldMk cId="2992214101" sldId="285"/>
            <ac:spMk id="7" creationId="{74520AFB-8581-44EF-A1F1-0BF658AEF23D}"/>
          </ac:spMkLst>
        </pc:spChg>
        <pc:spChg chg="add mod">
          <ac:chgData name="Smetanová, Radka" userId="3cd5dd29-66b2-4127-b2d5-b2827dc8c452" providerId="ADAL" clId="{408826E2-B9A3-461F-942D-94F4ED9FDFDE}" dt="2023-02-01T06:17:28.245" v="619" actId="20577"/>
          <ac:spMkLst>
            <pc:docMk/>
            <pc:sldMk cId="2992214101" sldId="285"/>
            <ac:spMk id="10" creationId="{D8E58749-5235-4077-8144-08827BC81CFB}"/>
          </ac:spMkLst>
        </pc:spChg>
        <pc:spChg chg="del">
          <ac:chgData name="Smetanová, Radka" userId="3cd5dd29-66b2-4127-b2d5-b2827dc8c452" providerId="ADAL" clId="{408826E2-B9A3-461F-942D-94F4ED9FDFDE}" dt="2023-02-01T06:15:23.961" v="147" actId="478"/>
          <ac:spMkLst>
            <pc:docMk/>
            <pc:sldMk cId="2992214101" sldId="285"/>
            <ac:spMk id="13" creationId="{3626C95A-8C0A-4C6C-9CF3-F5E5C5B5BFAA}"/>
          </ac:spMkLst>
        </pc:spChg>
        <pc:spChg chg="del">
          <ac:chgData name="Smetanová, Radka" userId="3cd5dd29-66b2-4127-b2d5-b2827dc8c452" providerId="ADAL" clId="{408826E2-B9A3-461F-942D-94F4ED9FDFDE}" dt="2023-02-01T06:15:23.961" v="147" actId="478"/>
          <ac:spMkLst>
            <pc:docMk/>
            <pc:sldMk cId="2992214101" sldId="285"/>
            <ac:spMk id="14" creationId="{8CC9D703-32A2-4421-B8D9-A7A302BBF970}"/>
          </ac:spMkLst>
        </pc:spChg>
        <pc:spChg chg="del">
          <ac:chgData name="Smetanová, Radka" userId="3cd5dd29-66b2-4127-b2d5-b2827dc8c452" providerId="ADAL" clId="{408826E2-B9A3-461F-942D-94F4ED9FDFDE}" dt="2023-02-01T06:15:23.961" v="147" actId="478"/>
          <ac:spMkLst>
            <pc:docMk/>
            <pc:sldMk cId="2992214101" sldId="285"/>
            <ac:spMk id="15" creationId="{0C0F5572-B6A5-4FD7-AD78-2E3EF9A53CF8}"/>
          </ac:spMkLst>
        </pc:spChg>
        <pc:spChg chg="del">
          <ac:chgData name="Smetanová, Radka" userId="3cd5dd29-66b2-4127-b2d5-b2827dc8c452" providerId="ADAL" clId="{408826E2-B9A3-461F-942D-94F4ED9FDFDE}" dt="2023-02-01T06:15:23.961" v="147" actId="478"/>
          <ac:spMkLst>
            <pc:docMk/>
            <pc:sldMk cId="2992214101" sldId="285"/>
            <ac:spMk id="16" creationId="{19471F18-949E-459F-8B52-29CC636496A9}"/>
          </ac:spMkLst>
        </pc:spChg>
      </pc:sldChg>
      <pc:sldChg chg="del">
        <pc:chgData name="Smetanová, Radka" userId="3cd5dd29-66b2-4127-b2d5-b2827dc8c452" providerId="ADAL" clId="{408826E2-B9A3-461F-942D-94F4ED9FDFDE}" dt="2023-02-01T06:22:25.632" v="736" actId="47"/>
        <pc:sldMkLst>
          <pc:docMk/>
          <pc:sldMk cId="2539071098" sldId="286"/>
        </pc:sldMkLst>
      </pc:sldChg>
      <pc:sldChg chg="del">
        <pc:chgData name="Smetanová, Radka" userId="3cd5dd29-66b2-4127-b2d5-b2827dc8c452" providerId="ADAL" clId="{408826E2-B9A3-461F-942D-94F4ED9FDFDE}" dt="2023-02-01T06:22:27.913" v="737" actId="47"/>
        <pc:sldMkLst>
          <pc:docMk/>
          <pc:sldMk cId="3481972719" sldId="287"/>
        </pc:sldMkLst>
      </pc:sldChg>
      <pc:sldChg chg="del">
        <pc:chgData name="Smetanová, Radka" userId="3cd5dd29-66b2-4127-b2d5-b2827dc8c452" providerId="ADAL" clId="{408826E2-B9A3-461F-942D-94F4ED9FDFDE}" dt="2023-02-01T06:28:34.655" v="796" actId="47"/>
        <pc:sldMkLst>
          <pc:docMk/>
          <pc:sldMk cId="2758265117" sldId="288"/>
        </pc:sldMkLst>
      </pc:sldChg>
      <pc:sldChg chg="addSp delSp modSp mod">
        <pc:chgData name="Smetanová, Radka" userId="3cd5dd29-66b2-4127-b2d5-b2827dc8c452" providerId="ADAL" clId="{408826E2-B9A3-461F-942D-94F4ED9FDFDE}" dt="2023-02-01T06:24:02.869" v="748" actId="1076"/>
        <pc:sldMkLst>
          <pc:docMk/>
          <pc:sldMk cId="3379144766" sldId="301"/>
        </pc:sldMkLst>
        <pc:spChg chg="mod">
          <ac:chgData name="Smetanová, Radka" userId="3cd5dd29-66b2-4127-b2d5-b2827dc8c452" providerId="ADAL" clId="{408826E2-B9A3-461F-942D-94F4ED9FDFDE}" dt="2023-02-01T06:23:52.085" v="746" actId="14100"/>
          <ac:spMkLst>
            <pc:docMk/>
            <pc:sldMk cId="3379144766" sldId="301"/>
            <ac:spMk id="7" creationId="{E6122324-0EE8-47CE-8CD5-22230634686C}"/>
          </ac:spMkLst>
        </pc:spChg>
        <pc:spChg chg="mod">
          <ac:chgData name="Smetanová, Radka" userId="3cd5dd29-66b2-4127-b2d5-b2827dc8c452" providerId="ADAL" clId="{408826E2-B9A3-461F-942D-94F4ED9FDFDE}" dt="2023-02-01T06:23:40.882" v="741" actId="26606"/>
          <ac:spMkLst>
            <pc:docMk/>
            <pc:sldMk cId="3379144766" sldId="301"/>
            <ac:spMk id="8" creationId="{028B4C21-2893-4988-A77D-BC4DA34E772A}"/>
          </ac:spMkLst>
        </pc:spChg>
        <pc:spChg chg="del">
          <ac:chgData name="Smetanová, Radka" userId="3cd5dd29-66b2-4127-b2d5-b2827dc8c452" providerId="ADAL" clId="{408826E2-B9A3-461F-942D-94F4ED9FDFDE}" dt="2023-02-01T06:23:36.290" v="739" actId="478"/>
          <ac:spMkLst>
            <pc:docMk/>
            <pc:sldMk cId="3379144766" sldId="301"/>
            <ac:spMk id="10" creationId="{ED8B4C49-7D46-4EBD-ABD7-0B9E22039DA3}"/>
          </ac:spMkLst>
        </pc:spChg>
        <pc:spChg chg="del">
          <ac:chgData name="Smetanová, Radka" userId="3cd5dd29-66b2-4127-b2d5-b2827dc8c452" providerId="ADAL" clId="{408826E2-B9A3-461F-942D-94F4ED9FDFDE}" dt="2023-02-01T06:23:40.882" v="741" actId="26606"/>
          <ac:spMkLst>
            <pc:docMk/>
            <pc:sldMk cId="3379144766" sldId="301"/>
            <ac:spMk id="14" creationId="{33428ACC-71EC-4171-9527-10983BA6B41D}"/>
          </ac:spMkLst>
        </pc:spChg>
        <pc:spChg chg="del">
          <ac:chgData name="Smetanová, Radka" userId="3cd5dd29-66b2-4127-b2d5-b2827dc8c452" providerId="ADAL" clId="{408826E2-B9A3-461F-942D-94F4ED9FDFDE}" dt="2023-02-01T06:23:40.882" v="741" actId="26606"/>
          <ac:spMkLst>
            <pc:docMk/>
            <pc:sldMk cId="3379144766" sldId="301"/>
            <ac:spMk id="18" creationId="{8D4480B4-953D-41FA-9052-09AB3A026947}"/>
          </ac:spMkLst>
        </pc:spChg>
        <pc:spChg chg="add">
          <ac:chgData name="Smetanová, Radka" userId="3cd5dd29-66b2-4127-b2d5-b2827dc8c452" providerId="ADAL" clId="{408826E2-B9A3-461F-942D-94F4ED9FDFDE}" dt="2023-02-01T06:23:40.882" v="741" actId="26606"/>
          <ac:spMkLst>
            <pc:docMk/>
            <pc:sldMk cId="3379144766" sldId="301"/>
            <ac:spMk id="1031" creationId="{33428ACC-71EC-4171-9527-10983BA6B41D}"/>
          </ac:spMkLst>
        </pc:spChg>
        <pc:spChg chg="add">
          <ac:chgData name="Smetanová, Radka" userId="3cd5dd29-66b2-4127-b2d5-b2827dc8c452" providerId="ADAL" clId="{408826E2-B9A3-461F-942D-94F4ED9FDFDE}" dt="2023-02-01T06:23:40.882" v="741" actId="26606"/>
          <ac:spMkLst>
            <pc:docMk/>
            <pc:sldMk cId="3379144766" sldId="301"/>
            <ac:spMk id="1035" creationId="{8D4480B4-953D-41FA-9052-09AB3A026947}"/>
          </ac:spMkLst>
        </pc:spChg>
        <pc:picChg chg="del">
          <ac:chgData name="Smetanová, Radka" userId="3cd5dd29-66b2-4127-b2d5-b2827dc8c452" providerId="ADAL" clId="{408826E2-B9A3-461F-942D-94F4ED9FDFDE}" dt="2023-02-01T06:23:34.579" v="738" actId="478"/>
          <ac:picMkLst>
            <pc:docMk/>
            <pc:sldMk cId="3379144766" sldId="301"/>
            <ac:picMk id="9" creationId="{392839D6-419F-4F9D-888E-C5B29931A67F}"/>
          </ac:picMkLst>
        </pc:picChg>
        <pc:picChg chg="add mod">
          <ac:chgData name="Smetanová, Radka" userId="3cd5dd29-66b2-4127-b2d5-b2827dc8c452" providerId="ADAL" clId="{408826E2-B9A3-461F-942D-94F4ED9FDFDE}" dt="2023-02-01T06:24:02.869" v="748" actId="1076"/>
          <ac:picMkLst>
            <pc:docMk/>
            <pc:sldMk cId="3379144766" sldId="301"/>
            <ac:picMk id="1026" creationId="{CB4AE96F-275E-4AA5-B9F4-686229A81759}"/>
          </ac:picMkLst>
        </pc:picChg>
        <pc:cxnChg chg="del">
          <ac:chgData name="Smetanová, Radka" userId="3cd5dd29-66b2-4127-b2d5-b2827dc8c452" providerId="ADAL" clId="{408826E2-B9A3-461F-942D-94F4ED9FDFDE}" dt="2023-02-01T06:23:40.882" v="741" actId="26606"/>
          <ac:cxnSpMkLst>
            <pc:docMk/>
            <pc:sldMk cId="3379144766" sldId="301"/>
            <ac:cxnSpMk id="16" creationId="{BA22713B-ABB6-4391-97F9-0449A2B9B664}"/>
          </ac:cxnSpMkLst>
        </pc:cxnChg>
        <pc:cxnChg chg="add">
          <ac:chgData name="Smetanová, Radka" userId="3cd5dd29-66b2-4127-b2d5-b2827dc8c452" providerId="ADAL" clId="{408826E2-B9A3-461F-942D-94F4ED9FDFDE}" dt="2023-02-01T06:23:40.882" v="741" actId="26606"/>
          <ac:cxnSpMkLst>
            <pc:docMk/>
            <pc:sldMk cId="3379144766" sldId="301"/>
            <ac:cxnSpMk id="1033" creationId="{BA22713B-ABB6-4391-97F9-0449A2B9B664}"/>
          </ac:cxnSpMkLst>
        </pc:cxnChg>
      </pc:sldChg>
      <pc:sldChg chg="addSp delSp modSp mod">
        <pc:chgData name="Smetanová, Radka" userId="3cd5dd29-66b2-4127-b2d5-b2827dc8c452" providerId="ADAL" clId="{408826E2-B9A3-461F-942D-94F4ED9FDFDE}" dt="2023-02-01T06:24:48.805" v="752" actId="1076"/>
        <pc:sldMkLst>
          <pc:docMk/>
          <pc:sldMk cId="911362111" sldId="302"/>
        </pc:sldMkLst>
        <pc:picChg chg="del">
          <ac:chgData name="Smetanová, Radka" userId="3cd5dd29-66b2-4127-b2d5-b2827dc8c452" providerId="ADAL" clId="{408826E2-B9A3-461F-942D-94F4ED9FDFDE}" dt="2023-02-01T06:24:41.332" v="749" actId="478"/>
          <ac:picMkLst>
            <pc:docMk/>
            <pc:sldMk cId="911362111" sldId="302"/>
            <ac:picMk id="2" creationId="{3C5CCF14-E28C-4230-B51D-D6B25EE168CE}"/>
          </ac:picMkLst>
        </pc:picChg>
        <pc:picChg chg="add mod">
          <ac:chgData name="Smetanová, Radka" userId="3cd5dd29-66b2-4127-b2d5-b2827dc8c452" providerId="ADAL" clId="{408826E2-B9A3-461F-942D-94F4ED9FDFDE}" dt="2023-02-01T06:24:48.805" v="752" actId="1076"/>
          <ac:picMkLst>
            <pc:docMk/>
            <pc:sldMk cId="911362111" sldId="302"/>
            <ac:picMk id="2050" creationId="{8975279B-8340-4C69-B6A0-E39B2C0CAB8A}"/>
          </ac:picMkLst>
        </pc:picChg>
      </pc:sldChg>
      <pc:sldChg chg="addSp delSp modSp">
        <pc:chgData name="Smetanová, Radka" userId="3cd5dd29-66b2-4127-b2d5-b2827dc8c452" providerId="ADAL" clId="{408826E2-B9A3-461F-942D-94F4ED9FDFDE}" dt="2023-02-01T06:25:17.069" v="755" actId="1076"/>
        <pc:sldMkLst>
          <pc:docMk/>
          <pc:sldMk cId="304913005" sldId="303"/>
        </pc:sldMkLst>
        <pc:picChg chg="del">
          <ac:chgData name="Smetanová, Radka" userId="3cd5dd29-66b2-4127-b2d5-b2827dc8c452" providerId="ADAL" clId="{408826E2-B9A3-461F-942D-94F4ED9FDFDE}" dt="2023-02-01T06:25:12.884" v="753" actId="478"/>
          <ac:picMkLst>
            <pc:docMk/>
            <pc:sldMk cId="304913005" sldId="303"/>
            <ac:picMk id="1026" creationId="{5DFA0B62-427E-4DB2-9096-69724647C815}"/>
          </ac:picMkLst>
        </pc:picChg>
        <pc:picChg chg="add mod">
          <ac:chgData name="Smetanová, Radka" userId="3cd5dd29-66b2-4127-b2d5-b2827dc8c452" providerId="ADAL" clId="{408826E2-B9A3-461F-942D-94F4ED9FDFDE}" dt="2023-02-01T06:25:17.069" v="755" actId="1076"/>
          <ac:picMkLst>
            <pc:docMk/>
            <pc:sldMk cId="304913005" sldId="303"/>
            <ac:picMk id="3074" creationId="{BA65D98E-C11C-4E07-A55D-892C6CF77327}"/>
          </ac:picMkLst>
        </pc:picChg>
      </pc:sldChg>
      <pc:sldChg chg="addSp delSp modSp mod">
        <pc:chgData name="Smetanová, Radka" userId="3cd5dd29-66b2-4127-b2d5-b2827dc8c452" providerId="ADAL" clId="{408826E2-B9A3-461F-942D-94F4ED9FDFDE}" dt="2023-02-01T06:26:11.701" v="761" actId="14100"/>
        <pc:sldMkLst>
          <pc:docMk/>
          <pc:sldMk cId="407848264" sldId="304"/>
        </pc:sldMkLst>
        <pc:spChg chg="mod">
          <ac:chgData name="Smetanová, Radka" userId="3cd5dd29-66b2-4127-b2d5-b2827dc8c452" providerId="ADAL" clId="{408826E2-B9A3-461F-942D-94F4ED9FDFDE}" dt="2023-02-01T06:26:11.701" v="761" actId="14100"/>
          <ac:spMkLst>
            <pc:docMk/>
            <pc:sldMk cId="407848264" sldId="304"/>
            <ac:spMk id="7" creationId="{E6122324-0EE8-47CE-8CD5-22230634686C}"/>
          </ac:spMkLst>
        </pc:spChg>
        <pc:spChg chg="mod">
          <ac:chgData name="Smetanová, Radka" userId="3cd5dd29-66b2-4127-b2d5-b2827dc8c452" providerId="ADAL" clId="{408826E2-B9A3-461F-942D-94F4ED9FDFDE}" dt="2023-02-01T06:26:01.847" v="758" actId="26606"/>
          <ac:spMkLst>
            <pc:docMk/>
            <pc:sldMk cId="407848264" sldId="304"/>
            <ac:spMk id="8" creationId="{028B4C21-2893-4988-A77D-BC4DA34E772A}"/>
          </ac:spMkLst>
        </pc:spChg>
        <pc:spChg chg="del">
          <ac:chgData name="Smetanová, Radka" userId="3cd5dd29-66b2-4127-b2d5-b2827dc8c452" providerId="ADAL" clId="{408826E2-B9A3-461F-942D-94F4ED9FDFDE}" dt="2023-02-01T06:26:01.847" v="758" actId="26606"/>
          <ac:spMkLst>
            <pc:docMk/>
            <pc:sldMk cId="407848264" sldId="304"/>
            <ac:spMk id="23" creationId="{33428ACC-71EC-4171-9527-10983BA6B41D}"/>
          </ac:spMkLst>
        </pc:spChg>
        <pc:spChg chg="del">
          <ac:chgData name="Smetanová, Radka" userId="3cd5dd29-66b2-4127-b2d5-b2827dc8c452" providerId="ADAL" clId="{408826E2-B9A3-461F-942D-94F4ED9FDFDE}" dt="2023-02-01T06:26:01.847" v="758" actId="26606"/>
          <ac:spMkLst>
            <pc:docMk/>
            <pc:sldMk cId="407848264" sldId="304"/>
            <ac:spMk id="27" creationId="{8D4480B4-953D-41FA-9052-09AB3A026947}"/>
          </ac:spMkLst>
        </pc:spChg>
        <pc:spChg chg="add">
          <ac:chgData name="Smetanová, Radka" userId="3cd5dd29-66b2-4127-b2d5-b2827dc8c452" providerId="ADAL" clId="{408826E2-B9A3-461F-942D-94F4ED9FDFDE}" dt="2023-02-01T06:26:01.847" v="758" actId="26606"/>
          <ac:spMkLst>
            <pc:docMk/>
            <pc:sldMk cId="407848264" sldId="304"/>
            <ac:spMk id="4103" creationId="{33428ACC-71EC-4171-9527-10983BA6B41D}"/>
          </ac:spMkLst>
        </pc:spChg>
        <pc:spChg chg="add">
          <ac:chgData name="Smetanová, Radka" userId="3cd5dd29-66b2-4127-b2d5-b2827dc8c452" providerId="ADAL" clId="{408826E2-B9A3-461F-942D-94F4ED9FDFDE}" dt="2023-02-01T06:26:01.847" v="758" actId="26606"/>
          <ac:spMkLst>
            <pc:docMk/>
            <pc:sldMk cId="407848264" sldId="304"/>
            <ac:spMk id="4107" creationId="{8D4480B4-953D-41FA-9052-09AB3A026947}"/>
          </ac:spMkLst>
        </pc:spChg>
        <pc:picChg chg="del">
          <ac:chgData name="Smetanová, Radka" userId="3cd5dd29-66b2-4127-b2d5-b2827dc8c452" providerId="ADAL" clId="{408826E2-B9A3-461F-942D-94F4ED9FDFDE}" dt="2023-02-01T06:25:59.350" v="756" actId="478"/>
          <ac:picMkLst>
            <pc:docMk/>
            <pc:sldMk cId="407848264" sldId="304"/>
            <ac:picMk id="2050" creationId="{6C8B60B0-4156-4F07-A145-0DF03AFBBDAA}"/>
          </ac:picMkLst>
        </pc:picChg>
        <pc:picChg chg="add mod">
          <ac:chgData name="Smetanová, Radka" userId="3cd5dd29-66b2-4127-b2d5-b2827dc8c452" providerId="ADAL" clId="{408826E2-B9A3-461F-942D-94F4ED9FDFDE}" dt="2023-02-01T06:26:01.847" v="758" actId="26606"/>
          <ac:picMkLst>
            <pc:docMk/>
            <pc:sldMk cId="407848264" sldId="304"/>
            <ac:picMk id="4098" creationId="{AE89F41A-79B3-4595-B708-36997D45221C}"/>
          </ac:picMkLst>
        </pc:picChg>
        <pc:cxnChg chg="del">
          <ac:chgData name="Smetanová, Radka" userId="3cd5dd29-66b2-4127-b2d5-b2827dc8c452" providerId="ADAL" clId="{408826E2-B9A3-461F-942D-94F4ED9FDFDE}" dt="2023-02-01T06:26:01.847" v="758" actId="26606"/>
          <ac:cxnSpMkLst>
            <pc:docMk/>
            <pc:sldMk cId="407848264" sldId="304"/>
            <ac:cxnSpMk id="25" creationId="{BA22713B-ABB6-4391-97F9-0449A2B9B664}"/>
          </ac:cxnSpMkLst>
        </pc:cxnChg>
        <pc:cxnChg chg="add">
          <ac:chgData name="Smetanová, Radka" userId="3cd5dd29-66b2-4127-b2d5-b2827dc8c452" providerId="ADAL" clId="{408826E2-B9A3-461F-942D-94F4ED9FDFDE}" dt="2023-02-01T06:26:01.847" v="758" actId="26606"/>
          <ac:cxnSpMkLst>
            <pc:docMk/>
            <pc:sldMk cId="407848264" sldId="304"/>
            <ac:cxnSpMk id="4105" creationId="{BA22713B-ABB6-4391-97F9-0449A2B9B664}"/>
          </ac:cxnSpMkLst>
        </pc:cxnChg>
      </pc:sldChg>
      <pc:sldChg chg="addSp delSp modSp">
        <pc:chgData name="Smetanová, Radka" userId="3cd5dd29-66b2-4127-b2d5-b2827dc8c452" providerId="ADAL" clId="{408826E2-B9A3-461F-942D-94F4ED9FDFDE}" dt="2023-02-01T06:27:30.538" v="770" actId="1076"/>
        <pc:sldMkLst>
          <pc:docMk/>
          <pc:sldMk cId="1085261670" sldId="305"/>
        </pc:sldMkLst>
        <pc:picChg chg="del">
          <ac:chgData name="Smetanová, Radka" userId="3cd5dd29-66b2-4127-b2d5-b2827dc8c452" providerId="ADAL" clId="{408826E2-B9A3-461F-942D-94F4ED9FDFDE}" dt="2023-02-01T06:26:59.311" v="762" actId="478"/>
          <ac:picMkLst>
            <pc:docMk/>
            <pc:sldMk cId="1085261670" sldId="305"/>
            <ac:picMk id="3078" creationId="{00A586FF-0717-4558-895C-B5D0BD4E6763}"/>
          </ac:picMkLst>
        </pc:picChg>
        <pc:picChg chg="add mod">
          <ac:chgData name="Smetanová, Radka" userId="3cd5dd29-66b2-4127-b2d5-b2827dc8c452" providerId="ADAL" clId="{408826E2-B9A3-461F-942D-94F4ED9FDFDE}" dt="2023-02-01T06:27:30.538" v="770" actId="1076"/>
          <ac:picMkLst>
            <pc:docMk/>
            <pc:sldMk cId="1085261670" sldId="305"/>
            <ac:picMk id="5122" creationId="{40B1AF62-70CC-419D-8700-46B474DE4DCA}"/>
          </ac:picMkLst>
        </pc:picChg>
      </pc:sldChg>
      <pc:sldChg chg="addSp delSp modSp mod">
        <pc:chgData name="Smetanová, Radka" userId="3cd5dd29-66b2-4127-b2d5-b2827dc8c452" providerId="ADAL" clId="{408826E2-B9A3-461F-942D-94F4ED9FDFDE}" dt="2023-02-01T06:28:28.105" v="795" actId="1076"/>
        <pc:sldMkLst>
          <pc:docMk/>
          <pc:sldMk cId="4012922616" sldId="306"/>
        </pc:sldMkLst>
        <pc:spChg chg="mod">
          <ac:chgData name="Smetanová, Radka" userId="3cd5dd29-66b2-4127-b2d5-b2827dc8c452" providerId="ADAL" clId="{408826E2-B9A3-461F-942D-94F4ED9FDFDE}" dt="2023-02-01T06:28:16.880" v="792" actId="14100"/>
          <ac:spMkLst>
            <pc:docMk/>
            <pc:sldMk cId="4012922616" sldId="306"/>
            <ac:spMk id="7" creationId="{E6122324-0EE8-47CE-8CD5-22230634686C}"/>
          </ac:spMkLst>
        </pc:spChg>
        <pc:spChg chg="mod">
          <ac:chgData name="Smetanová, Radka" userId="3cd5dd29-66b2-4127-b2d5-b2827dc8c452" providerId="ADAL" clId="{408826E2-B9A3-461F-942D-94F4ED9FDFDE}" dt="2023-02-01T06:28:07.230" v="789" actId="20577"/>
          <ac:spMkLst>
            <pc:docMk/>
            <pc:sldMk cId="4012922616" sldId="306"/>
            <ac:spMk id="8" creationId="{028B4C21-2893-4988-A77D-BC4DA34E772A}"/>
          </ac:spMkLst>
        </pc:spChg>
        <pc:spChg chg="del">
          <ac:chgData name="Smetanová, Radka" userId="3cd5dd29-66b2-4127-b2d5-b2827dc8c452" providerId="ADAL" clId="{408826E2-B9A3-461F-942D-94F4ED9FDFDE}" dt="2023-02-01T06:28:03.072" v="778" actId="26606"/>
          <ac:spMkLst>
            <pc:docMk/>
            <pc:sldMk cId="4012922616" sldId="306"/>
            <ac:spMk id="4123" creationId="{2779F603-B669-4AD6-82F9-E09F76165B99}"/>
          </ac:spMkLst>
        </pc:spChg>
        <pc:spChg chg="del">
          <ac:chgData name="Smetanová, Radka" userId="3cd5dd29-66b2-4127-b2d5-b2827dc8c452" providerId="ADAL" clId="{408826E2-B9A3-461F-942D-94F4ED9FDFDE}" dt="2023-02-01T06:28:03.072" v="778" actId="26606"/>
          <ac:spMkLst>
            <pc:docMk/>
            <pc:sldMk cId="4012922616" sldId="306"/>
            <ac:spMk id="4127" creationId="{596FA172-921E-4C46-94E3-3FC0695A7AA8}"/>
          </ac:spMkLst>
        </pc:spChg>
        <pc:spChg chg="add">
          <ac:chgData name="Smetanová, Radka" userId="3cd5dd29-66b2-4127-b2d5-b2827dc8c452" providerId="ADAL" clId="{408826E2-B9A3-461F-942D-94F4ED9FDFDE}" dt="2023-02-01T06:28:03.072" v="778" actId="26606"/>
          <ac:spMkLst>
            <pc:docMk/>
            <pc:sldMk cId="4012922616" sldId="306"/>
            <ac:spMk id="6151" creationId="{33428ACC-71EC-4171-9527-10983BA6B41D}"/>
          </ac:spMkLst>
        </pc:spChg>
        <pc:spChg chg="add">
          <ac:chgData name="Smetanová, Radka" userId="3cd5dd29-66b2-4127-b2d5-b2827dc8c452" providerId="ADAL" clId="{408826E2-B9A3-461F-942D-94F4ED9FDFDE}" dt="2023-02-01T06:28:03.072" v="778" actId="26606"/>
          <ac:spMkLst>
            <pc:docMk/>
            <pc:sldMk cId="4012922616" sldId="306"/>
            <ac:spMk id="6155" creationId="{8D4480B4-953D-41FA-9052-09AB3A026947}"/>
          </ac:spMkLst>
        </pc:spChg>
        <pc:picChg chg="del">
          <ac:chgData name="Smetanová, Radka" userId="3cd5dd29-66b2-4127-b2d5-b2827dc8c452" providerId="ADAL" clId="{408826E2-B9A3-461F-942D-94F4ED9FDFDE}" dt="2023-02-01T06:27:59.204" v="776" actId="478"/>
          <ac:picMkLst>
            <pc:docMk/>
            <pc:sldMk cId="4012922616" sldId="306"/>
            <ac:picMk id="4100" creationId="{C0F0988A-C8CE-4B7C-B2FA-57BCEBE84BC6}"/>
          </ac:picMkLst>
        </pc:picChg>
        <pc:picChg chg="add mod">
          <ac:chgData name="Smetanová, Radka" userId="3cd5dd29-66b2-4127-b2d5-b2827dc8c452" providerId="ADAL" clId="{408826E2-B9A3-461F-942D-94F4ED9FDFDE}" dt="2023-02-01T06:28:28.105" v="795" actId="1076"/>
          <ac:picMkLst>
            <pc:docMk/>
            <pc:sldMk cId="4012922616" sldId="306"/>
            <ac:picMk id="6146" creationId="{7927AF61-FBEA-4713-B51A-AEDA442CEF21}"/>
          </ac:picMkLst>
        </pc:picChg>
        <pc:cxnChg chg="del">
          <ac:chgData name="Smetanová, Radka" userId="3cd5dd29-66b2-4127-b2d5-b2827dc8c452" providerId="ADAL" clId="{408826E2-B9A3-461F-942D-94F4ED9FDFDE}" dt="2023-02-01T06:28:03.072" v="778" actId="26606"/>
          <ac:cxnSpMkLst>
            <pc:docMk/>
            <pc:sldMk cId="4012922616" sldId="306"/>
            <ac:cxnSpMk id="4125" creationId="{7ABFD994-C2DC-4E7D-9411-C7FF7813EF47}"/>
          </ac:cxnSpMkLst>
        </pc:cxnChg>
        <pc:cxnChg chg="add">
          <ac:chgData name="Smetanová, Radka" userId="3cd5dd29-66b2-4127-b2d5-b2827dc8c452" providerId="ADAL" clId="{408826E2-B9A3-461F-942D-94F4ED9FDFDE}" dt="2023-02-01T06:28:03.072" v="778" actId="26606"/>
          <ac:cxnSpMkLst>
            <pc:docMk/>
            <pc:sldMk cId="4012922616" sldId="306"/>
            <ac:cxnSpMk id="6153" creationId="{BA22713B-ABB6-4391-97F9-0449A2B9B664}"/>
          </ac:cxnSpMkLst>
        </pc:cxnChg>
      </pc:sldChg>
      <pc:sldChg chg="del">
        <pc:chgData name="Smetanová, Radka" userId="3cd5dd29-66b2-4127-b2d5-b2827dc8c452" providerId="ADAL" clId="{408826E2-B9A3-461F-942D-94F4ED9FDFDE}" dt="2023-02-01T06:27:40.611" v="771" actId="47"/>
        <pc:sldMkLst>
          <pc:docMk/>
          <pc:sldMk cId="761322629" sldId="307"/>
        </pc:sldMkLst>
      </pc:sldChg>
      <pc:sldChg chg="del">
        <pc:chgData name="Smetanová, Radka" userId="3cd5dd29-66b2-4127-b2d5-b2827dc8c452" providerId="ADAL" clId="{408826E2-B9A3-461F-942D-94F4ED9FDFDE}" dt="2023-02-01T06:27:41.046" v="772" actId="47"/>
        <pc:sldMkLst>
          <pc:docMk/>
          <pc:sldMk cId="3680217747" sldId="308"/>
        </pc:sldMkLst>
      </pc:sldChg>
      <pc:sldChg chg="del">
        <pc:chgData name="Smetanová, Radka" userId="3cd5dd29-66b2-4127-b2d5-b2827dc8c452" providerId="ADAL" clId="{408826E2-B9A3-461F-942D-94F4ED9FDFDE}" dt="2023-02-01T06:27:41.637" v="773" actId="47"/>
        <pc:sldMkLst>
          <pc:docMk/>
          <pc:sldMk cId="2010123109" sldId="309"/>
        </pc:sldMkLst>
      </pc:sldChg>
      <pc:sldChg chg="del">
        <pc:chgData name="Smetanová, Radka" userId="3cd5dd29-66b2-4127-b2d5-b2827dc8c452" providerId="ADAL" clId="{408826E2-B9A3-461F-942D-94F4ED9FDFDE}" dt="2023-02-01T06:27:42.071" v="774" actId="47"/>
        <pc:sldMkLst>
          <pc:docMk/>
          <pc:sldMk cId="505392041" sldId="310"/>
        </pc:sldMkLst>
      </pc:sldChg>
      <pc:sldChg chg="del">
        <pc:chgData name="Smetanová, Radka" userId="3cd5dd29-66b2-4127-b2d5-b2827dc8c452" providerId="ADAL" clId="{408826E2-B9A3-461F-942D-94F4ED9FDFDE}" dt="2023-02-01T06:27:42.740" v="775" actId="47"/>
        <pc:sldMkLst>
          <pc:docMk/>
          <pc:sldMk cId="1851432522" sldId="311"/>
        </pc:sldMkLst>
      </pc:sldChg>
      <pc:sldChg chg="modSp add mod modAnim">
        <pc:chgData name="Smetanová, Radka" userId="3cd5dd29-66b2-4127-b2d5-b2827dc8c452" providerId="ADAL" clId="{408826E2-B9A3-461F-942D-94F4ED9FDFDE}" dt="2023-02-01T06:14:26.862" v="133" actId="21"/>
        <pc:sldMkLst>
          <pc:docMk/>
          <pc:sldMk cId="1957463899" sldId="312"/>
        </pc:sldMkLst>
        <pc:spChg chg="mod">
          <ac:chgData name="Smetanová, Radka" userId="3cd5dd29-66b2-4127-b2d5-b2827dc8c452" providerId="ADAL" clId="{408826E2-B9A3-461F-942D-94F4ED9FDFDE}" dt="2023-02-01T06:12:54.849" v="122" actId="20577"/>
          <ac:spMkLst>
            <pc:docMk/>
            <pc:sldMk cId="1957463899" sldId="312"/>
            <ac:spMk id="5" creationId="{806E4634-FFA4-45C8-998A-C88739359611}"/>
          </ac:spMkLst>
        </pc:spChg>
        <pc:spChg chg="mod">
          <ac:chgData name="Smetanová, Radka" userId="3cd5dd29-66b2-4127-b2d5-b2827dc8c452" providerId="ADAL" clId="{408826E2-B9A3-461F-942D-94F4ED9FDFDE}" dt="2023-02-01T06:14:26.862" v="133" actId="21"/>
          <ac:spMkLst>
            <pc:docMk/>
            <pc:sldMk cId="1957463899" sldId="312"/>
            <ac:spMk id="7" creationId="{0E9FF755-566F-4607-AA2C-5FA7D0B92D18}"/>
          </ac:spMkLst>
        </pc:spChg>
      </pc:sldChg>
      <pc:sldChg chg="addSp delSp modSp add mod delAnim modAnim">
        <pc:chgData name="Smetanová, Radka" userId="3cd5dd29-66b2-4127-b2d5-b2827dc8c452" providerId="ADAL" clId="{408826E2-B9A3-461F-942D-94F4ED9FDFDE}" dt="2023-02-01T06:20:56.269" v="709" actId="1037"/>
        <pc:sldMkLst>
          <pc:docMk/>
          <pc:sldMk cId="3726375291" sldId="313"/>
        </pc:sldMkLst>
        <pc:spChg chg="mod">
          <ac:chgData name="Smetanová, Radka" userId="3cd5dd29-66b2-4127-b2d5-b2827dc8c452" providerId="ADAL" clId="{408826E2-B9A3-461F-942D-94F4ED9FDFDE}" dt="2023-02-01T06:18:44.190" v="667" actId="6549"/>
          <ac:spMkLst>
            <pc:docMk/>
            <pc:sldMk cId="3726375291" sldId="313"/>
            <ac:spMk id="2" creationId="{D521E702-E1AF-42F1-9E23-D11B41F64AD6}"/>
          </ac:spMkLst>
        </pc:spChg>
        <pc:spChg chg="mod">
          <ac:chgData name="Smetanová, Radka" userId="3cd5dd29-66b2-4127-b2d5-b2827dc8c452" providerId="ADAL" clId="{408826E2-B9A3-461F-942D-94F4ED9FDFDE}" dt="2023-02-01T06:18:33.643" v="634" actId="20577"/>
          <ac:spMkLst>
            <pc:docMk/>
            <pc:sldMk cId="3726375291" sldId="313"/>
            <ac:spMk id="3" creationId="{1CFE298F-BCE0-4AFD-864E-930ED8C50263}"/>
          </ac:spMkLst>
        </pc:spChg>
        <pc:spChg chg="mod">
          <ac:chgData name="Smetanová, Radka" userId="3cd5dd29-66b2-4127-b2d5-b2827dc8c452" providerId="ADAL" clId="{408826E2-B9A3-461F-942D-94F4ED9FDFDE}" dt="2023-02-01T06:19:34.229" v="673" actId="2710"/>
          <ac:spMkLst>
            <pc:docMk/>
            <pc:sldMk cId="3726375291" sldId="313"/>
            <ac:spMk id="4" creationId="{63936883-5E8F-4A8C-8BAD-FEE19752D615}"/>
          </ac:spMkLst>
        </pc:spChg>
        <pc:spChg chg="add mod">
          <ac:chgData name="Smetanová, Radka" userId="3cd5dd29-66b2-4127-b2d5-b2827dc8c452" providerId="ADAL" clId="{408826E2-B9A3-461F-942D-94F4ED9FDFDE}" dt="2023-02-01T06:19:56.177" v="682" actId="208"/>
          <ac:spMkLst>
            <pc:docMk/>
            <pc:sldMk cId="3726375291" sldId="313"/>
            <ac:spMk id="5" creationId="{146B9981-6996-45EC-82EA-B141978D3D10}"/>
          </ac:spMkLst>
        </pc:spChg>
        <pc:spChg chg="add mod">
          <ac:chgData name="Smetanová, Radka" userId="3cd5dd29-66b2-4127-b2d5-b2827dc8c452" providerId="ADAL" clId="{408826E2-B9A3-461F-942D-94F4ED9FDFDE}" dt="2023-02-01T06:20:17.839" v="692" actId="14100"/>
          <ac:spMkLst>
            <pc:docMk/>
            <pc:sldMk cId="3726375291" sldId="313"/>
            <ac:spMk id="7" creationId="{EF3D08E5-6D42-48F4-9D61-8E8E7C2D0E40}"/>
          </ac:spMkLst>
        </pc:spChg>
        <pc:spChg chg="add mod">
          <ac:chgData name="Smetanová, Radka" userId="3cd5dd29-66b2-4127-b2d5-b2827dc8c452" providerId="ADAL" clId="{408826E2-B9A3-461F-942D-94F4ED9FDFDE}" dt="2023-02-01T06:20:35.007" v="696" actId="14100"/>
          <ac:spMkLst>
            <pc:docMk/>
            <pc:sldMk cId="3726375291" sldId="313"/>
            <ac:spMk id="8" creationId="{6D6697EF-6E65-4147-BAA3-4DF5EA0A570C}"/>
          </ac:spMkLst>
        </pc:spChg>
        <pc:spChg chg="add mod">
          <ac:chgData name="Smetanová, Radka" userId="3cd5dd29-66b2-4127-b2d5-b2827dc8c452" providerId="ADAL" clId="{408826E2-B9A3-461F-942D-94F4ED9FDFDE}" dt="2023-02-01T06:20:56.269" v="709" actId="1037"/>
          <ac:spMkLst>
            <pc:docMk/>
            <pc:sldMk cId="3726375291" sldId="313"/>
            <ac:spMk id="9" creationId="{B49F5694-3064-452F-9C3B-F074749B8951}"/>
          </ac:spMkLst>
        </pc:spChg>
        <pc:spChg chg="del mod">
          <ac:chgData name="Smetanová, Radka" userId="3cd5dd29-66b2-4127-b2d5-b2827dc8c452" providerId="ADAL" clId="{408826E2-B9A3-461F-942D-94F4ED9FDFDE}" dt="2023-02-01T06:18:08.229" v="629" actId="478"/>
          <ac:spMkLst>
            <pc:docMk/>
            <pc:sldMk cId="3726375291" sldId="313"/>
            <ac:spMk id="10" creationId="{D8E58749-5235-4077-8144-08827BC81CFB}"/>
          </ac:spMkLst>
        </pc:spChg>
      </pc:sldChg>
      <pc:sldChg chg="addSp modSp add mod modAnim">
        <pc:chgData name="Smetanová, Radka" userId="3cd5dd29-66b2-4127-b2d5-b2827dc8c452" providerId="ADAL" clId="{408826E2-B9A3-461F-942D-94F4ED9FDFDE}" dt="2023-02-01T06:22:19.380" v="735" actId="1036"/>
        <pc:sldMkLst>
          <pc:docMk/>
          <pc:sldMk cId="3838491077" sldId="314"/>
        </pc:sldMkLst>
        <pc:spChg chg="mod">
          <ac:chgData name="Smetanová, Radka" userId="3cd5dd29-66b2-4127-b2d5-b2827dc8c452" providerId="ADAL" clId="{408826E2-B9A3-461F-942D-94F4ED9FDFDE}" dt="2023-02-01T06:19:20" v="671" actId="2710"/>
          <ac:spMkLst>
            <pc:docMk/>
            <pc:sldMk cId="3838491077" sldId="314"/>
            <ac:spMk id="4" creationId="{63936883-5E8F-4A8C-8BAD-FEE19752D615}"/>
          </ac:spMkLst>
        </pc:spChg>
        <pc:spChg chg="add mod">
          <ac:chgData name="Smetanová, Radka" userId="3cd5dd29-66b2-4127-b2d5-b2827dc8c452" providerId="ADAL" clId="{408826E2-B9A3-461F-942D-94F4ED9FDFDE}" dt="2023-02-01T06:21:13.274" v="715" actId="1038"/>
          <ac:spMkLst>
            <pc:docMk/>
            <pc:sldMk cId="3838491077" sldId="314"/>
            <ac:spMk id="5" creationId="{312F1468-80CB-4BBD-A1AA-7946167E1E90}"/>
          </ac:spMkLst>
        </pc:spChg>
        <pc:spChg chg="add mod">
          <ac:chgData name="Smetanová, Radka" userId="3cd5dd29-66b2-4127-b2d5-b2827dc8c452" providerId="ADAL" clId="{408826E2-B9A3-461F-942D-94F4ED9FDFDE}" dt="2023-02-01T06:21:25.510" v="718" actId="14100"/>
          <ac:spMkLst>
            <pc:docMk/>
            <pc:sldMk cId="3838491077" sldId="314"/>
            <ac:spMk id="6" creationId="{BB775470-277A-4204-AE36-818AACC2CE1E}"/>
          </ac:spMkLst>
        </pc:spChg>
        <pc:spChg chg="add mod">
          <ac:chgData name="Smetanová, Radka" userId="3cd5dd29-66b2-4127-b2d5-b2827dc8c452" providerId="ADAL" clId="{408826E2-B9A3-461F-942D-94F4ED9FDFDE}" dt="2023-02-01T06:21:57.738" v="723" actId="1038"/>
          <ac:spMkLst>
            <pc:docMk/>
            <pc:sldMk cId="3838491077" sldId="314"/>
            <ac:spMk id="7" creationId="{5227A682-BB8F-419E-8C62-A4665416F100}"/>
          </ac:spMkLst>
        </pc:spChg>
        <pc:spChg chg="add mod">
          <ac:chgData name="Smetanová, Radka" userId="3cd5dd29-66b2-4127-b2d5-b2827dc8c452" providerId="ADAL" clId="{408826E2-B9A3-461F-942D-94F4ED9FDFDE}" dt="2023-02-01T06:22:19.380" v="735" actId="1036"/>
          <ac:spMkLst>
            <pc:docMk/>
            <pc:sldMk cId="3838491077" sldId="314"/>
            <ac:spMk id="8" creationId="{A7A19374-AA7B-4C63-9DCC-2B8A7EA0913A}"/>
          </ac:spMkLst>
        </pc:spChg>
      </pc:sldChg>
    </pc:docChg>
  </pc:docChgLst>
  <pc:docChgLst>
    <pc:chgData name="Smetanová, Radka" userId="3cd5dd29-66b2-4127-b2d5-b2827dc8c452" providerId="ADAL" clId="{EAD4C9CF-C02F-462A-BB81-71635476A9B5}"/>
    <pc:docChg chg="custSel addSld delSld modSld modMainMaster">
      <pc:chgData name="Smetanová, Radka" userId="3cd5dd29-66b2-4127-b2d5-b2827dc8c452" providerId="ADAL" clId="{EAD4C9CF-C02F-462A-BB81-71635476A9B5}" dt="2023-04-07T21:27:49.386" v="893"/>
      <pc:docMkLst>
        <pc:docMk/>
      </pc:docMkLst>
      <pc:sldChg chg="modTransition">
        <pc:chgData name="Smetanová, Radka" userId="3cd5dd29-66b2-4127-b2d5-b2827dc8c452" providerId="ADAL" clId="{EAD4C9CF-C02F-462A-BB81-71635476A9B5}" dt="2023-04-07T21:27:49.386" v="893"/>
        <pc:sldMkLst>
          <pc:docMk/>
          <pc:sldMk cId="1395117521" sldId="256"/>
        </pc:sldMkLst>
      </pc:sldChg>
      <pc:sldChg chg="addSp delSp modSp add del mod modTransition setBg delDesignElem">
        <pc:chgData name="Smetanová, Radka" userId="3cd5dd29-66b2-4127-b2d5-b2827dc8c452" providerId="ADAL" clId="{EAD4C9CF-C02F-462A-BB81-71635476A9B5}" dt="2023-04-07T21:27:49.386" v="893"/>
        <pc:sldMkLst>
          <pc:docMk/>
          <pc:sldMk cId="3488125702" sldId="259"/>
        </pc:sldMkLst>
        <pc:spChg chg="mod">
          <ac:chgData name="Smetanová, Radka" userId="3cd5dd29-66b2-4127-b2d5-b2827dc8c452" providerId="ADAL" clId="{EAD4C9CF-C02F-462A-BB81-71635476A9B5}" dt="2023-04-07T21:14:48.020" v="546" actId="14100"/>
          <ac:spMkLst>
            <pc:docMk/>
            <pc:sldMk cId="3488125702" sldId="259"/>
            <ac:spMk id="2" creationId="{5478425F-6081-4DFF-996F-45107450D88E}"/>
          </ac:spMkLst>
        </pc:spChg>
        <pc:spChg chg="mod">
          <ac:chgData name="Smetanová, Radka" userId="3cd5dd29-66b2-4127-b2d5-b2827dc8c452" providerId="ADAL" clId="{EAD4C9CF-C02F-462A-BB81-71635476A9B5}" dt="2023-04-07T21:14:55.984" v="549" actId="14100"/>
          <ac:spMkLst>
            <pc:docMk/>
            <pc:sldMk cId="3488125702" sldId="259"/>
            <ac:spMk id="3" creationId="{72A3B215-8C91-4B81-9908-26EA6CAED5DC}"/>
          </ac:spMkLst>
        </pc:spChg>
        <pc:spChg chg="add">
          <ac:chgData name="Smetanová, Radka" userId="3cd5dd29-66b2-4127-b2d5-b2827dc8c452" providerId="ADAL" clId="{EAD4C9CF-C02F-462A-BB81-71635476A9B5}" dt="2023-04-07T21:14:39.928" v="542" actId="26606"/>
          <ac:spMkLst>
            <pc:docMk/>
            <pc:sldMk cId="3488125702" sldId="259"/>
            <ac:spMk id="6" creationId="{F64BBAA4-C62B-4146-B49F-FE4CC4655EE0}"/>
          </ac:spMkLst>
        </pc:spChg>
        <pc:spChg chg="add">
          <ac:chgData name="Smetanová, Radka" userId="3cd5dd29-66b2-4127-b2d5-b2827dc8c452" providerId="ADAL" clId="{EAD4C9CF-C02F-462A-BB81-71635476A9B5}" dt="2023-04-07T21:14:39.928" v="542" actId="26606"/>
          <ac:spMkLst>
            <pc:docMk/>
            <pc:sldMk cId="3488125702" sldId="259"/>
            <ac:spMk id="8" creationId="{6BF36B24-6632-4516-9692-731462896C1F}"/>
          </ac:spMkLst>
        </pc:spChg>
        <pc:spChg chg="del">
          <ac:chgData name="Smetanová, Radka" userId="3cd5dd29-66b2-4127-b2d5-b2827dc8c452" providerId="ADAL" clId="{EAD4C9CF-C02F-462A-BB81-71635476A9B5}" dt="2023-04-07T21:14:32.744" v="540"/>
          <ac:spMkLst>
            <pc:docMk/>
            <pc:sldMk cId="3488125702" sldId="259"/>
            <ac:spMk id="9" creationId="{2B97F24A-32CE-4C1C-A50D-3016B394DCFB}"/>
          </ac:spMkLst>
        </pc:spChg>
        <pc:spChg chg="del">
          <ac:chgData name="Smetanová, Radka" userId="3cd5dd29-66b2-4127-b2d5-b2827dc8c452" providerId="ADAL" clId="{EAD4C9CF-C02F-462A-BB81-71635476A9B5}" dt="2023-04-07T21:14:32.744" v="540"/>
          <ac:spMkLst>
            <pc:docMk/>
            <pc:sldMk cId="3488125702" sldId="259"/>
            <ac:spMk id="11" creationId="{3CE8AF5E-D374-4CF1-90CC-35CF73B81C3E}"/>
          </ac:spMkLst>
        </pc:spChg>
        <pc:picChg chg="mod">
          <ac:chgData name="Smetanová, Radka" userId="3cd5dd29-66b2-4127-b2d5-b2827dc8c452" providerId="ADAL" clId="{EAD4C9CF-C02F-462A-BB81-71635476A9B5}" dt="2023-04-07T21:15:02.545" v="550" actId="1076"/>
          <ac:picMkLst>
            <pc:docMk/>
            <pc:sldMk cId="3488125702" sldId="259"/>
            <ac:picMk id="4" creationId="{18C4F35A-5F42-4133-B5E5-1CD83C12CC48}"/>
          </ac:picMkLst>
        </pc:picChg>
        <pc:inkChg chg="del">
          <ac:chgData name="Smetanová, Radka" userId="3cd5dd29-66b2-4127-b2d5-b2827dc8c452" providerId="ADAL" clId="{EAD4C9CF-C02F-462A-BB81-71635476A9B5}" dt="2023-04-07T21:14:32.744" v="540"/>
          <ac:inkMkLst>
            <pc:docMk/>
            <pc:sldMk cId="3488125702" sldId="259"/>
            <ac:inkMk id="13" creationId="{070477C5-0410-4E4F-97A1-F84C2465C187}"/>
          </ac:inkMkLst>
        </pc:inkChg>
        <pc:cxnChg chg="add">
          <ac:chgData name="Smetanová, Radka" userId="3cd5dd29-66b2-4127-b2d5-b2827dc8c452" providerId="ADAL" clId="{EAD4C9CF-C02F-462A-BB81-71635476A9B5}" dt="2023-04-07T21:14:39.928" v="542" actId="26606"/>
          <ac:cxnSpMkLst>
            <pc:docMk/>
            <pc:sldMk cId="3488125702" sldId="259"/>
            <ac:cxnSpMk id="7" creationId="{EEB57AA8-F021-480C-A9E2-F89913313611}"/>
          </ac:cxnSpMkLst>
        </pc:cxnChg>
      </pc:sldChg>
      <pc:sldChg chg="delSp add modTransition setBg delDesignElem">
        <pc:chgData name="Smetanová, Radka" userId="3cd5dd29-66b2-4127-b2d5-b2827dc8c452" providerId="ADAL" clId="{EAD4C9CF-C02F-462A-BB81-71635476A9B5}" dt="2023-04-07T21:27:49.386" v="893"/>
        <pc:sldMkLst>
          <pc:docMk/>
          <pc:sldMk cId="4014937413" sldId="261"/>
        </pc:sldMkLst>
        <pc:spChg chg="del">
          <ac:chgData name="Smetanová, Radka" userId="3cd5dd29-66b2-4127-b2d5-b2827dc8c452" providerId="ADAL" clId="{EAD4C9CF-C02F-462A-BB81-71635476A9B5}" dt="2023-04-07T20:35:57.936" v="1"/>
          <ac:spMkLst>
            <pc:docMk/>
            <pc:sldMk cId="4014937413" sldId="261"/>
            <ac:spMk id="6" creationId="{88F0A37D-2337-4AAF-98B0-7E4E9B98719A}"/>
          </ac:spMkLst>
        </pc:spChg>
        <pc:spChg chg="del">
          <ac:chgData name="Smetanová, Radka" userId="3cd5dd29-66b2-4127-b2d5-b2827dc8c452" providerId="ADAL" clId="{EAD4C9CF-C02F-462A-BB81-71635476A9B5}" dt="2023-04-07T20:35:57.936" v="1"/>
          <ac:spMkLst>
            <pc:docMk/>
            <pc:sldMk cId="4014937413" sldId="261"/>
            <ac:spMk id="13" creationId="{F7234D70-FB65-4E99-985E-64D219674D45}"/>
          </ac:spMkLst>
        </pc:spChg>
        <pc:cxnChg chg="del">
          <ac:chgData name="Smetanová, Radka" userId="3cd5dd29-66b2-4127-b2d5-b2827dc8c452" providerId="ADAL" clId="{EAD4C9CF-C02F-462A-BB81-71635476A9B5}" dt="2023-04-07T20:35:57.936" v="1"/>
          <ac:cxnSpMkLst>
            <pc:docMk/>
            <pc:sldMk cId="4014937413" sldId="261"/>
            <ac:cxnSpMk id="11" creationId="{F15CCCF0-E573-463A-9760-1FDC0B2CFBD7}"/>
          </ac:cxnSpMkLst>
        </pc:cxnChg>
      </pc:sldChg>
      <pc:sldChg chg="modSp mod modTransition">
        <pc:chgData name="Smetanová, Radka" userId="3cd5dd29-66b2-4127-b2d5-b2827dc8c452" providerId="ADAL" clId="{EAD4C9CF-C02F-462A-BB81-71635476A9B5}" dt="2023-04-07T21:27:49.386" v="893"/>
        <pc:sldMkLst>
          <pc:docMk/>
          <pc:sldMk cId="77417285" sldId="266"/>
        </pc:sldMkLst>
        <pc:spChg chg="mod">
          <ac:chgData name="Smetanová, Radka" userId="3cd5dd29-66b2-4127-b2d5-b2827dc8c452" providerId="ADAL" clId="{EAD4C9CF-C02F-462A-BB81-71635476A9B5}" dt="2023-04-07T21:26:50.999" v="839" actId="20577"/>
          <ac:spMkLst>
            <pc:docMk/>
            <pc:sldMk cId="77417285" sldId="266"/>
            <ac:spMk id="3" creationId="{EC9349C6-4D7A-40B1-910E-741FAE8A4D2D}"/>
          </ac:spMkLst>
        </pc:spChg>
      </pc:sldChg>
      <pc:sldChg chg="modSp mod modTransition">
        <pc:chgData name="Smetanová, Radka" userId="3cd5dd29-66b2-4127-b2d5-b2827dc8c452" providerId="ADAL" clId="{EAD4C9CF-C02F-462A-BB81-71635476A9B5}" dt="2023-04-07T21:27:49.386" v="893"/>
        <pc:sldMkLst>
          <pc:docMk/>
          <pc:sldMk cId="3399040794" sldId="283"/>
        </pc:sldMkLst>
        <pc:spChg chg="mod">
          <ac:chgData name="Smetanová, Radka" userId="3cd5dd29-66b2-4127-b2d5-b2827dc8c452" providerId="ADAL" clId="{EAD4C9CF-C02F-462A-BB81-71635476A9B5}" dt="2023-04-07T21:27:21.740" v="891" actId="5793"/>
          <ac:spMkLst>
            <pc:docMk/>
            <pc:sldMk cId="3399040794" sldId="283"/>
            <ac:spMk id="3" creationId="{9C8A1656-23D4-40EE-B162-837A68B1EF7F}"/>
          </ac:spMkLst>
        </pc:spChg>
      </pc:sldChg>
      <pc:sldChg chg="addSp delSp modSp mod modTransition modAnim">
        <pc:chgData name="Smetanová, Radka" userId="3cd5dd29-66b2-4127-b2d5-b2827dc8c452" providerId="ADAL" clId="{EAD4C9CF-C02F-462A-BB81-71635476A9B5}" dt="2023-04-07T21:27:49.386" v="893"/>
        <pc:sldMkLst>
          <pc:docMk/>
          <pc:sldMk cId="1440196497" sldId="284"/>
        </pc:sldMkLst>
        <pc:spChg chg="add del mod">
          <ac:chgData name="Smetanová, Radka" userId="3cd5dd29-66b2-4127-b2d5-b2827dc8c452" providerId="ADAL" clId="{EAD4C9CF-C02F-462A-BB81-71635476A9B5}" dt="2023-04-07T21:05:30.638" v="425" actId="478"/>
          <ac:spMkLst>
            <pc:docMk/>
            <pc:sldMk cId="1440196497" sldId="284"/>
            <ac:spMk id="3" creationId="{00C025F0-030B-4465-BDDA-1FE4EDB7FFD2}"/>
          </ac:spMkLst>
        </pc:spChg>
        <pc:spChg chg="add del mod">
          <ac:chgData name="Smetanová, Radka" userId="3cd5dd29-66b2-4127-b2d5-b2827dc8c452" providerId="ADAL" clId="{EAD4C9CF-C02F-462A-BB81-71635476A9B5}" dt="2023-04-07T21:07:35.512" v="497" actId="14100"/>
          <ac:spMkLst>
            <pc:docMk/>
            <pc:sldMk cId="1440196497" sldId="284"/>
            <ac:spMk id="5" creationId="{806E4634-FFA4-45C8-998A-C88739359611}"/>
          </ac:spMkLst>
        </pc:spChg>
        <pc:spChg chg="mod">
          <ac:chgData name="Smetanová, Radka" userId="3cd5dd29-66b2-4127-b2d5-b2827dc8c452" providerId="ADAL" clId="{EAD4C9CF-C02F-462A-BB81-71635476A9B5}" dt="2023-04-07T21:11:45.832" v="534" actId="113"/>
          <ac:spMkLst>
            <pc:docMk/>
            <pc:sldMk cId="1440196497" sldId="284"/>
            <ac:spMk id="7" creationId="{0E9FF755-566F-4607-AA2C-5FA7D0B92D18}"/>
          </ac:spMkLst>
        </pc:spChg>
        <pc:picChg chg="add del">
          <ac:chgData name="Smetanová, Radka" userId="3cd5dd29-66b2-4127-b2d5-b2827dc8c452" providerId="ADAL" clId="{EAD4C9CF-C02F-462A-BB81-71635476A9B5}" dt="2023-04-07T21:05:35.558" v="426" actId="478"/>
          <ac:picMkLst>
            <pc:docMk/>
            <pc:sldMk cId="1440196497" sldId="284"/>
            <ac:picMk id="8" creationId="{FF72783A-F3E0-48D1-A6C3-C9AA9C702BAB}"/>
          </ac:picMkLst>
        </pc:picChg>
        <pc:picChg chg="add del">
          <ac:chgData name="Smetanová, Radka" userId="3cd5dd29-66b2-4127-b2d5-b2827dc8c452" providerId="ADAL" clId="{EAD4C9CF-C02F-462A-BB81-71635476A9B5}" dt="2023-04-07T21:05:37.340" v="427" actId="478"/>
          <ac:picMkLst>
            <pc:docMk/>
            <pc:sldMk cId="1440196497" sldId="284"/>
            <ac:picMk id="9" creationId="{5390823D-6081-487C-AFF4-05C26F1ABBC9}"/>
          </ac:picMkLst>
        </pc:picChg>
        <pc:picChg chg="add del">
          <ac:chgData name="Smetanová, Radka" userId="3cd5dd29-66b2-4127-b2d5-b2827dc8c452" providerId="ADAL" clId="{EAD4C9CF-C02F-462A-BB81-71635476A9B5}" dt="2023-04-07T21:05:35.558" v="426" actId="478"/>
          <ac:picMkLst>
            <pc:docMk/>
            <pc:sldMk cId="1440196497" sldId="284"/>
            <ac:picMk id="10" creationId="{7A11A62A-8D84-485D-9AE1-5C0EF3E9AC9D}"/>
          </ac:picMkLst>
        </pc:picChg>
        <pc:picChg chg="add del">
          <ac:chgData name="Smetanová, Radka" userId="3cd5dd29-66b2-4127-b2d5-b2827dc8c452" providerId="ADAL" clId="{EAD4C9CF-C02F-462A-BB81-71635476A9B5}" dt="2023-04-07T21:05:35.558" v="426" actId="478"/>
          <ac:picMkLst>
            <pc:docMk/>
            <pc:sldMk cId="1440196497" sldId="284"/>
            <ac:picMk id="11" creationId="{E040E5E7-90FF-4FB9-9E1A-761C317AB2C8}"/>
          </ac:picMkLst>
        </pc:picChg>
        <pc:picChg chg="add del">
          <ac:chgData name="Smetanová, Radka" userId="3cd5dd29-66b2-4127-b2d5-b2827dc8c452" providerId="ADAL" clId="{EAD4C9CF-C02F-462A-BB81-71635476A9B5}" dt="2023-04-07T21:05:35.558" v="426" actId="478"/>
          <ac:picMkLst>
            <pc:docMk/>
            <pc:sldMk cId="1440196497" sldId="284"/>
            <ac:picMk id="12" creationId="{E165EADE-F9DB-4268-A860-DC9348EF5B79}"/>
          </ac:picMkLst>
        </pc:picChg>
        <pc:picChg chg="add del">
          <ac:chgData name="Smetanová, Radka" userId="3cd5dd29-66b2-4127-b2d5-b2827dc8c452" providerId="ADAL" clId="{EAD4C9CF-C02F-462A-BB81-71635476A9B5}" dt="2023-04-07T21:05:35.558" v="426" actId="478"/>
          <ac:picMkLst>
            <pc:docMk/>
            <pc:sldMk cId="1440196497" sldId="284"/>
            <ac:picMk id="14" creationId="{9499F698-1C65-4DAE-A601-13C18EA34C9D}"/>
          </ac:picMkLst>
        </pc:picChg>
        <pc:picChg chg="add del">
          <ac:chgData name="Smetanová, Radka" userId="3cd5dd29-66b2-4127-b2d5-b2827dc8c452" providerId="ADAL" clId="{EAD4C9CF-C02F-462A-BB81-71635476A9B5}" dt="2023-04-07T21:05:35.558" v="426" actId="478"/>
          <ac:picMkLst>
            <pc:docMk/>
            <pc:sldMk cId="1440196497" sldId="284"/>
            <ac:picMk id="1026" creationId="{1F14A35A-909D-48AE-85A6-FA520E8F04A8}"/>
          </ac:picMkLst>
        </pc:picChg>
      </pc:sldChg>
      <pc:sldChg chg="addSp delSp modSp mod modTransition delAnim modAnim">
        <pc:chgData name="Smetanová, Radka" userId="3cd5dd29-66b2-4127-b2d5-b2827dc8c452" providerId="ADAL" clId="{EAD4C9CF-C02F-462A-BB81-71635476A9B5}" dt="2023-04-07T21:27:49.386" v="893"/>
        <pc:sldMkLst>
          <pc:docMk/>
          <pc:sldMk cId="2992214101" sldId="285"/>
        </pc:sldMkLst>
        <pc:spChg chg="mod">
          <ac:chgData name="Smetanová, Radka" userId="3cd5dd29-66b2-4127-b2d5-b2827dc8c452" providerId="ADAL" clId="{EAD4C9CF-C02F-462A-BB81-71635476A9B5}" dt="2023-04-07T20:36:08.745" v="18" actId="20577"/>
          <ac:spMkLst>
            <pc:docMk/>
            <pc:sldMk cId="2992214101" sldId="285"/>
            <ac:spMk id="2" creationId="{D521E702-E1AF-42F1-9E23-D11B41F64AD6}"/>
          </ac:spMkLst>
        </pc:spChg>
        <pc:spChg chg="mod">
          <ac:chgData name="Smetanová, Radka" userId="3cd5dd29-66b2-4127-b2d5-b2827dc8c452" providerId="ADAL" clId="{EAD4C9CF-C02F-462A-BB81-71635476A9B5}" dt="2023-04-07T20:41:12.227" v="247" actId="6549"/>
          <ac:spMkLst>
            <pc:docMk/>
            <pc:sldMk cId="2992214101" sldId="285"/>
            <ac:spMk id="3" creationId="{1CFE298F-BCE0-4AFD-864E-930ED8C50263}"/>
          </ac:spMkLst>
        </pc:spChg>
        <pc:spChg chg="mod">
          <ac:chgData name="Smetanová, Radka" userId="3cd5dd29-66b2-4127-b2d5-b2827dc8c452" providerId="ADAL" clId="{EAD4C9CF-C02F-462A-BB81-71635476A9B5}" dt="2023-04-07T20:40:16.478" v="234" actId="14100"/>
          <ac:spMkLst>
            <pc:docMk/>
            <pc:sldMk cId="2992214101" sldId="285"/>
            <ac:spMk id="4" creationId="{63936883-5E8F-4A8C-8BAD-FEE19752D615}"/>
          </ac:spMkLst>
        </pc:spChg>
        <pc:spChg chg="del">
          <ac:chgData name="Smetanová, Radka" userId="3cd5dd29-66b2-4127-b2d5-b2827dc8c452" providerId="ADAL" clId="{EAD4C9CF-C02F-462A-BB81-71635476A9B5}" dt="2023-04-07T20:36:53.722" v="21" actId="478"/>
          <ac:spMkLst>
            <pc:docMk/>
            <pc:sldMk cId="2992214101" sldId="285"/>
            <ac:spMk id="5" creationId="{4DD6549A-0EF7-43A2-8DC6-9B4EEBD5BFAD}"/>
          </ac:spMkLst>
        </pc:spChg>
        <pc:spChg chg="del">
          <ac:chgData name="Smetanová, Radka" userId="3cd5dd29-66b2-4127-b2d5-b2827dc8c452" providerId="ADAL" clId="{EAD4C9CF-C02F-462A-BB81-71635476A9B5}" dt="2023-04-07T20:36:53.722" v="21" actId="478"/>
          <ac:spMkLst>
            <pc:docMk/>
            <pc:sldMk cId="2992214101" sldId="285"/>
            <ac:spMk id="6" creationId="{95D2684D-15F0-435B-B564-220DE9673A18}"/>
          </ac:spMkLst>
        </pc:spChg>
        <pc:spChg chg="del">
          <ac:chgData name="Smetanová, Radka" userId="3cd5dd29-66b2-4127-b2d5-b2827dc8c452" providerId="ADAL" clId="{EAD4C9CF-C02F-462A-BB81-71635476A9B5}" dt="2023-04-07T20:36:53.722" v="21" actId="478"/>
          <ac:spMkLst>
            <pc:docMk/>
            <pc:sldMk cId="2992214101" sldId="285"/>
            <ac:spMk id="7" creationId="{299C4B2B-DD96-4569-93B6-722D49EDBA9F}"/>
          </ac:spMkLst>
        </pc:spChg>
        <pc:spChg chg="del">
          <ac:chgData name="Smetanová, Radka" userId="3cd5dd29-66b2-4127-b2d5-b2827dc8c452" providerId="ADAL" clId="{EAD4C9CF-C02F-462A-BB81-71635476A9B5}" dt="2023-04-07T20:36:53.722" v="21" actId="478"/>
          <ac:spMkLst>
            <pc:docMk/>
            <pc:sldMk cId="2992214101" sldId="285"/>
            <ac:spMk id="8" creationId="{B29BB47C-C944-4783-BCD0-959A2C144D72}"/>
          </ac:spMkLst>
        </pc:spChg>
        <pc:spChg chg="del">
          <ac:chgData name="Smetanová, Radka" userId="3cd5dd29-66b2-4127-b2d5-b2827dc8c452" providerId="ADAL" clId="{EAD4C9CF-C02F-462A-BB81-71635476A9B5}" dt="2023-04-07T20:36:53.722" v="21" actId="478"/>
          <ac:spMkLst>
            <pc:docMk/>
            <pc:sldMk cId="2992214101" sldId="285"/>
            <ac:spMk id="9" creationId="{CDDEE42A-D39A-403E-B515-878D9162CA18}"/>
          </ac:spMkLst>
        </pc:spChg>
        <pc:spChg chg="del">
          <ac:chgData name="Smetanová, Radka" userId="3cd5dd29-66b2-4127-b2d5-b2827dc8c452" providerId="ADAL" clId="{EAD4C9CF-C02F-462A-BB81-71635476A9B5}" dt="2023-04-07T20:36:53.722" v="21" actId="478"/>
          <ac:spMkLst>
            <pc:docMk/>
            <pc:sldMk cId="2992214101" sldId="285"/>
            <ac:spMk id="10" creationId="{B69B45CF-DA90-4715-BBF9-0313F25FA69E}"/>
          </ac:spMkLst>
        </pc:spChg>
        <pc:spChg chg="del">
          <ac:chgData name="Smetanová, Radka" userId="3cd5dd29-66b2-4127-b2d5-b2827dc8c452" providerId="ADAL" clId="{EAD4C9CF-C02F-462A-BB81-71635476A9B5}" dt="2023-04-07T20:36:53.722" v="21" actId="478"/>
          <ac:spMkLst>
            <pc:docMk/>
            <pc:sldMk cId="2992214101" sldId="285"/>
            <ac:spMk id="11" creationId="{6E915C94-EAED-4C14-8BD4-6609E3A8A78F}"/>
          </ac:spMkLst>
        </pc:spChg>
        <pc:spChg chg="add mod">
          <ac:chgData name="Smetanová, Radka" userId="3cd5dd29-66b2-4127-b2d5-b2827dc8c452" providerId="ADAL" clId="{EAD4C9CF-C02F-462A-BB81-71635476A9B5}" dt="2023-04-07T20:40:11.157" v="233" actId="14100"/>
          <ac:spMkLst>
            <pc:docMk/>
            <pc:sldMk cId="2992214101" sldId="285"/>
            <ac:spMk id="12" creationId="{DB0A4E7F-6A24-4A6F-B0EF-F3FB8C4241F7}"/>
          </ac:spMkLst>
        </pc:spChg>
      </pc:sldChg>
      <pc:sldChg chg="modSp mod modTransition">
        <pc:chgData name="Smetanová, Radka" userId="3cd5dd29-66b2-4127-b2d5-b2827dc8c452" providerId="ADAL" clId="{EAD4C9CF-C02F-462A-BB81-71635476A9B5}" dt="2023-04-07T21:27:49.386" v="893"/>
        <pc:sldMkLst>
          <pc:docMk/>
          <pc:sldMk cId="2496337672" sldId="297"/>
        </pc:sldMkLst>
        <pc:spChg chg="mod">
          <ac:chgData name="Smetanová, Radka" userId="3cd5dd29-66b2-4127-b2d5-b2827dc8c452" providerId="ADAL" clId="{EAD4C9CF-C02F-462A-BB81-71635476A9B5}" dt="2023-04-07T21:27:33.148" v="892"/>
          <ac:spMkLst>
            <pc:docMk/>
            <pc:sldMk cId="2496337672" sldId="297"/>
            <ac:spMk id="3" creationId="{9C8A1656-23D4-40EE-B162-837A68B1EF7F}"/>
          </ac:spMkLst>
        </pc:spChg>
      </pc:sldChg>
      <pc:sldChg chg="modTransition">
        <pc:chgData name="Smetanová, Radka" userId="3cd5dd29-66b2-4127-b2d5-b2827dc8c452" providerId="ADAL" clId="{EAD4C9CF-C02F-462A-BB81-71635476A9B5}" dt="2023-04-07T21:27:49.386" v="893"/>
        <pc:sldMkLst>
          <pc:docMk/>
          <pc:sldMk cId="1167856074" sldId="298"/>
        </pc:sldMkLst>
      </pc:sldChg>
      <pc:sldChg chg="del">
        <pc:chgData name="Smetanová, Radka" userId="3cd5dd29-66b2-4127-b2d5-b2827dc8c452" providerId="ADAL" clId="{EAD4C9CF-C02F-462A-BB81-71635476A9B5}" dt="2023-04-07T21:14:03.543" v="538" actId="47"/>
        <pc:sldMkLst>
          <pc:docMk/>
          <pc:sldMk cId="3726375291" sldId="313"/>
        </pc:sldMkLst>
      </pc:sldChg>
      <pc:sldChg chg="del">
        <pc:chgData name="Smetanová, Radka" userId="3cd5dd29-66b2-4127-b2d5-b2827dc8c452" providerId="ADAL" clId="{EAD4C9CF-C02F-462A-BB81-71635476A9B5}" dt="2023-04-07T21:13:59.413" v="535" actId="47"/>
        <pc:sldMkLst>
          <pc:docMk/>
          <pc:sldMk cId="3012862342" sldId="315"/>
        </pc:sldMkLst>
      </pc:sldChg>
      <pc:sldChg chg="del">
        <pc:chgData name="Smetanová, Radka" userId="3cd5dd29-66b2-4127-b2d5-b2827dc8c452" providerId="ADAL" clId="{EAD4C9CF-C02F-462A-BB81-71635476A9B5}" dt="2023-04-07T21:14:00.048" v="536" actId="47"/>
        <pc:sldMkLst>
          <pc:docMk/>
          <pc:sldMk cId="2915997668" sldId="316"/>
        </pc:sldMkLst>
      </pc:sldChg>
      <pc:sldChg chg="del">
        <pc:chgData name="Smetanová, Radka" userId="3cd5dd29-66b2-4127-b2d5-b2827dc8c452" providerId="ADAL" clId="{EAD4C9CF-C02F-462A-BB81-71635476A9B5}" dt="2023-04-07T21:14:00.496" v="537" actId="47"/>
        <pc:sldMkLst>
          <pc:docMk/>
          <pc:sldMk cId="3443156405" sldId="317"/>
        </pc:sldMkLst>
      </pc:sldChg>
      <pc:sldChg chg="modSp add mod modTransition modAnim">
        <pc:chgData name="Smetanová, Radka" userId="3cd5dd29-66b2-4127-b2d5-b2827dc8c452" providerId="ADAL" clId="{EAD4C9CF-C02F-462A-BB81-71635476A9B5}" dt="2023-04-07T21:27:49.386" v="893"/>
        <pc:sldMkLst>
          <pc:docMk/>
          <pc:sldMk cId="1915652450" sldId="318"/>
        </pc:sldMkLst>
        <pc:spChg chg="mod">
          <ac:chgData name="Smetanová, Radka" userId="3cd5dd29-66b2-4127-b2d5-b2827dc8c452" providerId="ADAL" clId="{EAD4C9CF-C02F-462A-BB81-71635476A9B5}" dt="2023-04-07T20:44:15.454" v="423" actId="20577"/>
          <ac:spMkLst>
            <pc:docMk/>
            <pc:sldMk cId="1915652450" sldId="318"/>
            <ac:spMk id="3" creationId="{1CFE298F-BCE0-4AFD-864E-930ED8C50263}"/>
          </ac:spMkLst>
        </pc:spChg>
        <pc:spChg chg="mod">
          <ac:chgData name="Smetanová, Radka" userId="3cd5dd29-66b2-4127-b2d5-b2827dc8c452" providerId="ADAL" clId="{EAD4C9CF-C02F-462A-BB81-71635476A9B5}" dt="2023-04-07T20:43:14.277" v="417" actId="1038"/>
          <ac:spMkLst>
            <pc:docMk/>
            <pc:sldMk cId="1915652450" sldId="318"/>
            <ac:spMk id="4" creationId="{63936883-5E8F-4A8C-8BAD-FEE19752D615}"/>
          </ac:spMkLst>
        </pc:spChg>
        <pc:spChg chg="mod">
          <ac:chgData name="Smetanová, Radka" userId="3cd5dd29-66b2-4127-b2d5-b2827dc8c452" providerId="ADAL" clId="{EAD4C9CF-C02F-462A-BB81-71635476A9B5}" dt="2023-04-07T20:43:51.078" v="418" actId="255"/>
          <ac:spMkLst>
            <pc:docMk/>
            <pc:sldMk cId="1915652450" sldId="318"/>
            <ac:spMk id="12" creationId="{DB0A4E7F-6A24-4A6F-B0EF-F3FB8C4241F7}"/>
          </ac:spMkLst>
        </pc:spChg>
      </pc:sldChg>
      <pc:sldChg chg="del">
        <pc:chgData name="Smetanová, Radka" userId="3cd5dd29-66b2-4127-b2d5-b2827dc8c452" providerId="ADAL" clId="{EAD4C9CF-C02F-462A-BB81-71635476A9B5}" dt="2023-04-07T20:36:01.330" v="2" actId="47"/>
        <pc:sldMkLst>
          <pc:docMk/>
          <pc:sldMk cId="2167998987" sldId="318"/>
        </pc:sldMkLst>
      </pc:sldChg>
      <pc:sldChg chg="addSp delSp modSp new mod modTransition setBg modAnim">
        <pc:chgData name="Smetanová, Radka" userId="3cd5dd29-66b2-4127-b2d5-b2827dc8c452" providerId="ADAL" clId="{EAD4C9CF-C02F-462A-BB81-71635476A9B5}" dt="2023-04-07T21:27:49.386" v="893"/>
        <pc:sldMkLst>
          <pc:docMk/>
          <pc:sldMk cId="3711854912" sldId="319"/>
        </pc:sldMkLst>
        <pc:spChg chg="mod">
          <ac:chgData name="Smetanová, Radka" userId="3cd5dd29-66b2-4127-b2d5-b2827dc8c452" providerId="ADAL" clId="{EAD4C9CF-C02F-462A-BB81-71635476A9B5}" dt="2023-04-07T21:19:48.049" v="676" actId="14100"/>
          <ac:spMkLst>
            <pc:docMk/>
            <pc:sldMk cId="3711854912" sldId="319"/>
            <ac:spMk id="2" creationId="{6D800E21-ADA6-429F-AD5C-1DC772CB2F09}"/>
          </ac:spMkLst>
        </pc:spChg>
        <pc:spChg chg="mod">
          <ac:chgData name="Smetanová, Radka" userId="3cd5dd29-66b2-4127-b2d5-b2827dc8c452" providerId="ADAL" clId="{EAD4C9CF-C02F-462A-BB81-71635476A9B5}" dt="2023-04-07T21:19:54.013" v="677" actId="403"/>
          <ac:spMkLst>
            <pc:docMk/>
            <pc:sldMk cId="3711854912" sldId="319"/>
            <ac:spMk id="3" creationId="{BD930A4A-B032-4C02-857E-1EB3098901ED}"/>
          </ac:spMkLst>
        </pc:spChg>
        <pc:spChg chg="del">
          <ac:chgData name="Smetanová, Radka" userId="3cd5dd29-66b2-4127-b2d5-b2827dc8c452" providerId="ADAL" clId="{EAD4C9CF-C02F-462A-BB81-71635476A9B5}" dt="2023-04-07T21:18:40.063" v="642" actId="478"/>
          <ac:spMkLst>
            <pc:docMk/>
            <pc:sldMk cId="3711854912" sldId="319"/>
            <ac:spMk id="4" creationId="{8FA50685-4910-42A8-8DB2-FD817D39A1CF}"/>
          </ac:spMkLst>
        </pc:spChg>
        <pc:spChg chg="del mod">
          <ac:chgData name="Smetanová, Radka" userId="3cd5dd29-66b2-4127-b2d5-b2827dc8c452" providerId="ADAL" clId="{EAD4C9CF-C02F-462A-BB81-71635476A9B5}" dt="2023-04-07T21:18:32.565" v="640" actId="478"/>
          <ac:spMkLst>
            <pc:docMk/>
            <pc:sldMk cId="3711854912" sldId="319"/>
            <ac:spMk id="5" creationId="{4F088309-F74A-4992-B05D-1558FA0F4E0B}"/>
          </ac:spMkLst>
        </pc:spChg>
        <pc:spChg chg="del">
          <ac:chgData name="Smetanová, Radka" userId="3cd5dd29-66b2-4127-b2d5-b2827dc8c452" providerId="ADAL" clId="{EAD4C9CF-C02F-462A-BB81-71635476A9B5}" dt="2023-04-07T21:18:42.467" v="643" actId="478"/>
          <ac:spMkLst>
            <pc:docMk/>
            <pc:sldMk cId="3711854912" sldId="319"/>
            <ac:spMk id="6" creationId="{C7ED9494-BBC5-4958-AAEE-FDD0FAA47A26}"/>
          </ac:spMkLst>
        </pc:spChg>
        <pc:spChg chg="add">
          <ac:chgData name="Smetanová, Radka" userId="3cd5dd29-66b2-4127-b2d5-b2827dc8c452" providerId="ADAL" clId="{EAD4C9CF-C02F-462A-BB81-71635476A9B5}" dt="2023-04-07T21:19:03.661" v="645" actId="26606"/>
          <ac:spMkLst>
            <pc:docMk/>
            <pc:sldMk cId="3711854912" sldId="319"/>
            <ac:spMk id="1031" creationId="{39E3965E-AC41-4711-9D10-E25ABB132D86}"/>
          </ac:spMkLst>
        </pc:spChg>
        <pc:spChg chg="add">
          <ac:chgData name="Smetanová, Radka" userId="3cd5dd29-66b2-4127-b2d5-b2827dc8c452" providerId="ADAL" clId="{EAD4C9CF-C02F-462A-BB81-71635476A9B5}" dt="2023-04-07T21:19:03.661" v="645" actId="26606"/>
          <ac:spMkLst>
            <pc:docMk/>
            <pc:sldMk cId="3711854912" sldId="319"/>
            <ac:spMk id="1035" creationId="{33428ACC-71EC-4171-9527-10983BA6B41D}"/>
          </ac:spMkLst>
        </pc:spChg>
        <pc:spChg chg="add">
          <ac:chgData name="Smetanová, Radka" userId="3cd5dd29-66b2-4127-b2d5-b2827dc8c452" providerId="ADAL" clId="{EAD4C9CF-C02F-462A-BB81-71635476A9B5}" dt="2023-04-07T21:19:03.661" v="645" actId="26606"/>
          <ac:spMkLst>
            <pc:docMk/>
            <pc:sldMk cId="3711854912" sldId="319"/>
            <ac:spMk id="1039" creationId="{8D4480B4-953D-41FA-9052-09AB3A026947}"/>
          </ac:spMkLst>
        </pc:spChg>
        <pc:picChg chg="add mod">
          <ac:chgData name="Smetanová, Radka" userId="3cd5dd29-66b2-4127-b2d5-b2827dc8c452" providerId="ADAL" clId="{EAD4C9CF-C02F-462A-BB81-71635476A9B5}" dt="2023-04-07T21:19:03.661" v="645" actId="26606"/>
          <ac:picMkLst>
            <pc:docMk/>
            <pc:sldMk cId="3711854912" sldId="319"/>
            <ac:picMk id="1026" creationId="{7E9A926F-E1AB-4386-A456-1921BBE84ADE}"/>
          </ac:picMkLst>
        </pc:picChg>
        <pc:cxnChg chg="add">
          <ac:chgData name="Smetanová, Radka" userId="3cd5dd29-66b2-4127-b2d5-b2827dc8c452" providerId="ADAL" clId="{EAD4C9CF-C02F-462A-BB81-71635476A9B5}" dt="2023-04-07T21:19:03.661" v="645" actId="26606"/>
          <ac:cxnSpMkLst>
            <pc:docMk/>
            <pc:sldMk cId="3711854912" sldId="319"/>
            <ac:cxnSpMk id="1033" creationId="{1F5DC8C3-BA5F-4EED-BB9A-A14272BD82A1}"/>
          </ac:cxnSpMkLst>
        </pc:cxnChg>
        <pc:cxnChg chg="add">
          <ac:chgData name="Smetanová, Radka" userId="3cd5dd29-66b2-4127-b2d5-b2827dc8c452" providerId="ADAL" clId="{EAD4C9CF-C02F-462A-BB81-71635476A9B5}" dt="2023-04-07T21:19:03.661" v="645" actId="26606"/>
          <ac:cxnSpMkLst>
            <pc:docMk/>
            <pc:sldMk cId="3711854912" sldId="319"/>
            <ac:cxnSpMk id="1037" creationId="{BA22713B-ABB6-4391-97F9-0449A2B9B664}"/>
          </ac:cxnSpMkLst>
        </pc:cxnChg>
      </pc:sldChg>
      <pc:sldChg chg="addSp delSp modSp add modTransition">
        <pc:chgData name="Smetanová, Radka" userId="3cd5dd29-66b2-4127-b2d5-b2827dc8c452" providerId="ADAL" clId="{EAD4C9CF-C02F-462A-BB81-71635476A9B5}" dt="2023-04-07T21:27:49.386" v="893"/>
        <pc:sldMkLst>
          <pc:docMk/>
          <pc:sldMk cId="11684756" sldId="320"/>
        </pc:sldMkLst>
        <pc:spChg chg="mod">
          <ac:chgData name="Smetanová, Radka" userId="3cd5dd29-66b2-4127-b2d5-b2827dc8c452" providerId="ADAL" clId="{EAD4C9CF-C02F-462A-BB81-71635476A9B5}" dt="2023-04-07T21:21:06.166" v="696" actId="20577"/>
          <ac:spMkLst>
            <pc:docMk/>
            <pc:sldMk cId="11684756" sldId="320"/>
            <ac:spMk id="3" creationId="{BD930A4A-B032-4C02-857E-1EB3098901ED}"/>
          </ac:spMkLst>
        </pc:spChg>
        <pc:picChg chg="del">
          <ac:chgData name="Smetanová, Radka" userId="3cd5dd29-66b2-4127-b2d5-b2827dc8c452" providerId="ADAL" clId="{EAD4C9CF-C02F-462A-BB81-71635476A9B5}" dt="2023-04-07T21:20:40.767" v="680" actId="478"/>
          <ac:picMkLst>
            <pc:docMk/>
            <pc:sldMk cId="11684756" sldId="320"/>
            <ac:picMk id="1026" creationId="{7E9A926F-E1AB-4386-A456-1921BBE84ADE}"/>
          </ac:picMkLst>
        </pc:picChg>
        <pc:picChg chg="add mod">
          <ac:chgData name="Smetanová, Radka" userId="3cd5dd29-66b2-4127-b2d5-b2827dc8c452" providerId="ADAL" clId="{EAD4C9CF-C02F-462A-BB81-71635476A9B5}" dt="2023-04-07T21:20:45.674" v="682" actId="1076"/>
          <ac:picMkLst>
            <pc:docMk/>
            <pc:sldMk cId="11684756" sldId="320"/>
            <ac:picMk id="2050" creationId="{0913BED1-94DF-4473-A5D7-4F50FFD9E3C7}"/>
          </ac:picMkLst>
        </pc:picChg>
      </pc:sldChg>
      <pc:sldChg chg="addSp delSp modSp add mod modTransition">
        <pc:chgData name="Smetanová, Radka" userId="3cd5dd29-66b2-4127-b2d5-b2827dc8c452" providerId="ADAL" clId="{EAD4C9CF-C02F-462A-BB81-71635476A9B5}" dt="2023-04-07T21:27:49.386" v="893"/>
        <pc:sldMkLst>
          <pc:docMk/>
          <pc:sldMk cId="2803084235" sldId="321"/>
        </pc:sldMkLst>
        <pc:spChg chg="mod">
          <ac:chgData name="Smetanová, Radka" userId="3cd5dd29-66b2-4127-b2d5-b2827dc8c452" providerId="ADAL" clId="{EAD4C9CF-C02F-462A-BB81-71635476A9B5}" dt="2023-04-07T21:22:27.073" v="733" actId="14100"/>
          <ac:spMkLst>
            <pc:docMk/>
            <pc:sldMk cId="2803084235" sldId="321"/>
            <ac:spMk id="3" creationId="{BD930A4A-B032-4C02-857E-1EB3098901ED}"/>
          </ac:spMkLst>
        </pc:spChg>
        <pc:picChg chg="del">
          <ac:chgData name="Smetanová, Radka" userId="3cd5dd29-66b2-4127-b2d5-b2827dc8c452" providerId="ADAL" clId="{EAD4C9CF-C02F-462A-BB81-71635476A9B5}" dt="2023-04-07T21:21:49.280" v="698" actId="478"/>
          <ac:picMkLst>
            <pc:docMk/>
            <pc:sldMk cId="2803084235" sldId="321"/>
            <ac:picMk id="2050" creationId="{0913BED1-94DF-4473-A5D7-4F50FFD9E3C7}"/>
          </ac:picMkLst>
        </pc:picChg>
        <pc:picChg chg="add mod">
          <ac:chgData name="Smetanová, Radka" userId="3cd5dd29-66b2-4127-b2d5-b2827dc8c452" providerId="ADAL" clId="{EAD4C9CF-C02F-462A-BB81-71635476A9B5}" dt="2023-04-07T21:22:13.291" v="704" actId="1076"/>
          <ac:picMkLst>
            <pc:docMk/>
            <pc:sldMk cId="2803084235" sldId="321"/>
            <ac:picMk id="3074" creationId="{EB13E505-B8E1-4130-B663-9CC24EA355F6}"/>
          </ac:picMkLst>
        </pc:picChg>
      </pc:sldChg>
      <pc:sldChg chg="addSp delSp modSp add modTransition">
        <pc:chgData name="Smetanová, Radka" userId="3cd5dd29-66b2-4127-b2d5-b2827dc8c452" providerId="ADAL" clId="{EAD4C9CF-C02F-462A-BB81-71635476A9B5}" dt="2023-04-07T21:27:49.386" v="893"/>
        <pc:sldMkLst>
          <pc:docMk/>
          <pc:sldMk cId="3242643127" sldId="322"/>
        </pc:sldMkLst>
        <pc:spChg chg="mod">
          <ac:chgData name="Smetanová, Radka" userId="3cd5dd29-66b2-4127-b2d5-b2827dc8c452" providerId="ADAL" clId="{EAD4C9CF-C02F-462A-BB81-71635476A9B5}" dt="2023-04-07T21:23:13.085" v="754" actId="20577"/>
          <ac:spMkLst>
            <pc:docMk/>
            <pc:sldMk cId="3242643127" sldId="322"/>
            <ac:spMk id="3" creationId="{BD930A4A-B032-4C02-857E-1EB3098901ED}"/>
          </ac:spMkLst>
        </pc:spChg>
        <pc:picChg chg="del">
          <ac:chgData name="Smetanová, Radka" userId="3cd5dd29-66b2-4127-b2d5-b2827dc8c452" providerId="ADAL" clId="{EAD4C9CF-C02F-462A-BB81-71635476A9B5}" dt="2023-04-07T21:22:55.619" v="735" actId="478"/>
          <ac:picMkLst>
            <pc:docMk/>
            <pc:sldMk cId="3242643127" sldId="322"/>
            <ac:picMk id="3074" creationId="{EB13E505-B8E1-4130-B663-9CC24EA355F6}"/>
          </ac:picMkLst>
        </pc:picChg>
        <pc:picChg chg="add mod">
          <ac:chgData name="Smetanová, Radka" userId="3cd5dd29-66b2-4127-b2d5-b2827dc8c452" providerId="ADAL" clId="{EAD4C9CF-C02F-462A-BB81-71635476A9B5}" dt="2023-04-07T21:23:07.975" v="738" actId="1076"/>
          <ac:picMkLst>
            <pc:docMk/>
            <pc:sldMk cId="3242643127" sldId="322"/>
            <ac:picMk id="4098" creationId="{2065F3C5-56EA-4E36-9647-9534CDD1323B}"/>
          </ac:picMkLst>
        </pc:picChg>
      </pc:sldChg>
      <pc:sldChg chg="addSp delSp modSp add modTransition">
        <pc:chgData name="Smetanová, Radka" userId="3cd5dd29-66b2-4127-b2d5-b2827dc8c452" providerId="ADAL" clId="{EAD4C9CF-C02F-462A-BB81-71635476A9B5}" dt="2023-04-07T21:27:49.386" v="893"/>
        <pc:sldMkLst>
          <pc:docMk/>
          <pc:sldMk cId="1961363574" sldId="323"/>
        </pc:sldMkLst>
        <pc:spChg chg="mod">
          <ac:chgData name="Smetanová, Radka" userId="3cd5dd29-66b2-4127-b2d5-b2827dc8c452" providerId="ADAL" clId="{EAD4C9CF-C02F-462A-BB81-71635476A9B5}" dt="2023-04-07T21:24:37.185" v="776" actId="20577"/>
          <ac:spMkLst>
            <pc:docMk/>
            <pc:sldMk cId="1961363574" sldId="323"/>
            <ac:spMk id="3" creationId="{BD930A4A-B032-4C02-857E-1EB3098901ED}"/>
          </ac:spMkLst>
        </pc:spChg>
        <pc:picChg chg="del">
          <ac:chgData name="Smetanová, Radka" userId="3cd5dd29-66b2-4127-b2d5-b2827dc8c452" providerId="ADAL" clId="{EAD4C9CF-C02F-462A-BB81-71635476A9B5}" dt="2023-04-07T21:24:18.156" v="756" actId="478"/>
          <ac:picMkLst>
            <pc:docMk/>
            <pc:sldMk cId="1961363574" sldId="323"/>
            <ac:picMk id="4098" creationId="{2065F3C5-56EA-4E36-9647-9534CDD1323B}"/>
          </ac:picMkLst>
        </pc:picChg>
        <pc:picChg chg="add mod">
          <ac:chgData name="Smetanová, Radka" userId="3cd5dd29-66b2-4127-b2d5-b2827dc8c452" providerId="ADAL" clId="{EAD4C9CF-C02F-462A-BB81-71635476A9B5}" dt="2023-04-07T21:24:31.440" v="761" actId="1076"/>
          <ac:picMkLst>
            <pc:docMk/>
            <pc:sldMk cId="1961363574" sldId="323"/>
            <ac:picMk id="5122" creationId="{90CC074A-0D34-4B93-BC96-47FC8C4F6A84}"/>
          </ac:picMkLst>
        </pc:picChg>
      </pc:sldChg>
      <pc:sldChg chg="addSp delSp modSp add mod modTransition modAnim">
        <pc:chgData name="Smetanová, Radka" userId="3cd5dd29-66b2-4127-b2d5-b2827dc8c452" providerId="ADAL" clId="{EAD4C9CF-C02F-462A-BB81-71635476A9B5}" dt="2023-04-07T21:27:49.386" v="893"/>
        <pc:sldMkLst>
          <pc:docMk/>
          <pc:sldMk cId="587210085" sldId="324"/>
        </pc:sldMkLst>
        <pc:spChg chg="mod">
          <ac:chgData name="Smetanová, Radka" userId="3cd5dd29-66b2-4127-b2d5-b2827dc8c452" providerId="ADAL" clId="{EAD4C9CF-C02F-462A-BB81-71635476A9B5}" dt="2023-04-07T21:25:37.528" v="814" actId="14100"/>
          <ac:spMkLst>
            <pc:docMk/>
            <pc:sldMk cId="587210085" sldId="324"/>
            <ac:spMk id="3" creationId="{BD930A4A-B032-4C02-857E-1EB3098901ED}"/>
          </ac:spMkLst>
        </pc:spChg>
        <pc:picChg chg="del">
          <ac:chgData name="Smetanová, Radka" userId="3cd5dd29-66b2-4127-b2d5-b2827dc8c452" providerId="ADAL" clId="{EAD4C9CF-C02F-462A-BB81-71635476A9B5}" dt="2023-04-07T21:25:14.127" v="778" actId="478"/>
          <ac:picMkLst>
            <pc:docMk/>
            <pc:sldMk cId="587210085" sldId="324"/>
            <ac:picMk id="5122" creationId="{90CC074A-0D34-4B93-BC96-47FC8C4F6A84}"/>
          </ac:picMkLst>
        </pc:picChg>
        <pc:picChg chg="add mod">
          <ac:chgData name="Smetanová, Radka" userId="3cd5dd29-66b2-4127-b2d5-b2827dc8c452" providerId="ADAL" clId="{EAD4C9CF-C02F-462A-BB81-71635476A9B5}" dt="2023-04-07T21:25:21.975" v="780" actId="1076"/>
          <ac:picMkLst>
            <pc:docMk/>
            <pc:sldMk cId="587210085" sldId="324"/>
            <ac:picMk id="6146" creationId="{43E8F60B-56A5-42FD-A11B-CB3197860B93}"/>
          </ac:picMkLst>
        </pc:picChg>
      </pc:sldChg>
      <pc:sldChg chg="addSp delSp modSp add mod modTransition modAnim">
        <pc:chgData name="Smetanová, Radka" userId="3cd5dd29-66b2-4127-b2d5-b2827dc8c452" providerId="ADAL" clId="{EAD4C9CF-C02F-462A-BB81-71635476A9B5}" dt="2023-04-07T21:27:49.386" v="893"/>
        <pc:sldMkLst>
          <pc:docMk/>
          <pc:sldMk cId="1211800945" sldId="325"/>
        </pc:sldMkLst>
        <pc:spChg chg="mod">
          <ac:chgData name="Smetanová, Radka" userId="3cd5dd29-66b2-4127-b2d5-b2827dc8c452" providerId="ADAL" clId="{EAD4C9CF-C02F-462A-BB81-71635476A9B5}" dt="2023-04-07T21:26:37.029" v="831" actId="14100"/>
          <ac:spMkLst>
            <pc:docMk/>
            <pc:sldMk cId="1211800945" sldId="325"/>
            <ac:spMk id="3" creationId="{BD930A4A-B032-4C02-857E-1EB3098901ED}"/>
          </ac:spMkLst>
        </pc:spChg>
        <pc:picChg chg="del">
          <ac:chgData name="Smetanová, Radka" userId="3cd5dd29-66b2-4127-b2d5-b2827dc8c452" providerId="ADAL" clId="{EAD4C9CF-C02F-462A-BB81-71635476A9B5}" dt="2023-04-07T21:26:23.445" v="816" actId="478"/>
          <ac:picMkLst>
            <pc:docMk/>
            <pc:sldMk cId="1211800945" sldId="325"/>
            <ac:picMk id="6146" creationId="{43E8F60B-56A5-42FD-A11B-CB3197860B93}"/>
          </ac:picMkLst>
        </pc:picChg>
        <pc:picChg chg="add mod">
          <ac:chgData name="Smetanová, Radka" userId="3cd5dd29-66b2-4127-b2d5-b2827dc8c452" providerId="ADAL" clId="{EAD4C9CF-C02F-462A-BB81-71635476A9B5}" dt="2023-04-07T21:26:27.597" v="818" actId="1076"/>
          <ac:picMkLst>
            <pc:docMk/>
            <pc:sldMk cId="1211800945" sldId="325"/>
            <ac:picMk id="7170" creationId="{DBB1AF69-19B1-4D55-81EA-5FD0F8359799}"/>
          </ac:picMkLst>
        </pc:picChg>
      </pc:sldChg>
      <pc:sldMasterChg chg="modTransition modSldLayout">
        <pc:chgData name="Smetanová, Radka" userId="3cd5dd29-66b2-4127-b2d5-b2827dc8c452" providerId="ADAL" clId="{EAD4C9CF-C02F-462A-BB81-71635476A9B5}" dt="2023-04-07T21:27:49.386" v="893"/>
        <pc:sldMasterMkLst>
          <pc:docMk/>
          <pc:sldMasterMk cId="736187186" sldId="2147483751"/>
        </pc:sldMasterMkLst>
        <pc:sldLayoutChg chg="modTransition">
          <pc:chgData name="Smetanová, Radka" userId="3cd5dd29-66b2-4127-b2d5-b2827dc8c452" providerId="ADAL" clId="{EAD4C9CF-C02F-462A-BB81-71635476A9B5}" dt="2023-04-07T21:27:49.386" v="893"/>
          <pc:sldLayoutMkLst>
            <pc:docMk/>
            <pc:sldMasterMk cId="736187186" sldId="2147483751"/>
            <pc:sldLayoutMk cId="2878753435" sldId="2147483740"/>
          </pc:sldLayoutMkLst>
        </pc:sldLayoutChg>
        <pc:sldLayoutChg chg="modTransition">
          <pc:chgData name="Smetanová, Radka" userId="3cd5dd29-66b2-4127-b2d5-b2827dc8c452" providerId="ADAL" clId="{EAD4C9CF-C02F-462A-BB81-71635476A9B5}" dt="2023-04-07T21:27:49.386" v="893"/>
          <pc:sldLayoutMkLst>
            <pc:docMk/>
            <pc:sldMasterMk cId="736187186" sldId="2147483751"/>
            <pc:sldLayoutMk cId="4280758528" sldId="2147483741"/>
          </pc:sldLayoutMkLst>
        </pc:sldLayoutChg>
        <pc:sldLayoutChg chg="modTransition">
          <pc:chgData name="Smetanová, Radka" userId="3cd5dd29-66b2-4127-b2d5-b2827dc8c452" providerId="ADAL" clId="{EAD4C9CF-C02F-462A-BB81-71635476A9B5}" dt="2023-04-07T21:27:49.386" v="893"/>
          <pc:sldLayoutMkLst>
            <pc:docMk/>
            <pc:sldMasterMk cId="736187186" sldId="2147483751"/>
            <pc:sldLayoutMk cId="2239851506" sldId="2147483742"/>
          </pc:sldLayoutMkLst>
        </pc:sldLayoutChg>
        <pc:sldLayoutChg chg="modTransition">
          <pc:chgData name="Smetanová, Radka" userId="3cd5dd29-66b2-4127-b2d5-b2827dc8c452" providerId="ADAL" clId="{EAD4C9CF-C02F-462A-BB81-71635476A9B5}" dt="2023-04-07T21:27:49.386" v="893"/>
          <pc:sldLayoutMkLst>
            <pc:docMk/>
            <pc:sldMasterMk cId="736187186" sldId="2147483751"/>
            <pc:sldLayoutMk cId="2374706547" sldId="2147483743"/>
          </pc:sldLayoutMkLst>
        </pc:sldLayoutChg>
        <pc:sldLayoutChg chg="modTransition">
          <pc:chgData name="Smetanová, Radka" userId="3cd5dd29-66b2-4127-b2d5-b2827dc8c452" providerId="ADAL" clId="{EAD4C9CF-C02F-462A-BB81-71635476A9B5}" dt="2023-04-07T21:27:49.386" v="893"/>
          <pc:sldLayoutMkLst>
            <pc:docMk/>
            <pc:sldMasterMk cId="736187186" sldId="2147483751"/>
            <pc:sldLayoutMk cId="639807157" sldId="2147483744"/>
          </pc:sldLayoutMkLst>
        </pc:sldLayoutChg>
        <pc:sldLayoutChg chg="modTransition">
          <pc:chgData name="Smetanová, Radka" userId="3cd5dd29-66b2-4127-b2d5-b2827dc8c452" providerId="ADAL" clId="{EAD4C9CF-C02F-462A-BB81-71635476A9B5}" dt="2023-04-07T21:27:49.386" v="893"/>
          <pc:sldLayoutMkLst>
            <pc:docMk/>
            <pc:sldMasterMk cId="736187186" sldId="2147483751"/>
            <pc:sldLayoutMk cId="3388374818" sldId="2147483745"/>
          </pc:sldLayoutMkLst>
        </pc:sldLayoutChg>
        <pc:sldLayoutChg chg="modTransition">
          <pc:chgData name="Smetanová, Radka" userId="3cd5dd29-66b2-4127-b2d5-b2827dc8c452" providerId="ADAL" clId="{EAD4C9CF-C02F-462A-BB81-71635476A9B5}" dt="2023-04-07T21:27:49.386" v="893"/>
          <pc:sldLayoutMkLst>
            <pc:docMk/>
            <pc:sldMasterMk cId="736187186" sldId="2147483751"/>
            <pc:sldLayoutMk cId="1837612780" sldId="2147483746"/>
          </pc:sldLayoutMkLst>
        </pc:sldLayoutChg>
        <pc:sldLayoutChg chg="modTransition">
          <pc:chgData name="Smetanová, Radka" userId="3cd5dd29-66b2-4127-b2d5-b2827dc8c452" providerId="ADAL" clId="{EAD4C9CF-C02F-462A-BB81-71635476A9B5}" dt="2023-04-07T21:27:49.386" v="893"/>
          <pc:sldLayoutMkLst>
            <pc:docMk/>
            <pc:sldMasterMk cId="736187186" sldId="2147483751"/>
            <pc:sldLayoutMk cId="643100264" sldId="2147483747"/>
          </pc:sldLayoutMkLst>
        </pc:sldLayoutChg>
        <pc:sldLayoutChg chg="modTransition">
          <pc:chgData name="Smetanová, Radka" userId="3cd5dd29-66b2-4127-b2d5-b2827dc8c452" providerId="ADAL" clId="{EAD4C9CF-C02F-462A-BB81-71635476A9B5}" dt="2023-04-07T21:27:49.386" v="893"/>
          <pc:sldLayoutMkLst>
            <pc:docMk/>
            <pc:sldMasterMk cId="736187186" sldId="2147483751"/>
            <pc:sldLayoutMk cId="3573460915" sldId="2147483748"/>
          </pc:sldLayoutMkLst>
        </pc:sldLayoutChg>
        <pc:sldLayoutChg chg="modTransition">
          <pc:chgData name="Smetanová, Radka" userId="3cd5dd29-66b2-4127-b2d5-b2827dc8c452" providerId="ADAL" clId="{EAD4C9CF-C02F-462A-BB81-71635476A9B5}" dt="2023-04-07T21:27:49.386" v="893"/>
          <pc:sldLayoutMkLst>
            <pc:docMk/>
            <pc:sldMasterMk cId="736187186" sldId="2147483751"/>
            <pc:sldLayoutMk cId="2661324503" sldId="2147483749"/>
          </pc:sldLayoutMkLst>
        </pc:sldLayoutChg>
        <pc:sldLayoutChg chg="modTransition">
          <pc:chgData name="Smetanová, Radka" userId="3cd5dd29-66b2-4127-b2d5-b2827dc8c452" providerId="ADAL" clId="{EAD4C9CF-C02F-462A-BB81-71635476A9B5}" dt="2023-04-07T21:27:49.386" v="893"/>
          <pc:sldLayoutMkLst>
            <pc:docMk/>
            <pc:sldMasterMk cId="736187186" sldId="2147483751"/>
            <pc:sldLayoutMk cId="2865856145" sldId="2147483750"/>
          </pc:sldLayoutMkLst>
        </pc:sldLayoutChg>
      </pc:sldMasterChg>
    </pc:docChg>
  </pc:docChgLst>
  <pc:docChgLst>
    <pc:chgData name="Smetanová, Radka" userId="3cd5dd29-66b2-4127-b2d5-b2827dc8c452" providerId="ADAL" clId="{60B07D3C-9E07-4ACF-ABDE-A03C4560DE02}"/>
    <pc:docChg chg="addSld delSld modSld sldOrd">
      <pc:chgData name="Smetanová, Radka" userId="3cd5dd29-66b2-4127-b2d5-b2827dc8c452" providerId="ADAL" clId="{60B07D3C-9E07-4ACF-ABDE-A03C4560DE02}" dt="2023-03-15T08:10:16.549" v="7"/>
      <pc:docMkLst>
        <pc:docMk/>
      </pc:docMkLst>
      <pc:sldChg chg="modSp mod">
        <pc:chgData name="Smetanová, Radka" userId="3cd5dd29-66b2-4127-b2d5-b2827dc8c452" providerId="ADAL" clId="{60B07D3C-9E07-4ACF-ABDE-A03C4560DE02}" dt="2023-03-15T07:44:34.616" v="1" actId="20577"/>
        <pc:sldMkLst>
          <pc:docMk/>
          <pc:sldMk cId="1395117521" sldId="256"/>
        </pc:sldMkLst>
        <pc:spChg chg="mod">
          <ac:chgData name="Smetanová, Radka" userId="3cd5dd29-66b2-4127-b2d5-b2827dc8c452" providerId="ADAL" clId="{60B07D3C-9E07-4ACF-ABDE-A03C4560DE02}" dt="2023-03-15T07:44:34.616" v="1" actId="20577"/>
          <ac:spMkLst>
            <pc:docMk/>
            <pc:sldMk cId="1395117521" sldId="256"/>
            <ac:spMk id="3" creationId="{54DA9D43-CF19-486F-A5D0-646FF40390AC}"/>
          </ac:spMkLst>
        </pc:spChg>
      </pc:sldChg>
      <pc:sldChg chg="ord">
        <pc:chgData name="Smetanová, Radka" userId="3cd5dd29-66b2-4127-b2d5-b2827dc8c452" providerId="ADAL" clId="{60B07D3C-9E07-4ACF-ABDE-A03C4560DE02}" dt="2023-03-15T08:10:16.549" v="7"/>
        <pc:sldMkLst>
          <pc:docMk/>
          <pc:sldMk cId="3488125702" sldId="259"/>
        </pc:sldMkLst>
      </pc:sldChg>
      <pc:sldChg chg="del">
        <pc:chgData name="Smetanová, Radka" userId="3cd5dd29-66b2-4127-b2d5-b2827dc8c452" providerId="ADAL" clId="{60B07D3C-9E07-4ACF-ABDE-A03C4560DE02}" dt="2023-03-15T07:45:14.561" v="3" actId="47"/>
        <pc:sldMkLst>
          <pc:docMk/>
          <pc:sldMk cId="1602120555" sldId="299"/>
        </pc:sldMkLst>
      </pc:sldChg>
      <pc:sldChg chg="add modTransition">
        <pc:chgData name="Smetanová, Radka" userId="3cd5dd29-66b2-4127-b2d5-b2827dc8c452" providerId="ADAL" clId="{60B07D3C-9E07-4ACF-ABDE-A03C4560DE02}" dt="2023-03-15T07:45:12.700" v="2"/>
        <pc:sldMkLst>
          <pc:docMk/>
          <pc:sldMk cId="2167998987" sldId="318"/>
        </pc:sldMkLst>
      </pc:sldChg>
    </pc:docChg>
  </pc:docChgLst>
  <pc:docChgLst>
    <pc:chgData name="Smetanová, Radka" userId="3cd5dd29-66b2-4127-b2d5-b2827dc8c452" providerId="ADAL" clId="{7C1EA7AE-EC95-4E64-AC86-3CCE3C90CD86}"/>
    <pc:docChg chg="modSld">
      <pc:chgData name="Smetanová, Radka" userId="3cd5dd29-66b2-4127-b2d5-b2827dc8c452" providerId="ADAL" clId="{7C1EA7AE-EC95-4E64-AC86-3CCE3C90CD86}" dt="2025-05-07T05:30:08.387" v="3" actId="113"/>
      <pc:docMkLst>
        <pc:docMk/>
      </pc:docMkLst>
      <pc:sldChg chg="modSp mod">
        <pc:chgData name="Smetanová, Radka" userId="3cd5dd29-66b2-4127-b2d5-b2827dc8c452" providerId="ADAL" clId="{7C1EA7AE-EC95-4E64-AC86-3CCE3C90CD86}" dt="2025-05-07T05:30:08.387" v="3" actId="113"/>
        <pc:sldMkLst>
          <pc:docMk/>
          <pc:sldMk cId="3488125702" sldId="259"/>
        </pc:sldMkLst>
        <pc:spChg chg="mod">
          <ac:chgData name="Smetanová, Radka" userId="3cd5dd29-66b2-4127-b2d5-b2827dc8c452" providerId="ADAL" clId="{7C1EA7AE-EC95-4E64-AC86-3CCE3C90CD86}" dt="2025-05-07T05:30:08.387" v="3" actId="113"/>
          <ac:spMkLst>
            <pc:docMk/>
            <pc:sldMk cId="3488125702" sldId="259"/>
            <ac:spMk id="2" creationId="{5478425F-6081-4DFF-996F-45107450D88E}"/>
          </ac:spMkLst>
        </pc:spChg>
        <pc:spChg chg="mod">
          <ac:chgData name="Smetanová, Radka" userId="3cd5dd29-66b2-4127-b2d5-b2827dc8c452" providerId="ADAL" clId="{7C1EA7AE-EC95-4E64-AC86-3CCE3C90CD86}" dt="2025-05-07T05:29:52.843" v="1" actId="6549"/>
          <ac:spMkLst>
            <pc:docMk/>
            <pc:sldMk cId="3488125702" sldId="259"/>
            <ac:spMk id="3" creationId="{72A3B215-8C91-4B81-9908-26EA6CAED5DC}"/>
          </ac:spMkLst>
        </pc:spChg>
      </pc:sldChg>
    </pc:docChg>
  </pc:docChgLst>
  <pc:docChgLst>
    <pc:chgData name="Smetanová, Radka" userId="3cd5dd29-66b2-4127-b2d5-b2827dc8c452" providerId="ADAL" clId="{72D44320-FD4E-45E3-83EC-0700F16E2C71}"/>
    <pc:docChg chg="modSld">
      <pc:chgData name="Smetanová, Radka" userId="3cd5dd29-66b2-4127-b2d5-b2827dc8c452" providerId="ADAL" clId="{72D44320-FD4E-45E3-83EC-0700F16E2C71}" dt="2024-05-07T12:19:06.176" v="5" actId="20577"/>
      <pc:docMkLst>
        <pc:docMk/>
      </pc:docMkLst>
      <pc:sldChg chg="modSp mod">
        <pc:chgData name="Smetanová, Radka" userId="3cd5dd29-66b2-4127-b2d5-b2827dc8c452" providerId="ADAL" clId="{72D44320-FD4E-45E3-83EC-0700F16E2C71}" dt="2024-05-07T12:18:06.168" v="1" actId="20577"/>
        <pc:sldMkLst>
          <pc:docMk/>
          <pc:sldMk cId="1395117521" sldId="256"/>
        </pc:sldMkLst>
        <pc:spChg chg="mod">
          <ac:chgData name="Smetanová, Radka" userId="3cd5dd29-66b2-4127-b2d5-b2827dc8c452" providerId="ADAL" clId="{72D44320-FD4E-45E3-83EC-0700F16E2C71}" dt="2024-05-07T12:18:06.168" v="1" actId="20577"/>
          <ac:spMkLst>
            <pc:docMk/>
            <pc:sldMk cId="1395117521" sldId="256"/>
            <ac:spMk id="3" creationId="{54DA9D43-CF19-486F-A5D0-646FF40390AC}"/>
          </ac:spMkLst>
        </pc:spChg>
      </pc:sldChg>
      <pc:sldChg chg="modSp mod">
        <pc:chgData name="Smetanová, Radka" userId="3cd5dd29-66b2-4127-b2d5-b2827dc8c452" providerId="ADAL" clId="{72D44320-FD4E-45E3-83EC-0700F16E2C71}" dt="2024-05-07T12:19:06.176" v="5" actId="20577"/>
        <pc:sldMkLst>
          <pc:docMk/>
          <pc:sldMk cId="77417285" sldId="266"/>
        </pc:sldMkLst>
        <pc:spChg chg="mod">
          <ac:chgData name="Smetanová, Radka" userId="3cd5dd29-66b2-4127-b2d5-b2827dc8c452" providerId="ADAL" clId="{72D44320-FD4E-45E3-83EC-0700F16E2C71}" dt="2024-05-07T12:19:06.176" v="5" actId="20577"/>
          <ac:spMkLst>
            <pc:docMk/>
            <pc:sldMk cId="77417285" sldId="266"/>
            <ac:spMk id="3" creationId="{EC9349C6-4D7A-40B1-910E-741FAE8A4D2D}"/>
          </ac:spMkLst>
        </pc:spChg>
      </pc:sldChg>
    </pc:docChg>
  </pc:docChgLst>
  <pc:docChgLst>
    <pc:chgData name="Smetanová, Radka" userId="3cd5dd29-66b2-4127-b2d5-b2827dc8c452" providerId="ADAL" clId="{95854BA0-8D6A-4A31-81BA-4E2E3F7E2B63}"/>
    <pc:docChg chg="modSld">
      <pc:chgData name="Smetanová, Radka" userId="3cd5dd29-66b2-4127-b2d5-b2827dc8c452" providerId="ADAL" clId="{95854BA0-8D6A-4A31-81BA-4E2E3F7E2B63}" dt="2023-02-01T08:14:21.460" v="2" actId="20577"/>
      <pc:docMkLst>
        <pc:docMk/>
      </pc:docMkLst>
      <pc:sldChg chg="modSp">
        <pc:chgData name="Smetanová, Radka" userId="3cd5dd29-66b2-4127-b2d5-b2827dc8c452" providerId="ADAL" clId="{95854BA0-8D6A-4A31-81BA-4E2E3F7E2B63}" dt="2023-02-01T08:14:21.460" v="2" actId="20577"/>
        <pc:sldMkLst>
          <pc:docMk/>
          <pc:sldMk cId="1440196497" sldId="284"/>
        </pc:sldMkLst>
        <pc:spChg chg="mod">
          <ac:chgData name="Smetanová, Radka" userId="3cd5dd29-66b2-4127-b2d5-b2827dc8c452" providerId="ADAL" clId="{95854BA0-8D6A-4A31-81BA-4E2E3F7E2B63}" dt="2023-02-01T08:14:21.460" v="2" actId="20577"/>
          <ac:spMkLst>
            <pc:docMk/>
            <pc:sldMk cId="1440196497" sldId="284"/>
            <ac:spMk id="7" creationId="{0E9FF755-566F-4607-AA2C-5FA7D0B92D18}"/>
          </ac:spMkLst>
        </pc:spChg>
      </pc:sldChg>
    </pc:docChg>
  </pc:docChgLst>
  <pc:docChgLst>
    <pc:chgData name="Smetanová, Radka" userId="3cd5dd29-66b2-4127-b2d5-b2827dc8c452" providerId="ADAL" clId="{35669601-3180-4ACC-9CFA-0A43160AFE44}"/>
    <pc:docChg chg="undo custSel addSld delSld modSld sldOrd">
      <pc:chgData name="Smetanová, Radka" userId="3cd5dd29-66b2-4127-b2d5-b2827dc8c452" providerId="ADAL" clId="{35669601-3180-4ACC-9CFA-0A43160AFE44}" dt="2023-01-23T22:03:37.095" v="1240" actId="1036"/>
      <pc:docMkLst>
        <pc:docMk/>
      </pc:docMkLst>
      <pc:sldChg chg="modSp mod">
        <pc:chgData name="Smetanová, Radka" userId="3cd5dd29-66b2-4127-b2d5-b2827dc8c452" providerId="ADAL" clId="{35669601-3180-4ACC-9CFA-0A43160AFE44}" dt="2023-01-23T22:03:15.831" v="1234" actId="20577"/>
        <pc:sldMkLst>
          <pc:docMk/>
          <pc:sldMk cId="1395117521" sldId="256"/>
        </pc:sldMkLst>
        <pc:spChg chg="mod">
          <ac:chgData name="Smetanová, Radka" userId="3cd5dd29-66b2-4127-b2d5-b2827dc8c452" providerId="ADAL" clId="{35669601-3180-4ACC-9CFA-0A43160AFE44}" dt="2023-01-23T22:03:15.831" v="1234" actId="20577"/>
          <ac:spMkLst>
            <pc:docMk/>
            <pc:sldMk cId="1395117521" sldId="256"/>
            <ac:spMk id="3" creationId="{54DA9D43-CF19-486F-A5D0-646FF40390AC}"/>
          </ac:spMkLst>
        </pc:spChg>
      </pc:sldChg>
      <pc:sldChg chg="modSp mod">
        <pc:chgData name="Smetanová, Radka" userId="3cd5dd29-66b2-4127-b2d5-b2827dc8c452" providerId="ADAL" clId="{35669601-3180-4ACC-9CFA-0A43160AFE44}" dt="2023-01-23T21:29:13.595" v="397" actId="113"/>
        <pc:sldMkLst>
          <pc:docMk/>
          <pc:sldMk cId="77417285" sldId="266"/>
        </pc:sldMkLst>
        <pc:spChg chg="mod">
          <ac:chgData name="Smetanová, Radka" userId="3cd5dd29-66b2-4127-b2d5-b2827dc8c452" providerId="ADAL" clId="{35669601-3180-4ACC-9CFA-0A43160AFE44}" dt="2023-01-23T21:29:13.595" v="397" actId="113"/>
          <ac:spMkLst>
            <pc:docMk/>
            <pc:sldMk cId="77417285" sldId="266"/>
            <ac:spMk id="3" creationId="{EC9349C6-4D7A-40B1-910E-741FAE8A4D2D}"/>
          </ac:spMkLst>
        </pc:spChg>
      </pc:sldChg>
      <pc:sldChg chg="modSp mod">
        <pc:chgData name="Smetanová, Radka" userId="3cd5dd29-66b2-4127-b2d5-b2827dc8c452" providerId="ADAL" clId="{35669601-3180-4ACC-9CFA-0A43160AFE44}" dt="2023-01-23T21:36:47.458" v="455" actId="20577"/>
        <pc:sldMkLst>
          <pc:docMk/>
          <pc:sldMk cId="3399040794" sldId="283"/>
        </pc:sldMkLst>
        <pc:spChg chg="mod">
          <ac:chgData name="Smetanová, Radka" userId="3cd5dd29-66b2-4127-b2d5-b2827dc8c452" providerId="ADAL" clId="{35669601-3180-4ACC-9CFA-0A43160AFE44}" dt="2023-01-23T21:36:47.458" v="455" actId="20577"/>
          <ac:spMkLst>
            <pc:docMk/>
            <pc:sldMk cId="3399040794" sldId="283"/>
            <ac:spMk id="3" creationId="{9C8A1656-23D4-40EE-B162-837A68B1EF7F}"/>
          </ac:spMkLst>
        </pc:spChg>
      </pc:sldChg>
      <pc:sldChg chg="modSp mod modAnim">
        <pc:chgData name="Smetanová, Radka" userId="3cd5dd29-66b2-4127-b2d5-b2827dc8c452" providerId="ADAL" clId="{35669601-3180-4ACC-9CFA-0A43160AFE44}" dt="2023-01-23T21:11:58.239" v="101" actId="27636"/>
        <pc:sldMkLst>
          <pc:docMk/>
          <pc:sldMk cId="1440196497" sldId="284"/>
        </pc:sldMkLst>
        <pc:spChg chg="mod">
          <ac:chgData name="Smetanová, Radka" userId="3cd5dd29-66b2-4127-b2d5-b2827dc8c452" providerId="ADAL" clId="{35669601-3180-4ACC-9CFA-0A43160AFE44}" dt="2023-01-23T21:11:58.239" v="101" actId="27636"/>
          <ac:spMkLst>
            <pc:docMk/>
            <pc:sldMk cId="1440196497" sldId="284"/>
            <ac:spMk id="4" creationId="{DA4CD9B3-934D-452F-9DBC-DFFF8B1DDEBE}"/>
          </ac:spMkLst>
        </pc:spChg>
        <pc:spChg chg="mod">
          <ac:chgData name="Smetanová, Radka" userId="3cd5dd29-66b2-4127-b2d5-b2827dc8c452" providerId="ADAL" clId="{35669601-3180-4ACC-9CFA-0A43160AFE44}" dt="2023-01-23T21:11:33.032" v="99" actId="255"/>
          <ac:spMkLst>
            <pc:docMk/>
            <pc:sldMk cId="1440196497" sldId="284"/>
            <ac:spMk id="5" creationId="{806E4634-FFA4-45C8-998A-C88739359611}"/>
          </ac:spMkLst>
        </pc:spChg>
        <pc:spChg chg="mod">
          <ac:chgData name="Smetanová, Radka" userId="3cd5dd29-66b2-4127-b2d5-b2827dc8c452" providerId="ADAL" clId="{35669601-3180-4ACC-9CFA-0A43160AFE44}" dt="2023-01-23T21:11:22.990" v="98" actId="14100"/>
          <ac:spMkLst>
            <pc:docMk/>
            <pc:sldMk cId="1440196497" sldId="284"/>
            <ac:spMk id="7" creationId="{0E9FF755-566F-4607-AA2C-5FA7D0B92D18}"/>
          </ac:spMkLst>
        </pc:spChg>
      </pc:sldChg>
      <pc:sldChg chg="addSp delSp modSp mod delAnim modAnim">
        <pc:chgData name="Smetanová, Radka" userId="3cd5dd29-66b2-4127-b2d5-b2827dc8c452" providerId="ADAL" clId="{35669601-3180-4ACC-9CFA-0A43160AFE44}" dt="2023-01-23T21:54:33.095" v="939" actId="478"/>
        <pc:sldMkLst>
          <pc:docMk/>
          <pc:sldMk cId="2992214101" sldId="285"/>
        </pc:sldMkLst>
        <pc:spChg chg="mod">
          <ac:chgData name="Smetanová, Radka" userId="3cd5dd29-66b2-4127-b2d5-b2827dc8c452" providerId="ADAL" clId="{35669601-3180-4ACC-9CFA-0A43160AFE44}" dt="2023-01-23T21:52:09.869" v="804" actId="20577"/>
          <ac:spMkLst>
            <pc:docMk/>
            <pc:sldMk cId="2992214101" sldId="285"/>
            <ac:spMk id="2" creationId="{D521E702-E1AF-42F1-9E23-D11B41F64AD6}"/>
          </ac:spMkLst>
        </pc:spChg>
        <pc:spChg chg="mod">
          <ac:chgData name="Smetanová, Radka" userId="3cd5dd29-66b2-4127-b2d5-b2827dc8c452" providerId="ADAL" clId="{35669601-3180-4ACC-9CFA-0A43160AFE44}" dt="2023-01-23T21:51:56.818" v="776" actId="20577"/>
          <ac:spMkLst>
            <pc:docMk/>
            <pc:sldMk cId="2992214101" sldId="285"/>
            <ac:spMk id="3" creationId="{1CFE298F-BCE0-4AFD-864E-930ED8C50263}"/>
          </ac:spMkLst>
        </pc:spChg>
        <pc:spChg chg="mod">
          <ac:chgData name="Smetanová, Radka" userId="3cd5dd29-66b2-4127-b2d5-b2827dc8c452" providerId="ADAL" clId="{35669601-3180-4ACC-9CFA-0A43160AFE44}" dt="2023-01-23T21:53:04.287" v="863" actId="403"/>
          <ac:spMkLst>
            <pc:docMk/>
            <pc:sldMk cId="2992214101" sldId="285"/>
            <ac:spMk id="4" creationId="{63936883-5E8F-4A8C-8BAD-FEE19752D615}"/>
          </ac:spMkLst>
        </pc:spChg>
        <pc:spChg chg="del">
          <ac:chgData name="Smetanová, Radka" userId="3cd5dd29-66b2-4127-b2d5-b2827dc8c452" providerId="ADAL" clId="{35669601-3180-4ACC-9CFA-0A43160AFE44}" dt="2023-01-23T21:51:26.313" v="764" actId="478"/>
          <ac:spMkLst>
            <pc:docMk/>
            <pc:sldMk cId="2992214101" sldId="285"/>
            <ac:spMk id="6" creationId="{65E4EE8B-2BFD-4D7F-9B3E-2043A26D187C}"/>
          </ac:spMkLst>
        </pc:spChg>
        <pc:spChg chg="mod">
          <ac:chgData name="Smetanová, Radka" userId="3cd5dd29-66b2-4127-b2d5-b2827dc8c452" providerId="ADAL" clId="{35669601-3180-4ACC-9CFA-0A43160AFE44}" dt="2023-01-23T21:53:11.587" v="864" actId="1076"/>
          <ac:spMkLst>
            <pc:docMk/>
            <pc:sldMk cId="2992214101" sldId="285"/>
            <ac:spMk id="7" creationId="{74520AFB-8581-44EF-A1F1-0BF658AEF23D}"/>
          </ac:spMkLst>
        </pc:spChg>
        <pc:spChg chg="del">
          <ac:chgData name="Smetanová, Radka" userId="3cd5dd29-66b2-4127-b2d5-b2827dc8c452" providerId="ADAL" clId="{35669601-3180-4ACC-9CFA-0A43160AFE44}" dt="2023-01-23T21:54:23.089" v="936" actId="478"/>
          <ac:spMkLst>
            <pc:docMk/>
            <pc:sldMk cId="2992214101" sldId="285"/>
            <ac:spMk id="8" creationId="{DB360ADD-4C68-4D13-9AEB-18E1B4848B34}"/>
          </ac:spMkLst>
        </pc:spChg>
        <pc:spChg chg="del">
          <ac:chgData name="Smetanová, Radka" userId="3cd5dd29-66b2-4127-b2d5-b2827dc8c452" providerId="ADAL" clId="{35669601-3180-4ACC-9CFA-0A43160AFE44}" dt="2023-01-23T21:54:26.136" v="937" actId="478"/>
          <ac:spMkLst>
            <pc:docMk/>
            <pc:sldMk cId="2992214101" sldId="285"/>
            <ac:spMk id="9" creationId="{976C15C0-77A5-4AA7-A59D-075A93DC6DC9}"/>
          </ac:spMkLst>
        </pc:spChg>
        <pc:spChg chg="del">
          <ac:chgData name="Smetanová, Radka" userId="3cd5dd29-66b2-4127-b2d5-b2827dc8c452" providerId="ADAL" clId="{35669601-3180-4ACC-9CFA-0A43160AFE44}" dt="2023-01-23T21:54:28.888" v="938" actId="478"/>
          <ac:spMkLst>
            <pc:docMk/>
            <pc:sldMk cId="2992214101" sldId="285"/>
            <ac:spMk id="10" creationId="{7E899E81-08FF-433A-9421-7A8509FB452F}"/>
          </ac:spMkLst>
        </pc:spChg>
        <pc:spChg chg="del">
          <ac:chgData name="Smetanová, Radka" userId="3cd5dd29-66b2-4127-b2d5-b2827dc8c452" providerId="ADAL" clId="{35669601-3180-4ACC-9CFA-0A43160AFE44}" dt="2023-01-23T21:54:33.095" v="939" actId="478"/>
          <ac:spMkLst>
            <pc:docMk/>
            <pc:sldMk cId="2992214101" sldId="285"/>
            <ac:spMk id="11" creationId="{B4F188B3-F51A-4744-9844-D460BC37E226}"/>
          </ac:spMkLst>
        </pc:spChg>
        <pc:spChg chg="add del mod">
          <ac:chgData name="Smetanová, Radka" userId="3cd5dd29-66b2-4127-b2d5-b2827dc8c452" providerId="ADAL" clId="{35669601-3180-4ACC-9CFA-0A43160AFE44}" dt="2023-01-23T21:51:29.962" v="765" actId="478"/>
          <ac:spMkLst>
            <pc:docMk/>
            <pc:sldMk cId="2992214101" sldId="285"/>
            <ac:spMk id="12" creationId="{BBE7483D-0FBE-4595-BB0D-944B4CB05C5D}"/>
          </ac:spMkLst>
        </pc:spChg>
        <pc:spChg chg="add mod">
          <ac:chgData name="Smetanová, Radka" userId="3cd5dd29-66b2-4127-b2d5-b2827dc8c452" providerId="ADAL" clId="{35669601-3180-4ACC-9CFA-0A43160AFE44}" dt="2023-01-23T21:53:24.167" v="869" actId="1037"/>
          <ac:spMkLst>
            <pc:docMk/>
            <pc:sldMk cId="2992214101" sldId="285"/>
            <ac:spMk id="13" creationId="{3626C95A-8C0A-4C6C-9CF3-F5E5C5B5BFAA}"/>
          </ac:spMkLst>
        </pc:spChg>
        <pc:spChg chg="add mod">
          <ac:chgData name="Smetanová, Radka" userId="3cd5dd29-66b2-4127-b2d5-b2827dc8c452" providerId="ADAL" clId="{35669601-3180-4ACC-9CFA-0A43160AFE44}" dt="2023-01-23T21:53:37.748" v="893" actId="1038"/>
          <ac:spMkLst>
            <pc:docMk/>
            <pc:sldMk cId="2992214101" sldId="285"/>
            <ac:spMk id="14" creationId="{8CC9D703-32A2-4421-B8D9-A7A302BBF970}"/>
          </ac:spMkLst>
        </pc:spChg>
        <pc:spChg chg="add mod">
          <ac:chgData name="Smetanová, Radka" userId="3cd5dd29-66b2-4127-b2d5-b2827dc8c452" providerId="ADAL" clId="{35669601-3180-4ACC-9CFA-0A43160AFE44}" dt="2023-01-23T21:53:52.509" v="904" actId="20577"/>
          <ac:spMkLst>
            <pc:docMk/>
            <pc:sldMk cId="2992214101" sldId="285"/>
            <ac:spMk id="15" creationId="{0C0F5572-B6A5-4FD7-AD78-2E3EF9A53CF8}"/>
          </ac:spMkLst>
        </pc:spChg>
        <pc:spChg chg="add mod">
          <ac:chgData name="Smetanová, Radka" userId="3cd5dd29-66b2-4127-b2d5-b2827dc8c452" providerId="ADAL" clId="{35669601-3180-4ACC-9CFA-0A43160AFE44}" dt="2023-01-23T21:54:20.160" v="935" actId="1037"/>
          <ac:spMkLst>
            <pc:docMk/>
            <pc:sldMk cId="2992214101" sldId="285"/>
            <ac:spMk id="16" creationId="{19471F18-949E-459F-8B52-29CC636496A9}"/>
          </ac:spMkLst>
        </pc:spChg>
      </pc:sldChg>
      <pc:sldChg chg="addSp delSp modSp mod delAnim modAnim">
        <pc:chgData name="Smetanová, Radka" userId="3cd5dd29-66b2-4127-b2d5-b2827dc8c452" providerId="ADAL" clId="{35669601-3180-4ACC-9CFA-0A43160AFE44}" dt="2023-01-23T21:58:34.435" v="1033" actId="692"/>
        <pc:sldMkLst>
          <pc:docMk/>
          <pc:sldMk cId="2539071098" sldId="286"/>
        </pc:sldMkLst>
        <pc:spChg chg="mod">
          <ac:chgData name="Smetanová, Radka" userId="3cd5dd29-66b2-4127-b2d5-b2827dc8c452" providerId="ADAL" clId="{35669601-3180-4ACC-9CFA-0A43160AFE44}" dt="2023-01-23T21:55:08.525" v="940"/>
          <ac:spMkLst>
            <pc:docMk/>
            <pc:sldMk cId="2539071098" sldId="286"/>
            <ac:spMk id="2" creationId="{D9D9817E-78AA-4F26-A600-3D91F5432BCF}"/>
          </ac:spMkLst>
        </pc:spChg>
        <pc:spChg chg="mod">
          <ac:chgData name="Smetanová, Radka" userId="3cd5dd29-66b2-4127-b2d5-b2827dc8c452" providerId="ADAL" clId="{35669601-3180-4ACC-9CFA-0A43160AFE44}" dt="2023-01-23T21:55:25.850" v="946" actId="20577"/>
          <ac:spMkLst>
            <pc:docMk/>
            <pc:sldMk cId="2539071098" sldId="286"/>
            <ac:spMk id="3" creationId="{BAF80AC2-E462-4FF7-A1A9-92D8353DF3D0}"/>
          </ac:spMkLst>
        </pc:spChg>
        <pc:spChg chg="mod">
          <ac:chgData name="Smetanová, Radka" userId="3cd5dd29-66b2-4127-b2d5-b2827dc8c452" providerId="ADAL" clId="{35669601-3180-4ACC-9CFA-0A43160AFE44}" dt="2023-01-23T21:55:45.411" v="955" actId="27636"/>
          <ac:spMkLst>
            <pc:docMk/>
            <pc:sldMk cId="2539071098" sldId="286"/>
            <ac:spMk id="4" creationId="{3009847D-88F7-4804-9CAE-62D66D98A8EC}"/>
          </ac:spMkLst>
        </pc:spChg>
        <pc:spChg chg="mod">
          <ac:chgData name="Smetanová, Radka" userId="3cd5dd29-66b2-4127-b2d5-b2827dc8c452" providerId="ADAL" clId="{35669601-3180-4ACC-9CFA-0A43160AFE44}" dt="2023-01-23T21:56:08.648" v="960" actId="20577"/>
          <ac:spMkLst>
            <pc:docMk/>
            <pc:sldMk cId="2539071098" sldId="286"/>
            <ac:spMk id="6" creationId="{2AC20EBB-624E-4CC5-8C00-2AAD3EBAF668}"/>
          </ac:spMkLst>
        </pc:spChg>
        <pc:spChg chg="del">
          <ac:chgData name="Smetanová, Radka" userId="3cd5dd29-66b2-4127-b2d5-b2827dc8c452" providerId="ADAL" clId="{35669601-3180-4ACC-9CFA-0A43160AFE44}" dt="2023-01-23T21:55:49.402" v="956" actId="478"/>
          <ac:spMkLst>
            <pc:docMk/>
            <pc:sldMk cId="2539071098" sldId="286"/>
            <ac:spMk id="7" creationId="{B8830D36-7433-4AC5-8227-DBFA20723A6A}"/>
          </ac:spMkLst>
        </pc:spChg>
        <pc:spChg chg="del">
          <ac:chgData name="Smetanová, Radka" userId="3cd5dd29-66b2-4127-b2d5-b2827dc8c452" providerId="ADAL" clId="{35669601-3180-4ACC-9CFA-0A43160AFE44}" dt="2023-01-23T21:55:49.402" v="956" actId="478"/>
          <ac:spMkLst>
            <pc:docMk/>
            <pc:sldMk cId="2539071098" sldId="286"/>
            <ac:spMk id="8" creationId="{8C96F54B-D0CE-4573-B89D-59E81502B622}"/>
          </ac:spMkLst>
        </pc:spChg>
        <pc:spChg chg="del">
          <ac:chgData name="Smetanová, Radka" userId="3cd5dd29-66b2-4127-b2d5-b2827dc8c452" providerId="ADAL" clId="{35669601-3180-4ACC-9CFA-0A43160AFE44}" dt="2023-01-23T21:55:49.402" v="956" actId="478"/>
          <ac:spMkLst>
            <pc:docMk/>
            <pc:sldMk cId="2539071098" sldId="286"/>
            <ac:spMk id="9" creationId="{3148E5DB-4FAE-4B83-8130-3539AB8CD05D}"/>
          </ac:spMkLst>
        </pc:spChg>
        <pc:spChg chg="del">
          <ac:chgData name="Smetanová, Radka" userId="3cd5dd29-66b2-4127-b2d5-b2827dc8c452" providerId="ADAL" clId="{35669601-3180-4ACC-9CFA-0A43160AFE44}" dt="2023-01-23T21:55:49.402" v="956" actId="478"/>
          <ac:spMkLst>
            <pc:docMk/>
            <pc:sldMk cId="2539071098" sldId="286"/>
            <ac:spMk id="10" creationId="{A6A4B0D6-45EB-4E45-9376-372C199578FA}"/>
          </ac:spMkLst>
        </pc:spChg>
        <pc:spChg chg="del">
          <ac:chgData name="Smetanová, Radka" userId="3cd5dd29-66b2-4127-b2d5-b2827dc8c452" providerId="ADAL" clId="{35669601-3180-4ACC-9CFA-0A43160AFE44}" dt="2023-01-23T21:55:49.402" v="956" actId="478"/>
          <ac:spMkLst>
            <pc:docMk/>
            <pc:sldMk cId="2539071098" sldId="286"/>
            <ac:spMk id="11" creationId="{5AED66BC-7CB4-4FAA-9384-9B60CEABE633}"/>
          </ac:spMkLst>
        </pc:spChg>
        <pc:spChg chg="del">
          <ac:chgData name="Smetanová, Radka" userId="3cd5dd29-66b2-4127-b2d5-b2827dc8c452" providerId="ADAL" clId="{35669601-3180-4ACC-9CFA-0A43160AFE44}" dt="2023-01-23T21:56:12.575" v="961" actId="478"/>
          <ac:spMkLst>
            <pc:docMk/>
            <pc:sldMk cId="2539071098" sldId="286"/>
            <ac:spMk id="12" creationId="{E154397F-E2FB-4844-A506-37ABC9A8D37B}"/>
          </ac:spMkLst>
        </pc:spChg>
        <pc:spChg chg="del">
          <ac:chgData name="Smetanová, Radka" userId="3cd5dd29-66b2-4127-b2d5-b2827dc8c452" providerId="ADAL" clId="{35669601-3180-4ACC-9CFA-0A43160AFE44}" dt="2023-01-23T21:56:12.575" v="961" actId="478"/>
          <ac:spMkLst>
            <pc:docMk/>
            <pc:sldMk cId="2539071098" sldId="286"/>
            <ac:spMk id="13" creationId="{98596EF7-C443-4AE6-86F2-B04EC769DD31}"/>
          </ac:spMkLst>
        </pc:spChg>
        <pc:spChg chg="del">
          <ac:chgData name="Smetanová, Radka" userId="3cd5dd29-66b2-4127-b2d5-b2827dc8c452" providerId="ADAL" clId="{35669601-3180-4ACC-9CFA-0A43160AFE44}" dt="2023-01-23T21:56:12.575" v="961" actId="478"/>
          <ac:spMkLst>
            <pc:docMk/>
            <pc:sldMk cId="2539071098" sldId="286"/>
            <ac:spMk id="14" creationId="{FBECA86E-CBB6-49AA-937C-998F79C00965}"/>
          </ac:spMkLst>
        </pc:spChg>
        <pc:spChg chg="del">
          <ac:chgData name="Smetanová, Radka" userId="3cd5dd29-66b2-4127-b2d5-b2827dc8c452" providerId="ADAL" clId="{35669601-3180-4ACC-9CFA-0A43160AFE44}" dt="2023-01-23T21:56:12.575" v="961" actId="478"/>
          <ac:spMkLst>
            <pc:docMk/>
            <pc:sldMk cId="2539071098" sldId="286"/>
            <ac:spMk id="15" creationId="{E999CC21-097B-46A8-8842-E6DE9F524CA1}"/>
          </ac:spMkLst>
        </pc:spChg>
        <pc:cxnChg chg="add mod">
          <ac:chgData name="Smetanová, Radka" userId="3cd5dd29-66b2-4127-b2d5-b2827dc8c452" providerId="ADAL" clId="{35669601-3180-4ACC-9CFA-0A43160AFE44}" dt="2023-01-23T21:56:39.680" v="971" actId="692"/>
          <ac:cxnSpMkLst>
            <pc:docMk/>
            <pc:sldMk cId="2539071098" sldId="286"/>
            <ac:cxnSpMk id="16" creationId="{4EBE49FE-F0E5-4E41-9B9C-0D96F925DD1A}"/>
          </ac:cxnSpMkLst>
        </pc:cxnChg>
        <pc:cxnChg chg="add mod">
          <ac:chgData name="Smetanová, Radka" userId="3cd5dd29-66b2-4127-b2d5-b2827dc8c452" providerId="ADAL" clId="{35669601-3180-4ACC-9CFA-0A43160AFE44}" dt="2023-01-23T21:57:07.229" v="1002" actId="692"/>
          <ac:cxnSpMkLst>
            <pc:docMk/>
            <pc:sldMk cId="2539071098" sldId="286"/>
            <ac:cxnSpMk id="17" creationId="{7C16C024-571B-46CC-9D83-6536F04217DB}"/>
          </ac:cxnSpMkLst>
        </pc:cxnChg>
        <pc:cxnChg chg="add mod">
          <ac:chgData name="Smetanová, Radka" userId="3cd5dd29-66b2-4127-b2d5-b2827dc8c452" providerId="ADAL" clId="{35669601-3180-4ACC-9CFA-0A43160AFE44}" dt="2023-01-23T21:57:27.928" v="1010" actId="692"/>
          <ac:cxnSpMkLst>
            <pc:docMk/>
            <pc:sldMk cId="2539071098" sldId="286"/>
            <ac:cxnSpMk id="19" creationId="{91965D83-543F-4D35-8694-08D547D8CAA3}"/>
          </ac:cxnSpMkLst>
        </pc:cxnChg>
        <pc:cxnChg chg="add mod">
          <ac:chgData name="Smetanová, Radka" userId="3cd5dd29-66b2-4127-b2d5-b2827dc8c452" providerId="ADAL" clId="{35669601-3180-4ACC-9CFA-0A43160AFE44}" dt="2023-01-23T21:57:51.407" v="1021" actId="692"/>
          <ac:cxnSpMkLst>
            <pc:docMk/>
            <pc:sldMk cId="2539071098" sldId="286"/>
            <ac:cxnSpMk id="21" creationId="{D97F82E5-4905-48C3-B88A-2A37D911F499}"/>
          </ac:cxnSpMkLst>
        </pc:cxnChg>
        <pc:cxnChg chg="add mod">
          <ac:chgData name="Smetanová, Radka" userId="3cd5dd29-66b2-4127-b2d5-b2827dc8c452" providerId="ADAL" clId="{35669601-3180-4ACC-9CFA-0A43160AFE44}" dt="2023-01-23T21:58:09.280" v="1025" actId="692"/>
          <ac:cxnSpMkLst>
            <pc:docMk/>
            <pc:sldMk cId="2539071098" sldId="286"/>
            <ac:cxnSpMk id="23" creationId="{9A863A14-759E-4CAA-A08B-E223A86831BC}"/>
          </ac:cxnSpMkLst>
        </pc:cxnChg>
        <pc:cxnChg chg="add mod">
          <ac:chgData name="Smetanová, Radka" userId="3cd5dd29-66b2-4127-b2d5-b2827dc8c452" providerId="ADAL" clId="{35669601-3180-4ACC-9CFA-0A43160AFE44}" dt="2023-01-23T21:58:34.435" v="1033" actId="692"/>
          <ac:cxnSpMkLst>
            <pc:docMk/>
            <pc:sldMk cId="2539071098" sldId="286"/>
            <ac:cxnSpMk id="25" creationId="{A2AEEDEF-0F21-4476-8123-473CCE80AE18}"/>
          </ac:cxnSpMkLst>
        </pc:cxnChg>
      </pc:sldChg>
      <pc:sldChg chg="modSp mod modAnim">
        <pc:chgData name="Smetanová, Radka" userId="3cd5dd29-66b2-4127-b2d5-b2827dc8c452" providerId="ADAL" clId="{35669601-3180-4ACC-9CFA-0A43160AFE44}" dt="2023-01-23T22:02:27.076" v="1232" actId="1037"/>
        <pc:sldMkLst>
          <pc:docMk/>
          <pc:sldMk cId="3481972719" sldId="287"/>
        </pc:sldMkLst>
        <pc:spChg chg="mod">
          <ac:chgData name="Smetanová, Radka" userId="3cd5dd29-66b2-4127-b2d5-b2827dc8c452" providerId="ADAL" clId="{35669601-3180-4ACC-9CFA-0A43160AFE44}" dt="2023-01-23T21:58:54.326" v="1034"/>
          <ac:spMkLst>
            <pc:docMk/>
            <pc:sldMk cId="3481972719" sldId="287"/>
            <ac:spMk id="2" creationId="{B4CA8271-9589-420A-BE4C-A057FBB8ECC6}"/>
          </ac:spMkLst>
        </pc:spChg>
        <pc:spChg chg="mod">
          <ac:chgData name="Smetanová, Radka" userId="3cd5dd29-66b2-4127-b2d5-b2827dc8c452" providerId="ADAL" clId="{35669601-3180-4ACC-9CFA-0A43160AFE44}" dt="2023-01-23T21:59:20.139" v="1040" actId="14100"/>
          <ac:spMkLst>
            <pc:docMk/>
            <pc:sldMk cId="3481972719" sldId="287"/>
            <ac:spMk id="3" creationId="{0714F1D6-4612-4F06-9C24-AACEF56495A7}"/>
          </ac:spMkLst>
        </pc:spChg>
        <pc:spChg chg="mod">
          <ac:chgData name="Smetanová, Radka" userId="3cd5dd29-66b2-4127-b2d5-b2827dc8c452" providerId="ADAL" clId="{35669601-3180-4ACC-9CFA-0A43160AFE44}" dt="2023-01-23T22:02:17.882" v="1214" actId="14100"/>
          <ac:spMkLst>
            <pc:docMk/>
            <pc:sldMk cId="3481972719" sldId="287"/>
            <ac:spMk id="4" creationId="{16BB9D2C-F35E-4455-959B-6546912416BE}"/>
          </ac:spMkLst>
        </pc:spChg>
        <pc:spChg chg="mod">
          <ac:chgData name="Smetanová, Radka" userId="3cd5dd29-66b2-4127-b2d5-b2827dc8c452" providerId="ADAL" clId="{35669601-3180-4ACC-9CFA-0A43160AFE44}" dt="2023-01-23T22:02:27.076" v="1232" actId="1037"/>
          <ac:spMkLst>
            <pc:docMk/>
            <pc:sldMk cId="3481972719" sldId="287"/>
            <ac:spMk id="6" creationId="{91E370B4-4D3E-4E74-A17B-1397C3AF10E6}"/>
          </ac:spMkLst>
        </pc:spChg>
      </pc:sldChg>
      <pc:sldChg chg="modSp mod">
        <pc:chgData name="Smetanová, Radka" userId="3cd5dd29-66b2-4127-b2d5-b2827dc8c452" providerId="ADAL" clId="{35669601-3180-4ACC-9CFA-0A43160AFE44}" dt="2023-01-23T21:28:55.991" v="379" actId="6549"/>
        <pc:sldMkLst>
          <pc:docMk/>
          <pc:sldMk cId="2758265117" sldId="288"/>
        </pc:sldMkLst>
        <pc:spChg chg="mod">
          <ac:chgData name="Smetanová, Radka" userId="3cd5dd29-66b2-4127-b2d5-b2827dc8c452" providerId="ADAL" clId="{35669601-3180-4ACC-9CFA-0A43160AFE44}" dt="2023-01-23T21:28:55.991" v="379" actId="6549"/>
          <ac:spMkLst>
            <pc:docMk/>
            <pc:sldMk cId="2758265117" sldId="288"/>
            <ac:spMk id="3" creationId="{F1FD8095-25A7-4D42-B3F2-75AE77C59F68}"/>
          </ac:spMkLst>
        </pc:spChg>
      </pc:sldChg>
      <pc:sldChg chg="del">
        <pc:chgData name="Smetanová, Radka" userId="3cd5dd29-66b2-4127-b2d5-b2827dc8c452" providerId="ADAL" clId="{35669601-3180-4ACC-9CFA-0A43160AFE44}" dt="2023-01-23T21:08:25.946" v="0" actId="47"/>
        <pc:sldMkLst>
          <pc:docMk/>
          <pc:sldMk cId="1700217661" sldId="295"/>
        </pc:sldMkLst>
      </pc:sldChg>
      <pc:sldChg chg="del">
        <pc:chgData name="Smetanová, Radka" userId="3cd5dd29-66b2-4127-b2d5-b2827dc8c452" providerId="ADAL" clId="{35669601-3180-4ACC-9CFA-0A43160AFE44}" dt="2023-01-23T21:08:26.382" v="1" actId="47"/>
        <pc:sldMkLst>
          <pc:docMk/>
          <pc:sldMk cId="2907415324" sldId="296"/>
        </pc:sldMkLst>
      </pc:sldChg>
      <pc:sldChg chg="modSp mod ord">
        <pc:chgData name="Smetanová, Radka" userId="3cd5dd29-66b2-4127-b2d5-b2827dc8c452" providerId="ADAL" clId="{35669601-3180-4ACC-9CFA-0A43160AFE44}" dt="2023-01-23T22:03:37.095" v="1240" actId="1036"/>
        <pc:sldMkLst>
          <pc:docMk/>
          <pc:sldMk cId="2496337672" sldId="297"/>
        </pc:sldMkLst>
        <pc:spChg chg="mod">
          <ac:chgData name="Smetanová, Radka" userId="3cd5dd29-66b2-4127-b2d5-b2827dc8c452" providerId="ADAL" clId="{35669601-3180-4ACC-9CFA-0A43160AFE44}" dt="2023-01-23T22:03:34.739" v="1237"/>
          <ac:spMkLst>
            <pc:docMk/>
            <pc:sldMk cId="2496337672" sldId="297"/>
            <ac:spMk id="3" creationId="{9C8A1656-23D4-40EE-B162-837A68B1EF7F}"/>
          </ac:spMkLst>
        </pc:spChg>
        <pc:picChg chg="mod">
          <ac:chgData name="Smetanová, Radka" userId="3cd5dd29-66b2-4127-b2d5-b2827dc8c452" providerId="ADAL" clId="{35669601-3180-4ACC-9CFA-0A43160AFE44}" dt="2023-01-23T22:03:37.095" v="1240" actId="1036"/>
          <ac:picMkLst>
            <pc:docMk/>
            <pc:sldMk cId="2496337672" sldId="297"/>
            <ac:picMk id="13" creationId="{4526D259-930D-4CE8-9290-5C01ADC5B50A}"/>
          </ac:picMkLst>
        </pc:picChg>
      </pc:sldChg>
      <pc:sldChg chg="addSp delSp modSp new mod setBg">
        <pc:chgData name="Smetanová, Radka" userId="3cd5dd29-66b2-4127-b2d5-b2827dc8c452" providerId="ADAL" clId="{35669601-3180-4ACC-9CFA-0A43160AFE44}" dt="2023-01-23T21:08:48.497" v="16" actId="255"/>
        <pc:sldMkLst>
          <pc:docMk/>
          <pc:sldMk cId="1167856074" sldId="298"/>
        </pc:sldMkLst>
        <pc:spChg chg="mod">
          <ac:chgData name="Smetanová, Radka" userId="3cd5dd29-66b2-4127-b2d5-b2827dc8c452" providerId="ADAL" clId="{35669601-3180-4ACC-9CFA-0A43160AFE44}" dt="2023-01-23T21:08:48.497" v="16" actId="255"/>
          <ac:spMkLst>
            <pc:docMk/>
            <pc:sldMk cId="1167856074" sldId="298"/>
            <ac:spMk id="2" creationId="{793648A4-BAF4-4D4D-80E4-5E76FF9DCFC4}"/>
          </ac:spMkLst>
        </pc:spChg>
        <pc:spChg chg="del">
          <ac:chgData name="Smetanová, Radka" userId="3cd5dd29-66b2-4127-b2d5-b2827dc8c452" providerId="ADAL" clId="{35669601-3180-4ACC-9CFA-0A43160AFE44}" dt="2023-01-23T21:08:39.369" v="14" actId="26606"/>
          <ac:spMkLst>
            <pc:docMk/>
            <pc:sldMk cId="1167856074" sldId="298"/>
            <ac:spMk id="3" creationId="{036C070D-6B07-4B4B-9FA7-CC3896070B56}"/>
          </ac:spMkLst>
        </pc:spChg>
        <pc:spChg chg="add del">
          <ac:chgData name="Smetanová, Radka" userId="3cd5dd29-66b2-4127-b2d5-b2827dc8c452" providerId="ADAL" clId="{35669601-3180-4ACC-9CFA-0A43160AFE44}" dt="2023-01-23T21:08:44.207" v="15" actId="26606"/>
          <ac:spMkLst>
            <pc:docMk/>
            <pc:sldMk cId="1167856074" sldId="298"/>
            <ac:spMk id="9" creationId="{39E3965E-AC41-4711-9D10-E25ABB132D86}"/>
          </ac:spMkLst>
        </pc:spChg>
        <pc:spChg chg="add del">
          <ac:chgData name="Smetanová, Radka" userId="3cd5dd29-66b2-4127-b2d5-b2827dc8c452" providerId="ADAL" clId="{35669601-3180-4ACC-9CFA-0A43160AFE44}" dt="2023-01-23T21:08:44.207" v="15" actId="26606"/>
          <ac:spMkLst>
            <pc:docMk/>
            <pc:sldMk cId="1167856074" sldId="298"/>
            <ac:spMk id="13" creationId="{D5B012D8-7F27-4758-9AC6-C889B154BD73}"/>
          </ac:spMkLst>
        </pc:spChg>
        <pc:spChg chg="add del">
          <ac:chgData name="Smetanová, Radka" userId="3cd5dd29-66b2-4127-b2d5-b2827dc8c452" providerId="ADAL" clId="{35669601-3180-4ACC-9CFA-0A43160AFE44}" dt="2023-01-23T21:08:44.207" v="15" actId="26606"/>
          <ac:spMkLst>
            <pc:docMk/>
            <pc:sldMk cId="1167856074" sldId="298"/>
            <ac:spMk id="15" creationId="{4063B759-00FC-46D1-9898-8E8625268FAF}"/>
          </ac:spMkLst>
        </pc:spChg>
        <pc:spChg chg="add">
          <ac:chgData name="Smetanová, Radka" userId="3cd5dd29-66b2-4127-b2d5-b2827dc8c452" providerId="ADAL" clId="{35669601-3180-4ACC-9CFA-0A43160AFE44}" dt="2023-01-23T21:08:44.207" v="15" actId="26606"/>
          <ac:spMkLst>
            <pc:docMk/>
            <pc:sldMk cId="1167856074" sldId="298"/>
            <ac:spMk id="20" creationId="{39E3965E-AC41-4711-9D10-E25ABB132D86}"/>
          </ac:spMkLst>
        </pc:spChg>
        <pc:spChg chg="add">
          <ac:chgData name="Smetanová, Radka" userId="3cd5dd29-66b2-4127-b2d5-b2827dc8c452" providerId="ADAL" clId="{35669601-3180-4ACC-9CFA-0A43160AFE44}" dt="2023-01-23T21:08:44.207" v="15" actId="26606"/>
          <ac:spMkLst>
            <pc:docMk/>
            <pc:sldMk cId="1167856074" sldId="298"/>
            <ac:spMk id="24" creationId="{A9286AD2-18A9-4868-A4E3-7A2097A20810}"/>
          </ac:spMkLst>
        </pc:spChg>
        <pc:picChg chg="add mod ord">
          <ac:chgData name="Smetanová, Radka" userId="3cd5dd29-66b2-4127-b2d5-b2827dc8c452" providerId="ADAL" clId="{35669601-3180-4ACC-9CFA-0A43160AFE44}" dt="2023-01-23T21:08:44.207" v="15" actId="26606"/>
          <ac:picMkLst>
            <pc:docMk/>
            <pc:sldMk cId="1167856074" sldId="298"/>
            <ac:picMk id="5" creationId="{2E448F2C-77DC-95C5-692A-6ABF9107E448}"/>
          </ac:picMkLst>
        </pc:picChg>
        <pc:cxnChg chg="add del">
          <ac:chgData name="Smetanová, Radka" userId="3cd5dd29-66b2-4127-b2d5-b2827dc8c452" providerId="ADAL" clId="{35669601-3180-4ACC-9CFA-0A43160AFE44}" dt="2023-01-23T21:08:44.207" v="15" actId="26606"/>
          <ac:cxnSpMkLst>
            <pc:docMk/>
            <pc:sldMk cId="1167856074" sldId="298"/>
            <ac:cxnSpMk id="11" creationId="{1F5DC8C3-BA5F-4EED-BB9A-A14272BD82A1}"/>
          </ac:cxnSpMkLst>
        </pc:cxnChg>
        <pc:cxnChg chg="add">
          <ac:chgData name="Smetanová, Radka" userId="3cd5dd29-66b2-4127-b2d5-b2827dc8c452" providerId="ADAL" clId="{35669601-3180-4ACC-9CFA-0A43160AFE44}" dt="2023-01-23T21:08:44.207" v="15" actId="26606"/>
          <ac:cxnSpMkLst>
            <pc:docMk/>
            <pc:sldMk cId="1167856074" sldId="298"/>
            <ac:cxnSpMk id="22" creationId="{1F5DC8C3-BA5F-4EED-BB9A-A14272BD82A1}"/>
          </ac:cxnSpMkLst>
        </pc:cxnChg>
        <pc:cxnChg chg="add">
          <ac:chgData name="Smetanová, Radka" userId="3cd5dd29-66b2-4127-b2d5-b2827dc8c452" providerId="ADAL" clId="{35669601-3180-4ACC-9CFA-0A43160AFE44}" dt="2023-01-23T21:08:44.207" v="15" actId="26606"/>
          <ac:cxnSpMkLst>
            <pc:docMk/>
            <pc:sldMk cId="1167856074" sldId="298"/>
            <ac:cxnSpMk id="26" creationId="{E7A7CD63-7EC3-44F3-95D0-595C4019FF24}"/>
          </ac:cxnSpMkLst>
        </pc:cxnChg>
      </pc:sldChg>
      <pc:sldChg chg="modSp new mod">
        <pc:chgData name="Smetanová, Radka" userId="3cd5dd29-66b2-4127-b2d5-b2827dc8c452" providerId="ADAL" clId="{35669601-3180-4ACC-9CFA-0A43160AFE44}" dt="2023-01-23T21:08:55.568" v="28" actId="20577"/>
        <pc:sldMkLst>
          <pc:docMk/>
          <pc:sldMk cId="1602120555" sldId="299"/>
        </pc:sldMkLst>
        <pc:spChg chg="mod">
          <ac:chgData name="Smetanová, Radka" userId="3cd5dd29-66b2-4127-b2d5-b2827dc8c452" providerId="ADAL" clId="{35669601-3180-4ACC-9CFA-0A43160AFE44}" dt="2023-01-23T21:08:55.568" v="28" actId="20577"/>
          <ac:spMkLst>
            <pc:docMk/>
            <pc:sldMk cId="1602120555" sldId="299"/>
            <ac:spMk id="2" creationId="{98636DD0-8D5F-4A82-9211-34EB0D5F695D}"/>
          </ac:spMkLst>
        </pc:spChg>
      </pc:sldChg>
      <pc:sldChg chg="delSp modSp add mod setBg delDesignElem">
        <pc:chgData name="Smetanová, Radka" userId="3cd5dd29-66b2-4127-b2d5-b2827dc8c452" providerId="ADAL" clId="{35669601-3180-4ACC-9CFA-0A43160AFE44}" dt="2023-01-23T21:19:29.053" v="238" actId="20577"/>
        <pc:sldMkLst>
          <pc:docMk/>
          <pc:sldMk cId="3800028079" sldId="300"/>
        </pc:sldMkLst>
        <pc:spChg chg="mod ord">
          <ac:chgData name="Smetanová, Radka" userId="3cd5dd29-66b2-4127-b2d5-b2827dc8c452" providerId="ADAL" clId="{35669601-3180-4ACC-9CFA-0A43160AFE44}" dt="2023-01-23T21:18:43.953" v="218" actId="14100"/>
          <ac:spMkLst>
            <pc:docMk/>
            <pc:sldMk cId="3800028079" sldId="300"/>
            <ac:spMk id="2" creationId="{6212040E-5FDA-437F-AAAC-38CA78FD6B4C}"/>
          </ac:spMkLst>
        </pc:spChg>
        <pc:spChg chg="mod">
          <ac:chgData name="Smetanová, Radka" userId="3cd5dd29-66b2-4127-b2d5-b2827dc8c452" providerId="ADAL" clId="{35669601-3180-4ACC-9CFA-0A43160AFE44}" dt="2023-01-23T21:19:29.053" v="238" actId="20577"/>
          <ac:spMkLst>
            <pc:docMk/>
            <pc:sldMk cId="3800028079" sldId="300"/>
            <ac:spMk id="5" creationId="{9270BA11-FF39-4AA7-860A-62494E9FFA10}"/>
          </ac:spMkLst>
        </pc:spChg>
        <pc:spChg chg="del">
          <ac:chgData name="Smetanová, Radka" userId="3cd5dd29-66b2-4127-b2d5-b2827dc8c452" providerId="ADAL" clId="{35669601-3180-4ACC-9CFA-0A43160AFE44}" dt="2023-01-23T21:16:22.759" v="103"/>
          <ac:spMkLst>
            <pc:docMk/>
            <pc:sldMk cId="3800028079" sldId="300"/>
            <ac:spMk id="28" creationId="{2B97F24A-32CE-4C1C-A50D-3016B394DCFB}"/>
          </ac:spMkLst>
        </pc:spChg>
        <pc:spChg chg="del">
          <ac:chgData name="Smetanová, Radka" userId="3cd5dd29-66b2-4127-b2d5-b2827dc8c452" providerId="ADAL" clId="{35669601-3180-4ACC-9CFA-0A43160AFE44}" dt="2023-01-23T21:16:22.759" v="103"/>
          <ac:spMkLst>
            <pc:docMk/>
            <pc:sldMk cId="3800028079" sldId="300"/>
            <ac:spMk id="30" creationId="{3CE8AF5E-D374-4CF1-90CC-35CF73B81C3E}"/>
          </ac:spMkLst>
        </pc:spChg>
        <pc:inkChg chg="del">
          <ac:chgData name="Smetanová, Radka" userId="3cd5dd29-66b2-4127-b2d5-b2827dc8c452" providerId="ADAL" clId="{35669601-3180-4ACC-9CFA-0A43160AFE44}" dt="2023-01-23T21:16:22.759" v="103"/>
          <ac:inkMkLst>
            <pc:docMk/>
            <pc:sldMk cId="3800028079" sldId="300"/>
            <ac:inkMk id="32" creationId="{070477C5-0410-4E4F-97A1-F84C2465C187}"/>
          </ac:inkMkLst>
        </pc:inkChg>
      </pc:sldChg>
      <pc:sldChg chg="addSp delSp modSp new mod setBg modClrScheme chgLayout">
        <pc:chgData name="Smetanová, Radka" userId="3cd5dd29-66b2-4127-b2d5-b2827dc8c452" providerId="ADAL" clId="{35669601-3180-4ACC-9CFA-0A43160AFE44}" dt="2023-01-23T21:24:11.357" v="307" actId="14100"/>
        <pc:sldMkLst>
          <pc:docMk/>
          <pc:sldMk cId="3379144766" sldId="301"/>
        </pc:sldMkLst>
        <pc:spChg chg="del mod ord">
          <ac:chgData name="Smetanová, Radka" userId="3cd5dd29-66b2-4127-b2d5-b2827dc8c452" providerId="ADAL" clId="{35669601-3180-4ACC-9CFA-0A43160AFE44}" dt="2023-01-23T21:20:33.687" v="240" actId="700"/>
          <ac:spMkLst>
            <pc:docMk/>
            <pc:sldMk cId="3379144766" sldId="301"/>
            <ac:spMk id="2" creationId="{3C0AD4BD-447A-4FC9-BA87-F7E6B704A3B5}"/>
          </ac:spMkLst>
        </pc:spChg>
        <pc:spChg chg="del mod ord">
          <ac:chgData name="Smetanová, Radka" userId="3cd5dd29-66b2-4127-b2d5-b2827dc8c452" providerId="ADAL" clId="{35669601-3180-4ACC-9CFA-0A43160AFE44}" dt="2023-01-23T21:20:33.687" v="240" actId="700"/>
          <ac:spMkLst>
            <pc:docMk/>
            <pc:sldMk cId="3379144766" sldId="301"/>
            <ac:spMk id="3" creationId="{274D0859-3A8D-43F8-83DB-3B52C6A68753}"/>
          </ac:spMkLst>
        </pc:spChg>
        <pc:spChg chg="del">
          <ac:chgData name="Smetanová, Radka" userId="3cd5dd29-66b2-4127-b2d5-b2827dc8c452" providerId="ADAL" clId="{35669601-3180-4ACC-9CFA-0A43160AFE44}" dt="2023-01-23T21:20:33.687" v="240" actId="700"/>
          <ac:spMkLst>
            <pc:docMk/>
            <pc:sldMk cId="3379144766" sldId="301"/>
            <ac:spMk id="4" creationId="{A368EEA0-29A2-4FD3-8996-E6817BB94A13}"/>
          </ac:spMkLst>
        </pc:spChg>
        <pc:spChg chg="del">
          <ac:chgData name="Smetanová, Radka" userId="3cd5dd29-66b2-4127-b2d5-b2827dc8c452" providerId="ADAL" clId="{35669601-3180-4ACC-9CFA-0A43160AFE44}" dt="2023-01-23T21:20:33.687" v="240" actId="700"/>
          <ac:spMkLst>
            <pc:docMk/>
            <pc:sldMk cId="3379144766" sldId="301"/>
            <ac:spMk id="5" creationId="{F8B34F78-D229-4BDE-8F14-1F45F06C7E45}"/>
          </ac:spMkLst>
        </pc:spChg>
        <pc:spChg chg="del">
          <ac:chgData name="Smetanová, Radka" userId="3cd5dd29-66b2-4127-b2d5-b2827dc8c452" providerId="ADAL" clId="{35669601-3180-4ACC-9CFA-0A43160AFE44}" dt="2023-01-23T21:20:33.687" v="240" actId="700"/>
          <ac:spMkLst>
            <pc:docMk/>
            <pc:sldMk cId="3379144766" sldId="301"/>
            <ac:spMk id="6" creationId="{9513DCD7-381D-40AC-92BA-4DA032017964}"/>
          </ac:spMkLst>
        </pc:spChg>
        <pc:spChg chg="add mod ord">
          <ac:chgData name="Smetanová, Radka" userId="3cd5dd29-66b2-4127-b2d5-b2827dc8c452" providerId="ADAL" clId="{35669601-3180-4ACC-9CFA-0A43160AFE44}" dt="2023-01-23T21:24:11.357" v="307" actId="14100"/>
          <ac:spMkLst>
            <pc:docMk/>
            <pc:sldMk cId="3379144766" sldId="301"/>
            <ac:spMk id="7" creationId="{E6122324-0EE8-47CE-8CD5-22230634686C}"/>
          </ac:spMkLst>
        </pc:spChg>
        <pc:spChg chg="add mod ord">
          <ac:chgData name="Smetanová, Radka" userId="3cd5dd29-66b2-4127-b2d5-b2827dc8c452" providerId="ADAL" clId="{35669601-3180-4ACC-9CFA-0A43160AFE44}" dt="2023-01-23T21:22:28.811" v="281" actId="404"/>
          <ac:spMkLst>
            <pc:docMk/>
            <pc:sldMk cId="3379144766" sldId="301"/>
            <ac:spMk id="8" creationId="{028B4C21-2893-4988-A77D-BC4DA34E772A}"/>
          </ac:spMkLst>
        </pc:spChg>
        <pc:spChg chg="add mod">
          <ac:chgData name="Smetanová, Radka" userId="3cd5dd29-66b2-4127-b2d5-b2827dc8c452" providerId="ADAL" clId="{35669601-3180-4ACC-9CFA-0A43160AFE44}" dt="2023-01-23T21:23:06.949" v="298" actId="207"/>
          <ac:spMkLst>
            <pc:docMk/>
            <pc:sldMk cId="3379144766" sldId="301"/>
            <ac:spMk id="10" creationId="{ED8B4C49-7D46-4EBD-ABD7-0B9E22039DA3}"/>
          </ac:spMkLst>
        </pc:spChg>
        <pc:spChg chg="add">
          <ac:chgData name="Smetanová, Radka" userId="3cd5dd29-66b2-4127-b2d5-b2827dc8c452" providerId="ADAL" clId="{35669601-3180-4ACC-9CFA-0A43160AFE44}" dt="2023-01-23T21:22:08.980" v="275" actId="26606"/>
          <ac:spMkLst>
            <pc:docMk/>
            <pc:sldMk cId="3379144766" sldId="301"/>
            <ac:spMk id="14" creationId="{33428ACC-71EC-4171-9527-10983BA6B41D}"/>
          </ac:spMkLst>
        </pc:spChg>
        <pc:spChg chg="add">
          <ac:chgData name="Smetanová, Radka" userId="3cd5dd29-66b2-4127-b2d5-b2827dc8c452" providerId="ADAL" clId="{35669601-3180-4ACC-9CFA-0A43160AFE44}" dt="2023-01-23T21:22:08.980" v="275" actId="26606"/>
          <ac:spMkLst>
            <pc:docMk/>
            <pc:sldMk cId="3379144766" sldId="301"/>
            <ac:spMk id="18" creationId="{8D4480B4-953D-41FA-9052-09AB3A026947}"/>
          </ac:spMkLst>
        </pc:spChg>
        <pc:picChg chg="add mod">
          <ac:chgData name="Smetanová, Radka" userId="3cd5dd29-66b2-4127-b2d5-b2827dc8c452" providerId="ADAL" clId="{35669601-3180-4ACC-9CFA-0A43160AFE44}" dt="2023-01-23T21:22:42.712" v="284" actId="1076"/>
          <ac:picMkLst>
            <pc:docMk/>
            <pc:sldMk cId="3379144766" sldId="301"/>
            <ac:picMk id="9" creationId="{392839D6-419F-4F9D-888E-C5B29931A67F}"/>
          </ac:picMkLst>
        </pc:picChg>
        <pc:cxnChg chg="add">
          <ac:chgData name="Smetanová, Radka" userId="3cd5dd29-66b2-4127-b2d5-b2827dc8c452" providerId="ADAL" clId="{35669601-3180-4ACC-9CFA-0A43160AFE44}" dt="2023-01-23T21:22:08.980" v="275" actId="26606"/>
          <ac:cxnSpMkLst>
            <pc:docMk/>
            <pc:sldMk cId="3379144766" sldId="301"/>
            <ac:cxnSpMk id="16" creationId="{BA22713B-ABB6-4391-97F9-0449A2B9B664}"/>
          </ac:cxnSpMkLst>
        </pc:cxnChg>
      </pc:sldChg>
      <pc:sldChg chg="addSp delSp modSp add mod">
        <pc:chgData name="Smetanová, Radka" userId="3cd5dd29-66b2-4127-b2d5-b2827dc8c452" providerId="ADAL" clId="{35669601-3180-4ACC-9CFA-0A43160AFE44}" dt="2023-01-23T21:24:29.440" v="311" actId="1076"/>
        <pc:sldMkLst>
          <pc:docMk/>
          <pc:sldMk cId="911362111" sldId="302"/>
        </pc:sldMkLst>
        <pc:spChg chg="mod">
          <ac:chgData name="Smetanová, Radka" userId="3cd5dd29-66b2-4127-b2d5-b2827dc8c452" providerId="ADAL" clId="{35669601-3180-4ACC-9CFA-0A43160AFE44}" dt="2023-01-23T21:24:03.726" v="305" actId="14100"/>
          <ac:spMkLst>
            <pc:docMk/>
            <pc:sldMk cId="911362111" sldId="302"/>
            <ac:spMk id="7" creationId="{E6122324-0EE8-47CE-8CD5-22230634686C}"/>
          </ac:spMkLst>
        </pc:spChg>
        <pc:spChg chg="mod">
          <ac:chgData name="Smetanová, Radka" userId="3cd5dd29-66b2-4127-b2d5-b2827dc8c452" providerId="ADAL" clId="{35669601-3180-4ACC-9CFA-0A43160AFE44}" dt="2023-01-23T21:24:16.219" v="308" actId="403"/>
          <ac:spMkLst>
            <pc:docMk/>
            <pc:sldMk cId="911362111" sldId="302"/>
            <ac:spMk id="8" creationId="{028B4C21-2893-4988-A77D-BC4DA34E772A}"/>
          </ac:spMkLst>
        </pc:spChg>
        <pc:spChg chg="del">
          <ac:chgData name="Smetanová, Radka" userId="3cd5dd29-66b2-4127-b2d5-b2827dc8c452" providerId="ADAL" clId="{35669601-3180-4ACC-9CFA-0A43160AFE44}" dt="2023-01-23T21:23:29.625" v="301" actId="478"/>
          <ac:spMkLst>
            <pc:docMk/>
            <pc:sldMk cId="911362111" sldId="302"/>
            <ac:spMk id="10" creationId="{ED8B4C49-7D46-4EBD-ABD7-0B9E22039DA3}"/>
          </ac:spMkLst>
        </pc:spChg>
        <pc:spChg chg="del">
          <ac:chgData name="Smetanová, Radka" userId="3cd5dd29-66b2-4127-b2d5-b2827dc8c452" providerId="ADAL" clId="{35669601-3180-4ACC-9CFA-0A43160AFE44}" dt="2023-01-23T21:23:55.339" v="303" actId="26606"/>
          <ac:spMkLst>
            <pc:docMk/>
            <pc:sldMk cId="911362111" sldId="302"/>
            <ac:spMk id="14" creationId="{33428ACC-71EC-4171-9527-10983BA6B41D}"/>
          </ac:spMkLst>
        </pc:spChg>
        <pc:spChg chg="del">
          <ac:chgData name="Smetanová, Radka" userId="3cd5dd29-66b2-4127-b2d5-b2827dc8c452" providerId="ADAL" clId="{35669601-3180-4ACC-9CFA-0A43160AFE44}" dt="2023-01-23T21:23:55.339" v="303" actId="26606"/>
          <ac:spMkLst>
            <pc:docMk/>
            <pc:sldMk cId="911362111" sldId="302"/>
            <ac:spMk id="18" creationId="{8D4480B4-953D-41FA-9052-09AB3A026947}"/>
          </ac:spMkLst>
        </pc:spChg>
        <pc:spChg chg="add">
          <ac:chgData name="Smetanová, Radka" userId="3cd5dd29-66b2-4127-b2d5-b2827dc8c452" providerId="ADAL" clId="{35669601-3180-4ACC-9CFA-0A43160AFE44}" dt="2023-01-23T21:23:55.339" v="303" actId="26606"/>
          <ac:spMkLst>
            <pc:docMk/>
            <pc:sldMk cId="911362111" sldId="302"/>
            <ac:spMk id="23" creationId="{33428ACC-71EC-4171-9527-10983BA6B41D}"/>
          </ac:spMkLst>
        </pc:spChg>
        <pc:spChg chg="add">
          <ac:chgData name="Smetanová, Radka" userId="3cd5dd29-66b2-4127-b2d5-b2827dc8c452" providerId="ADAL" clId="{35669601-3180-4ACC-9CFA-0A43160AFE44}" dt="2023-01-23T21:23:55.339" v="303" actId="26606"/>
          <ac:spMkLst>
            <pc:docMk/>
            <pc:sldMk cId="911362111" sldId="302"/>
            <ac:spMk id="27" creationId="{8D4480B4-953D-41FA-9052-09AB3A026947}"/>
          </ac:spMkLst>
        </pc:spChg>
        <pc:picChg chg="add mod">
          <ac:chgData name="Smetanová, Radka" userId="3cd5dd29-66b2-4127-b2d5-b2827dc8c452" providerId="ADAL" clId="{35669601-3180-4ACC-9CFA-0A43160AFE44}" dt="2023-01-23T21:24:29.440" v="311" actId="1076"/>
          <ac:picMkLst>
            <pc:docMk/>
            <pc:sldMk cId="911362111" sldId="302"/>
            <ac:picMk id="2" creationId="{3C5CCF14-E28C-4230-B51D-D6B25EE168CE}"/>
          </ac:picMkLst>
        </pc:picChg>
        <pc:picChg chg="del">
          <ac:chgData name="Smetanová, Radka" userId="3cd5dd29-66b2-4127-b2d5-b2827dc8c452" providerId="ADAL" clId="{35669601-3180-4ACC-9CFA-0A43160AFE44}" dt="2023-01-23T21:23:27.786" v="300" actId="478"/>
          <ac:picMkLst>
            <pc:docMk/>
            <pc:sldMk cId="911362111" sldId="302"/>
            <ac:picMk id="9" creationId="{392839D6-419F-4F9D-888E-C5B29931A67F}"/>
          </ac:picMkLst>
        </pc:picChg>
        <pc:cxnChg chg="del">
          <ac:chgData name="Smetanová, Radka" userId="3cd5dd29-66b2-4127-b2d5-b2827dc8c452" providerId="ADAL" clId="{35669601-3180-4ACC-9CFA-0A43160AFE44}" dt="2023-01-23T21:23:55.339" v="303" actId="26606"/>
          <ac:cxnSpMkLst>
            <pc:docMk/>
            <pc:sldMk cId="911362111" sldId="302"/>
            <ac:cxnSpMk id="16" creationId="{BA22713B-ABB6-4391-97F9-0449A2B9B664}"/>
          </ac:cxnSpMkLst>
        </pc:cxnChg>
        <pc:cxnChg chg="add">
          <ac:chgData name="Smetanová, Radka" userId="3cd5dd29-66b2-4127-b2d5-b2827dc8c452" providerId="ADAL" clId="{35669601-3180-4ACC-9CFA-0A43160AFE44}" dt="2023-01-23T21:23:55.339" v="303" actId="26606"/>
          <ac:cxnSpMkLst>
            <pc:docMk/>
            <pc:sldMk cId="911362111" sldId="302"/>
            <ac:cxnSpMk id="25" creationId="{BA22713B-ABB6-4391-97F9-0449A2B9B664}"/>
          </ac:cxnSpMkLst>
        </pc:cxnChg>
      </pc:sldChg>
      <pc:sldChg chg="addSp delSp modSp add mod">
        <pc:chgData name="Smetanová, Radka" userId="3cd5dd29-66b2-4127-b2d5-b2827dc8c452" providerId="ADAL" clId="{35669601-3180-4ACC-9CFA-0A43160AFE44}" dt="2023-01-23T21:25:06.960" v="315" actId="1076"/>
        <pc:sldMkLst>
          <pc:docMk/>
          <pc:sldMk cId="304913005" sldId="303"/>
        </pc:sldMkLst>
        <pc:picChg chg="del">
          <ac:chgData name="Smetanová, Radka" userId="3cd5dd29-66b2-4127-b2d5-b2827dc8c452" providerId="ADAL" clId="{35669601-3180-4ACC-9CFA-0A43160AFE44}" dt="2023-01-23T21:25:00.245" v="313" actId="478"/>
          <ac:picMkLst>
            <pc:docMk/>
            <pc:sldMk cId="304913005" sldId="303"/>
            <ac:picMk id="2" creationId="{3C5CCF14-E28C-4230-B51D-D6B25EE168CE}"/>
          </ac:picMkLst>
        </pc:picChg>
        <pc:picChg chg="add mod">
          <ac:chgData name="Smetanová, Radka" userId="3cd5dd29-66b2-4127-b2d5-b2827dc8c452" providerId="ADAL" clId="{35669601-3180-4ACC-9CFA-0A43160AFE44}" dt="2023-01-23T21:25:06.960" v="315" actId="1076"/>
          <ac:picMkLst>
            <pc:docMk/>
            <pc:sldMk cId="304913005" sldId="303"/>
            <ac:picMk id="1026" creationId="{5DFA0B62-427E-4DB2-9096-69724647C815}"/>
          </ac:picMkLst>
        </pc:picChg>
      </pc:sldChg>
      <pc:sldChg chg="addSp delSp modSp add">
        <pc:chgData name="Smetanová, Radka" userId="3cd5dd29-66b2-4127-b2d5-b2827dc8c452" providerId="ADAL" clId="{35669601-3180-4ACC-9CFA-0A43160AFE44}" dt="2023-01-23T21:26:56.900" v="322" actId="1076"/>
        <pc:sldMkLst>
          <pc:docMk/>
          <pc:sldMk cId="407848264" sldId="304"/>
        </pc:sldMkLst>
        <pc:picChg chg="del">
          <ac:chgData name="Smetanová, Radka" userId="3cd5dd29-66b2-4127-b2d5-b2827dc8c452" providerId="ADAL" clId="{35669601-3180-4ACC-9CFA-0A43160AFE44}" dt="2023-01-23T21:25:49.720" v="317" actId="478"/>
          <ac:picMkLst>
            <pc:docMk/>
            <pc:sldMk cId="407848264" sldId="304"/>
            <ac:picMk id="1026" creationId="{5DFA0B62-427E-4DB2-9096-69724647C815}"/>
          </ac:picMkLst>
        </pc:picChg>
        <pc:picChg chg="add mod">
          <ac:chgData name="Smetanová, Radka" userId="3cd5dd29-66b2-4127-b2d5-b2827dc8c452" providerId="ADAL" clId="{35669601-3180-4ACC-9CFA-0A43160AFE44}" dt="2023-01-23T21:26:56.900" v="322" actId="1076"/>
          <ac:picMkLst>
            <pc:docMk/>
            <pc:sldMk cId="407848264" sldId="304"/>
            <ac:picMk id="2050" creationId="{6C8B60B0-4156-4F07-A145-0DF03AFBBDAA}"/>
          </ac:picMkLst>
        </pc:picChg>
      </pc:sldChg>
      <pc:sldChg chg="addSp delSp modSp add">
        <pc:chgData name="Smetanová, Radka" userId="3cd5dd29-66b2-4127-b2d5-b2827dc8c452" providerId="ADAL" clId="{35669601-3180-4ACC-9CFA-0A43160AFE44}" dt="2023-01-23T21:28:37.867" v="337" actId="1076"/>
        <pc:sldMkLst>
          <pc:docMk/>
          <pc:sldMk cId="1085261670" sldId="305"/>
        </pc:sldMkLst>
        <pc:picChg chg="del">
          <ac:chgData name="Smetanová, Radka" userId="3cd5dd29-66b2-4127-b2d5-b2827dc8c452" providerId="ADAL" clId="{35669601-3180-4ACC-9CFA-0A43160AFE44}" dt="2023-01-23T21:27:45.424" v="324" actId="478"/>
          <ac:picMkLst>
            <pc:docMk/>
            <pc:sldMk cId="1085261670" sldId="305"/>
            <ac:picMk id="2050" creationId="{6C8B60B0-4156-4F07-A145-0DF03AFBBDAA}"/>
          </ac:picMkLst>
        </pc:picChg>
        <pc:picChg chg="add del">
          <ac:chgData name="Smetanová, Radka" userId="3cd5dd29-66b2-4127-b2d5-b2827dc8c452" providerId="ADAL" clId="{35669601-3180-4ACC-9CFA-0A43160AFE44}" dt="2023-01-23T21:27:50.984" v="327" actId="478"/>
          <ac:picMkLst>
            <pc:docMk/>
            <pc:sldMk cId="1085261670" sldId="305"/>
            <ac:picMk id="3074" creationId="{C8E5E0A8-B9D8-41CF-8E75-18AE979A6B1D}"/>
          </ac:picMkLst>
        </pc:picChg>
        <pc:picChg chg="add del mod">
          <ac:chgData name="Smetanová, Radka" userId="3cd5dd29-66b2-4127-b2d5-b2827dc8c452" providerId="ADAL" clId="{35669601-3180-4ACC-9CFA-0A43160AFE44}" dt="2023-01-23T21:27:50.984" v="327" actId="478"/>
          <ac:picMkLst>
            <pc:docMk/>
            <pc:sldMk cId="1085261670" sldId="305"/>
            <ac:picMk id="3076" creationId="{B5803443-7187-43D2-A82B-8C4A492960D1}"/>
          </ac:picMkLst>
        </pc:picChg>
        <pc:picChg chg="add mod">
          <ac:chgData name="Smetanová, Radka" userId="3cd5dd29-66b2-4127-b2d5-b2827dc8c452" providerId="ADAL" clId="{35669601-3180-4ACC-9CFA-0A43160AFE44}" dt="2023-01-23T21:28:37.867" v="337" actId="1076"/>
          <ac:picMkLst>
            <pc:docMk/>
            <pc:sldMk cId="1085261670" sldId="305"/>
            <ac:picMk id="3078" creationId="{00A586FF-0717-4558-895C-B5D0BD4E6763}"/>
          </ac:picMkLst>
        </pc:picChg>
      </pc:sldChg>
      <pc:sldChg chg="new del">
        <pc:chgData name="Smetanová, Radka" userId="3cd5dd29-66b2-4127-b2d5-b2827dc8c452" providerId="ADAL" clId="{35669601-3180-4ACC-9CFA-0A43160AFE44}" dt="2023-01-23T21:37:30.530" v="457" actId="47"/>
        <pc:sldMkLst>
          <pc:docMk/>
          <pc:sldMk cId="2830407279" sldId="306"/>
        </pc:sldMkLst>
      </pc:sldChg>
      <pc:sldChg chg="addSp delSp modSp add mod">
        <pc:chgData name="Smetanová, Radka" userId="3cd5dd29-66b2-4127-b2d5-b2827dc8c452" providerId="ADAL" clId="{35669601-3180-4ACC-9CFA-0A43160AFE44}" dt="2023-01-23T21:39:22.388" v="516" actId="14100"/>
        <pc:sldMkLst>
          <pc:docMk/>
          <pc:sldMk cId="4012922616" sldId="306"/>
        </pc:sldMkLst>
        <pc:spChg chg="mod">
          <ac:chgData name="Smetanová, Radka" userId="3cd5dd29-66b2-4127-b2d5-b2827dc8c452" providerId="ADAL" clId="{35669601-3180-4ACC-9CFA-0A43160AFE44}" dt="2023-01-23T21:39:22.388" v="516" actId="14100"/>
          <ac:spMkLst>
            <pc:docMk/>
            <pc:sldMk cId="4012922616" sldId="306"/>
            <ac:spMk id="7" creationId="{E6122324-0EE8-47CE-8CD5-22230634686C}"/>
          </ac:spMkLst>
        </pc:spChg>
        <pc:spChg chg="mod">
          <ac:chgData name="Smetanová, Radka" userId="3cd5dd29-66b2-4127-b2d5-b2827dc8c452" providerId="ADAL" clId="{35669601-3180-4ACC-9CFA-0A43160AFE44}" dt="2023-01-23T21:39:01.808" v="511" actId="14100"/>
          <ac:spMkLst>
            <pc:docMk/>
            <pc:sldMk cId="4012922616" sldId="306"/>
            <ac:spMk id="8" creationId="{028B4C21-2893-4988-A77D-BC4DA34E772A}"/>
          </ac:spMkLst>
        </pc:spChg>
        <pc:spChg chg="del">
          <ac:chgData name="Smetanová, Radka" userId="3cd5dd29-66b2-4127-b2d5-b2827dc8c452" providerId="ADAL" clId="{35669601-3180-4ACC-9CFA-0A43160AFE44}" dt="2023-01-23T21:38:18.169" v="466" actId="26606"/>
          <ac:spMkLst>
            <pc:docMk/>
            <pc:sldMk cId="4012922616" sldId="306"/>
            <ac:spMk id="23" creationId="{33428ACC-71EC-4171-9527-10983BA6B41D}"/>
          </ac:spMkLst>
        </pc:spChg>
        <pc:spChg chg="del">
          <ac:chgData name="Smetanová, Radka" userId="3cd5dd29-66b2-4127-b2d5-b2827dc8c452" providerId="ADAL" clId="{35669601-3180-4ACC-9CFA-0A43160AFE44}" dt="2023-01-23T21:38:18.169" v="466" actId="26606"/>
          <ac:spMkLst>
            <pc:docMk/>
            <pc:sldMk cId="4012922616" sldId="306"/>
            <ac:spMk id="27" creationId="{8D4480B4-953D-41FA-9052-09AB3A026947}"/>
          </ac:spMkLst>
        </pc:spChg>
        <pc:spChg chg="add del">
          <ac:chgData name="Smetanová, Radka" userId="3cd5dd29-66b2-4127-b2d5-b2827dc8c452" providerId="ADAL" clId="{35669601-3180-4ACC-9CFA-0A43160AFE44}" dt="2023-01-23T21:38:44.563" v="507" actId="26606"/>
          <ac:spMkLst>
            <pc:docMk/>
            <pc:sldMk cId="4012922616" sldId="306"/>
            <ac:spMk id="4105" creationId="{33428ACC-71EC-4171-9527-10983BA6B41D}"/>
          </ac:spMkLst>
        </pc:spChg>
        <pc:spChg chg="add del">
          <ac:chgData name="Smetanová, Radka" userId="3cd5dd29-66b2-4127-b2d5-b2827dc8c452" providerId="ADAL" clId="{35669601-3180-4ACC-9CFA-0A43160AFE44}" dt="2023-01-23T21:38:44.563" v="507" actId="26606"/>
          <ac:spMkLst>
            <pc:docMk/>
            <pc:sldMk cId="4012922616" sldId="306"/>
            <ac:spMk id="4109" creationId="{8D4480B4-953D-41FA-9052-09AB3A026947}"/>
          </ac:spMkLst>
        </pc:spChg>
        <pc:spChg chg="add del">
          <ac:chgData name="Smetanová, Radka" userId="3cd5dd29-66b2-4127-b2d5-b2827dc8c452" providerId="ADAL" clId="{35669601-3180-4ACC-9CFA-0A43160AFE44}" dt="2023-01-23T21:38:54.549" v="509" actId="26606"/>
          <ac:spMkLst>
            <pc:docMk/>
            <pc:sldMk cId="4012922616" sldId="306"/>
            <ac:spMk id="4114" creationId="{EE362070-691D-44DB-98D4-BC61774B0E61}"/>
          </ac:spMkLst>
        </pc:spChg>
        <pc:spChg chg="add del">
          <ac:chgData name="Smetanová, Radka" userId="3cd5dd29-66b2-4127-b2d5-b2827dc8c452" providerId="ADAL" clId="{35669601-3180-4ACC-9CFA-0A43160AFE44}" dt="2023-01-23T21:38:54.549" v="509" actId="26606"/>
          <ac:spMkLst>
            <pc:docMk/>
            <pc:sldMk cId="4012922616" sldId="306"/>
            <ac:spMk id="4118" creationId="{32DB1480-5B24-4B37-B70E-C74945DD914E}"/>
          </ac:spMkLst>
        </pc:spChg>
        <pc:spChg chg="add">
          <ac:chgData name="Smetanová, Radka" userId="3cd5dd29-66b2-4127-b2d5-b2827dc8c452" providerId="ADAL" clId="{35669601-3180-4ACC-9CFA-0A43160AFE44}" dt="2023-01-23T21:38:54.549" v="509" actId="26606"/>
          <ac:spMkLst>
            <pc:docMk/>
            <pc:sldMk cId="4012922616" sldId="306"/>
            <ac:spMk id="4123" creationId="{2779F603-B669-4AD6-82F9-E09F76165B99}"/>
          </ac:spMkLst>
        </pc:spChg>
        <pc:spChg chg="add">
          <ac:chgData name="Smetanová, Radka" userId="3cd5dd29-66b2-4127-b2d5-b2827dc8c452" providerId="ADAL" clId="{35669601-3180-4ACC-9CFA-0A43160AFE44}" dt="2023-01-23T21:38:54.549" v="509" actId="26606"/>
          <ac:spMkLst>
            <pc:docMk/>
            <pc:sldMk cId="4012922616" sldId="306"/>
            <ac:spMk id="4127" creationId="{596FA172-921E-4C46-94E3-3FC0695A7AA8}"/>
          </ac:spMkLst>
        </pc:spChg>
        <pc:picChg chg="del">
          <ac:chgData name="Smetanová, Radka" userId="3cd5dd29-66b2-4127-b2d5-b2827dc8c452" providerId="ADAL" clId="{35669601-3180-4ACC-9CFA-0A43160AFE44}" dt="2023-01-23T21:37:36.881" v="459" actId="478"/>
          <ac:picMkLst>
            <pc:docMk/>
            <pc:sldMk cId="4012922616" sldId="306"/>
            <ac:picMk id="3078" creationId="{00A586FF-0717-4558-895C-B5D0BD4E6763}"/>
          </ac:picMkLst>
        </pc:picChg>
        <pc:picChg chg="add del mod">
          <ac:chgData name="Smetanová, Radka" userId="3cd5dd29-66b2-4127-b2d5-b2827dc8c452" providerId="ADAL" clId="{35669601-3180-4ACC-9CFA-0A43160AFE44}" dt="2023-01-23T21:38:15.277" v="464" actId="478"/>
          <ac:picMkLst>
            <pc:docMk/>
            <pc:sldMk cId="4012922616" sldId="306"/>
            <ac:picMk id="4098" creationId="{B5E53A8D-A110-4DA0-BC62-88288679533E}"/>
          </ac:picMkLst>
        </pc:picChg>
        <pc:picChg chg="add mod">
          <ac:chgData name="Smetanová, Radka" userId="3cd5dd29-66b2-4127-b2d5-b2827dc8c452" providerId="ADAL" clId="{35669601-3180-4ACC-9CFA-0A43160AFE44}" dt="2023-01-23T21:39:09.656" v="514" actId="14100"/>
          <ac:picMkLst>
            <pc:docMk/>
            <pc:sldMk cId="4012922616" sldId="306"/>
            <ac:picMk id="4100" creationId="{C0F0988A-C8CE-4B7C-B2FA-57BCEBE84BC6}"/>
          </ac:picMkLst>
        </pc:picChg>
        <pc:cxnChg chg="del">
          <ac:chgData name="Smetanová, Radka" userId="3cd5dd29-66b2-4127-b2d5-b2827dc8c452" providerId="ADAL" clId="{35669601-3180-4ACC-9CFA-0A43160AFE44}" dt="2023-01-23T21:38:18.169" v="466" actId="26606"/>
          <ac:cxnSpMkLst>
            <pc:docMk/>
            <pc:sldMk cId="4012922616" sldId="306"/>
            <ac:cxnSpMk id="25" creationId="{BA22713B-ABB6-4391-97F9-0449A2B9B664}"/>
          </ac:cxnSpMkLst>
        </pc:cxnChg>
        <pc:cxnChg chg="add del">
          <ac:chgData name="Smetanová, Radka" userId="3cd5dd29-66b2-4127-b2d5-b2827dc8c452" providerId="ADAL" clId="{35669601-3180-4ACC-9CFA-0A43160AFE44}" dt="2023-01-23T21:38:44.563" v="507" actId="26606"/>
          <ac:cxnSpMkLst>
            <pc:docMk/>
            <pc:sldMk cId="4012922616" sldId="306"/>
            <ac:cxnSpMk id="4107" creationId="{BA22713B-ABB6-4391-97F9-0449A2B9B664}"/>
          </ac:cxnSpMkLst>
        </pc:cxnChg>
        <pc:cxnChg chg="add del">
          <ac:chgData name="Smetanová, Radka" userId="3cd5dd29-66b2-4127-b2d5-b2827dc8c452" providerId="ADAL" clId="{35669601-3180-4ACC-9CFA-0A43160AFE44}" dt="2023-01-23T21:38:54.549" v="509" actId="26606"/>
          <ac:cxnSpMkLst>
            <pc:docMk/>
            <pc:sldMk cId="4012922616" sldId="306"/>
            <ac:cxnSpMk id="4116" creationId="{5A7EFE9C-DAE7-4ECA-BDB2-34E2534B8AB7}"/>
          </ac:cxnSpMkLst>
        </pc:cxnChg>
        <pc:cxnChg chg="add">
          <ac:chgData name="Smetanová, Radka" userId="3cd5dd29-66b2-4127-b2d5-b2827dc8c452" providerId="ADAL" clId="{35669601-3180-4ACC-9CFA-0A43160AFE44}" dt="2023-01-23T21:38:54.549" v="509" actId="26606"/>
          <ac:cxnSpMkLst>
            <pc:docMk/>
            <pc:sldMk cId="4012922616" sldId="306"/>
            <ac:cxnSpMk id="4125" creationId="{7ABFD994-C2DC-4E7D-9411-C7FF7813EF47}"/>
          </ac:cxnSpMkLst>
        </pc:cxnChg>
      </pc:sldChg>
      <pc:sldChg chg="addSp delSp modSp add mod">
        <pc:chgData name="Smetanová, Radka" userId="3cd5dd29-66b2-4127-b2d5-b2827dc8c452" providerId="ADAL" clId="{35669601-3180-4ACC-9CFA-0A43160AFE44}" dt="2023-01-23T21:41:31.661" v="554" actId="6549"/>
        <pc:sldMkLst>
          <pc:docMk/>
          <pc:sldMk cId="761322629" sldId="307"/>
        </pc:sldMkLst>
        <pc:spChg chg="mod">
          <ac:chgData name="Smetanová, Radka" userId="3cd5dd29-66b2-4127-b2d5-b2827dc8c452" providerId="ADAL" clId="{35669601-3180-4ACC-9CFA-0A43160AFE44}" dt="2023-01-23T21:41:31.661" v="554" actId="6549"/>
          <ac:spMkLst>
            <pc:docMk/>
            <pc:sldMk cId="761322629" sldId="307"/>
            <ac:spMk id="8" creationId="{028B4C21-2893-4988-A77D-BC4DA34E772A}"/>
          </ac:spMkLst>
        </pc:spChg>
        <pc:picChg chg="del">
          <ac:chgData name="Smetanová, Radka" userId="3cd5dd29-66b2-4127-b2d5-b2827dc8c452" providerId="ADAL" clId="{35669601-3180-4ACC-9CFA-0A43160AFE44}" dt="2023-01-23T21:40:56.007" v="518" actId="478"/>
          <ac:picMkLst>
            <pc:docMk/>
            <pc:sldMk cId="761322629" sldId="307"/>
            <ac:picMk id="4100" creationId="{C0F0988A-C8CE-4B7C-B2FA-57BCEBE84BC6}"/>
          </ac:picMkLst>
        </pc:picChg>
        <pc:picChg chg="add mod">
          <ac:chgData name="Smetanová, Radka" userId="3cd5dd29-66b2-4127-b2d5-b2827dc8c452" providerId="ADAL" clId="{35669601-3180-4ACC-9CFA-0A43160AFE44}" dt="2023-01-23T21:41:15.877" v="522" actId="1076"/>
          <ac:picMkLst>
            <pc:docMk/>
            <pc:sldMk cId="761322629" sldId="307"/>
            <ac:picMk id="5122" creationId="{1030848E-E3DE-4F0C-9856-6E39065A5494}"/>
          </ac:picMkLst>
        </pc:picChg>
      </pc:sldChg>
      <pc:sldChg chg="addSp delSp modSp add mod">
        <pc:chgData name="Smetanová, Radka" userId="3cd5dd29-66b2-4127-b2d5-b2827dc8c452" providerId="ADAL" clId="{35669601-3180-4ACC-9CFA-0A43160AFE44}" dt="2023-01-23T21:43:35.538" v="597" actId="6549"/>
        <pc:sldMkLst>
          <pc:docMk/>
          <pc:sldMk cId="3680217747" sldId="308"/>
        </pc:sldMkLst>
        <pc:spChg chg="mod">
          <ac:chgData name="Smetanová, Radka" userId="3cd5dd29-66b2-4127-b2d5-b2827dc8c452" providerId="ADAL" clId="{35669601-3180-4ACC-9CFA-0A43160AFE44}" dt="2023-01-23T21:43:35.538" v="597" actId="6549"/>
          <ac:spMkLst>
            <pc:docMk/>
            <pc:sldMk cId="3680217747" sldId="308"/>
            <ac:spMk id="8" creationId="{028B4C21-2893-4988-A77D-BC4DA34E772A}"/>
          </ac:spMkLst>
        </pc:spChg>
        <pc:picChg chg="del">
          <ac:chgData name="Smetanová, Radka" userId="3cd5dd29-66b2-4127-b2d5-b2827dc8c452" providerId="ADAL" clId="{35669601-3180-4ACC-9CFA-0A43160AFE44}" dt="2023-01-23T21:42:12.162" v="556" actId="478"/>
          <ac:picMkLst>
            <pc:docMk/>
            <pc:sldMk cId="3680217747" sldId="308"/>
            <ac:picMk id="5122" creationId="{1030848E-E3DE-4F0C-9856-6E39065A5494}"/>
          </ac:picMkLst>
        </pc:picChg>
        <pc:picChg chg="add mod">
          <ac:chgData name="Smetanová, Radka" userId="3cd5dd29-66b2-4127-b2d5-b2827dc8c452" providerId="ADAL" clId="{35669601-3180-4ACC-9CFA-0A43160AFE44}" dt="2023-01-23T21:43:24.170" v="579" actId="1076"/>
          <ac:picMkLst>
            <pc:docMk/>
            <pc:sldMk cId="3680217747" sldId="308"/>
            <ac:picMk id="6146" creationId="{910B9609-0471-4BE0-AFC3-D87597DF01EA}"/>
          </ac:picMkLst>
        </pc:picChg>
      </pc:sldChg>
      <pc:sldChg chg="addSp delSp modSp add mod">
        <pc:chgData name="Smetanová, Radka" userId="3cd5dd29-66b2-4127-b2d5-b2827dc8c452" providerId="ADAL" clId="{35669601-3180-4ACC-9CFA-0A43160AFE44}" dt="2023-01-23T21:46:03.019" v="648" actId="20577"/>
        <pc:sldMkLst>
          <pc:docMk/>
          <pc:sldMk cId="2010123109" sldId="309"/>
        </pc:sldMkLst>
        <pc:spChg chg="mod">
          <ac:chgData name="Smetanová, Radka" userId="3cd5dd29-66b2-4127-b2d5-b2827dc8c452" providerId="ADAL" clId="{35669601-3180-4ACC-9CFA-0A43160AFE44}" dt="2023-01-23T21:46:03.019" v="648" actId="20577"/>
          <ac:spMkLst>
            <pc:docMk/>
            <pc:sldMk cId="2010123109" sldId="309"/>
            <ac:spMk id="8" creationId="{028B4C21-2893-4988-A77D-BC4DA34E772A}"/>
          </ac:spMkLst>
        </pc:spChg>
        <pc:picChg chg="del">
          <ac:chgData name="Smetanová, Radka" userId="3cd5dd29-66b2-4127-b2d5-b2827dc8c452" providerId="ADAL" clId="{35669601-3180-4ACC-9CFA-0A43160AFE44}" dt="2023-01-23T21:44:54.414" v="599" actId="478"/>
          <ac:picMkLst>
            <pc:docMk/>
            <pc:sldMk cId="2010123109" sldId="309"/>
            <ac:picMk id="6146" creationId="{910B9609-0471-4BE0-AFC3-D87597DF01EA}"/>
          </ac:picMkLst>
        </pc:picChg>
        <pc:picChg chg="add mod">
          <ac:chgData name="Smetanová, Radka" userId="3cd5dd29-66b2-4127-b2d5-b2827dc8c452" providerId="ADAL" clId="{35669601-3180-4ACC-9CFA-0A43160AFE44}" dt="2023-01-23T21:45:40.884" v="619" actId="1076"/>
          <ac:picMkLst>
            <pc:docMk/>
            <pc:sldMk cId="2010123109" sldId="309"/>
            <ac:picMk id="7170" creationId="{EFB821C1-C4BD-48B7-BE43-25AB92044B89}"/>
          </ac:picMkLst>
        </pc:picChg>
      </pc:sldChg>
      <pc:sldChg chg="addSp delSp modSp add mod">
        <pc:chgData name="Smetanová, Radka" userId="3cd5dd29-66b2-4127-b2d5-b2827dc8c452" providerId="ADAL" clId="{35669601-3180-4ACC-9CFA-0A43160AFE44}" dt="2023-01-23T21:47:32.012" v="688" actId="6549"/>
        <pc:sldMkLst>
          <pc:docMk/>
          <pc:sldMk cId="505392041" sldId="310"/>
        </pc:sldMkLst>
        <pc:spChg chg="mod">
          <ac:chgData name="Smetanová, Radka" userId="3cd5dd29-66b2-4127-b2d5-b2827dc8c452" providerId="ADAL" clId="{35669601-3180-4ACC-9CFA-0A43160AFE44}" dt="2023-01-23T21:47:32.012" v="688" actId="6549"/>
          <ac:spMkLst>
            <pc:docMk/>
            <pc:sldMk cId="505392041" sldId="310"/>
            <ac:spMk id="8" creationId="{028B4C21-2893-4988-A77D-BC4DA34E772A}"/>
          </ac:spMkLst>
        </pc:spChg>
        <pc:picChg chg="del">
          <ac:chgData name="Smetanová, Radka" userId="3cd5dd29-66b2-4127-b2d5-b2827dc8c452" providerId="ADAL" clId="{35669601-3180-4ACC-9CFA-0A43160AFE44}" dt="2023-01-23T21:46:54.535" v="650" actId="478"/>
          <ac:picMkLst>
            <pc:docMk/>
            <pc:sldMk cId="505392041" sldId="310"/>
            <ac:picMk id="7170" creationId="{EFB821C1-C4BD-48B7-BE43-25AB92044B89}"/>
          </ac:picMkLst>
        </pc:picChg>
        <pc:picChg chg="add mod">
          <ac:chgData name="Smetanová, Radka" userId="3cd5dd29-66b2-4127-b2d5-b2827dc8c452" providerId="ADAL" clId="{35669601-3180-4ACC-9CFA-0A43160AFE44}" dt="2023-01-23T21:47:11.621" v="654" actId="1076"/>
          <ac:picMkLst>
            <pc:docMk/>
            <pc:sldMk cId="505392041" sldId="310"/>
            <ac:picMk id="8194" creationId="{1274C2A0-CEB8-4241-AEFB-A3177EA7FB29}"/>
          </ac:picMkLst>
        </pc:picChg>
      </pc:sldChg>
      <pc:sldChg chg="addSp delSp modSp add mod">
        <pc:chgData name="Smetanová, Radka" userId="3cd5dd29-66b2-4127-b2d5-b2827dc8c452" providerId="ADAL" clId="{35669601-3180-4ACC-9CFA-0A43160AFE44}" dt="2023-01-23T21:49:25.398" v="763" actId="14100"/>
        <pc:sldMkLst>
          <pc:docMk/>
          <pc:sldMk cId="1851432522" sldId="311"/>
        </pc:sldMkLst>
        <pc:spChg chg="mod">
          <ac:chgData name="Smetanová, Radka" userId="3cd5dd29-66b2-4127-b2d5-b2827dc8c452" providerId="ADAL" clId="{35669601-3180-4ACC-9CFA-0A43160AFE44}" dt="2023-01-23T21:49:25.398" v="763" actId="14100"/>
          <ac:spMkLst>
            <pc:docMk/>
            <pc:sldMk cId="1851432522" sldId="311"/>
            <ac:spMk id="8" creationId="{028B4C21-2893-4988-A77D-BC4DA34E772A}"/>
          </ac:spMkLst>
        </pc:spChg>
        <pc:picChg chg="del">
          <ac:chgData name="Smetanová, Radka" userId="3cd5dd29-66b2-4127-b2d5-b2827dc8c452" providerId="ADAL" clId="{35669601-3180-4ACC-9CFA-0A43160AFE44}" dt="2023-01-23T21:48:41.914" v="690" actId="478"/>
          <ac:picMkLst>
            <pc:docMk/>
            <pc:sldMk cId="1851432522" sldId="311"/>
            <ac:picMk id="8194" creationId="{1274C2A0-CEB8-4241-AEFB-A3177EA7FB29}"/>
          </ac:picMkLst>
        </pc:picChg>
        <pc:picChg chg="add mod">
          <ac:chgData name="Smetanová, Radka" userId="3cd5dd29-66b2-4127-b2d5-b2827dc8c452" providerId="ADAL" clId="{35669601-3180-4ACC-9CFA-0A43160AFE44}" dt="2023-01-23T21:48:52.326" v="693" actId="1076"/>
          <ac:picMkLst>
            <pc:docMk/>
            <pc:sldMk cId="1851432522" sldId="311"/>
            <ac:picMk id="9218" creationId="{0E60533F-54BF-42FC-B496-9FEA82F48E76}"/>
          </ac:picMkLst>
        </pc:picChg>
      </pc:sldChg>
    </pc:docChg>
  </pc:docChgLst>
  <pc:docChgLst>
    <pc:chgData name="Smetanová, Radka" userId="3cd5dd29-66b2-4127-b2d5-b2827dc8c452" providerId="ADAL" clId="{A949F138-5422-4ABD-ACF1-6CB239D66A6D}"/>
    <pc:docChg chg="custSel addSld delSld modSld sldOrd modMainMaster">
      <pc:chgData name="Smetanová, Radka" userId="3cd5dd29-66b2-4127-b2d5-b2827dc8c452" providerId="ADAL" clId="{A949F138-5422-4ABD-ACF1-6CB239D66A6D}" dt="2023-03-06T20:57:19.907" v="803" actId="20577"/>
      <pc:docMkLst>
        <pc:docMk/>
      </pc:docMkLst>
      <pc:sldChg chg="modTransition">
        <pc:chgData name="Smetanová, Radka" userId="3cd5dd29-66b2-4127-b2d5-b2827dc8c452" providerId="ADAL" clId="{A949F138-5422-4ABD-ACF1-6CB239D66A6D}" dt="2023-03-06T20:56:23.499" v="801"/>
        <pc:sldMkLst>
          <pc:docMk/>
          <pc:sldMk cId="1395117521" sldId="256"/>
        </pc:sldMkLst>
      </pc:sldChg>
      <pc:sldChg chg="delSp modSp add mod modTransition setBg delDesignElem">
        <pc:chgData name="Smetanová, Radka" userId="3cd5dd29-66b2-4127-b2d5-b2827dc8c452" providerId="ADAL" clId="{A949F138-5422-4ABD-ACF1-6CB239D66A6D}" dt="2023-03-06T20:56:23.499" v="801"/>
        <pc:sldMkLst>
          <pc:docMk/>
          <pc:sldMk cId="3488125702" sldId="259"/>
        </pc:sldMkLst>
        <pc:spChg chg="mod">
          <ac:chgData name="Smetanová, Radka" userId="3cd5dd29-66b2-4127-b2d5-b2827dc8c452" providerId="ADAL" clId="{A949F138-5422-4ABD-ACF1-6CB239D66A6D}" dt="2023-03-06T12:39:56.991" v="3" actId="1076"/>
          <ac:spMkLst>
            <pc:docMk/>
            <pc:sldMk cId="3488125702" sldId="259"/>
            <ac:spMk id="2" creationId="{5478425F-6081-4DFF-996F-45107450D88E}"/>
          </ac:spMkLst>
        </pc:spChg>
        <pc:spChg chg="mod">
          <ac:chgData name="Smetanová, Radka" userId="3cd5dd29-66b2-4127-b2d5-b2827dc8c452" providerId="ADAL" clId="{A949F138-5422-4ABD-ACF1-6CB239D66A6D}" dt="2023-03-06T12:40:09.262" v="7" actId="404"/>
          <ac:spMkLst>
            <pc:docMk/>
            <pc:sldMk cId="3488125702" sldId="259"/>
            <ac:spMk id="3" creationId="{72A3B215-8C91-4B81-9908-26EA6CAED5DC}"/>
          </ac:spMkLst>
        </pc:spChg>
        <pc:spChg chg="del">
          <ac:chgData name="Smetanová, Radka" userId="3cd5dd29-66b2-4127-b2d5-b2827dc8c452" providerId="ADAL" clId="{A949F138-5422-4ABD-ACF1-6CB239D66A6D}" dt="2023-03-06T12:39:52.110" v="2"/>
          <ac:spMkLst>
            <pc:docMk/>
            <pc:sldMk cId="3488125702" sldId="259"/>
            <ac:spMk id="13" creationId="{743AA782-23D1-4521-8CAD-47662984AA08}"/>
          </ac:spMkLst>
        </pc:spChg>
        <pc:spChg chg="del">
          <ac:chgData name="Smetanová, Radka" userId="3cd5dd29-66b2-4127-b2d5-b2827dc8c452" providerId="ADAL" clId="{A949F138-5422-4ABD-ACF1-6CB239D66A6D}" dt="2023-03-06T12:39:52.110" v="2"/>
          <ac:spMkLst>
            <pc:docMk/>
            <pc:sldMk cId="3488125702" sldId="259"/>
            <ac:spMk id="14" creationId="{650D18FE-0824-4A46-B22C-A86B52E5780A}"/>
          </ac:spMkLst>
        </pc:spChg>
        <pc:picChg chg="mod">
          <ac:chgData name="Smetanová, Radka" userId="3cd5dd29-66b2-4127-b2d5-b2827dc8c452" providerId="ADAL" clId="{A949F138-5422-4ABD-ACF1-6CB239D66A6D}" dt="2023-03-06T12:39:59.885" v="4" actId="1076"/>
          <ac:picMkLst>
            <pc:docMk/>
            <pc:sldMk cId="3488125702" sldId="259"/>
            <ac:picMk id="4" creationId="{18C4F35A-5F42-4133-B5E5-1CD83C12CC48}"/>
          </ac:picMkLst>
        </pc:picChg>
      </pc:sldChg>
      <pc:sldChg chg="modSp mod modTransition">
        <pc:chgData name="Smetanová, Radka" userId="3cd5dd29-66b2-4127-b2d5-b2827dc8c452" providerId="ADAL" clId="{A949F138-5422-4ABD-ACF1-6CB239D66A6D}" dt="2023-03-06T20:56:23.499" v="801"/>
        <pc:sldMkLst>
          <pc:docMk/>
          <pc:sldMk cId="77417285" sldId="266"/>
        </pc:sldMkLst>
        <pc:spChg chg="mod">
          <ac:chgData name="Smetanová, Radka" userId="3cd5dd29-66b2-4127-b2d5-b2827dc8c452" providerId="ADAL" clId="{A949F138-5422-4ABD-ACF1-6CB239D66A6D}" dt="2023-03-06T15:37:55.410" v="528" actId="20577"/>
          <ac:spMkLst>
            <pc:docMk/>
            <pc:sldMk cId="77417285" sldId="266"/>
            <ac:spMk id="3" creationId="{EC9349C6-4D7A-40B1-910E-741FAE8A4D2D}"/>
          </ac:spMkLst>
        </pc:spChg>
      </pc:sldChg>
      <pc:sldChg chg="modSp mod modTransition">
        <pc:chgData name="Smetanová, Radka" userId="3cd5dd29-66b2-4127-b2d5-b2827dc8c452" providerId="ADAL" clId="{A949F138-5422-4ABD-ACF1-6CB239D66A6D}" dt="2023-03-06T20:56:23.499" v="801"/>
        <pc:sldMkLst>
          <pc:docMk/>
          <pc:sldMk cId="3399040794" sldId="283"/>
        </pc:sldMkLst>
        <pc:spChg chg="mod">
          <ac:chgData name="Smetanová, Radka" userId="3cd5dd29-66b2-4127-b2d5-b2827dc8c452" providerId="ADAL" clId="{A949F138-5422-4ABD-ACF1-6CB239D66A6D}" dt="2023-03-06T12:40:26.287" v="34" actId="6549"/>
          <ac:spMkLst>
            <pc:docMk/>
            <pc:sldMk cId="3399040794" sldId="283"/>
            <ac:spMk id="3" creationId="{9C8A1656-23D4-40EE-B162-837A68B1EF7F}"/>
          </ac:spMkLst>
        </pc:spChg>
      </pc:sldChg>
      <pc:sldChg chg="addSp delSp modSp mod modTransition modAnim">
        <pc:chgData name="Smetanová, Radka" userId="3cd5dd29-66b2-4127-b2d5-b2827dc8c452" providerId="ADAL" clId="{A949F138-5422-4ABD-ACF1-6CB239D66A6D}" dt="2023-03-06T20:57:19.907" v="803" actId="20577"/>
        <pc:sldMkLst>
          <pc:docMk/>
          <pc:sldMk cId="1440196497" sldId="284"/>
        </pc:sldMkLst>
        <pc:spChg chg="mod">
          <ac:chgData name="Smetanová, Radka" userId="3cd5dd29-66b2-4127-b2d5-b2827dc8c452" providerId="ADAL" clId="{A949F138-5422-4ABD-ACF1-6CB239D66A6D}" dt="2023-03-06T15:47:24.633" v="551" actId="27636"/>
          <ac:spMkLst>
            <pc:docMk/>
            <pc:sldMk cId="1440196497" sldId="284"/>
            <ac:spMk id="4" creationId="{DA4CD9B3-934D-452F-9DBC-DFFF8B1DDEBE}"/>
          </ac:spMkLst>
        </pc:spChg>
        <pc:spChg chg="mod">
          <ac:chgData name="Smetanová, Radka" userId="3cd5dd29-66b2-4127-b2d5-b2827dc8c452" providerId="ADAL" clId="{A949F138-5422-4ABD-ACF1-6CB239D66A6D}" dt="2023-03-06T15:10:09.783" v="213" actId="403"/>
          <ac:spMkLst>
            <pc:docMk/>
            <pc:sldMk cId="1440196497" sldId="284"/>
            <ac:spMk id="5" creationId="{806E4634-FFA4-45C8-998A-C88739359611}"/>
          </ac:spMkLst>
        </pc:spChg>
        <pc:spChg chg="mod">
          <ac:chgData name="Smetanová, Radka" userId="3cd5dd29-66b2-4127-b2d5-b2827dc8c452" providerId="ADAL" clId="{A949F138-5422-4ABD-ACF1-6CB239D66A6D}" dt="2023-03-06T20:57:19.907" v="803" actId="20577"/>
          <ac:spMkLst>
            <pc:docMk/>
            <pc:sldMk cId="1440196497" sldId="284"/>
            <ac:spMk id="7" creationId="{0E9FF755-566F-4607-AA2C-5FA7D0B92D18}"/>
          </ac:spMkLst>
        </pc:spChg>
        <pc:picChg chg="add mod">
          <ac:chgData name="Smetanová, Radka" userId="3cd5dd29-66b2-4127-b2d5-b2827dc8c452" providerId="ADAL" clId="{A949F138-5422-4ABD-ACF1-6CB239D66A6D}" dt="2023-03-06T15:15:54.062" v="229" actId="14100"/>
          <ac:picMkLst>
            <pc:docMk/>
            <pc:sldMk cId="1440196497" sldId="284"/>
            <ac:picMk id="8" creationId="{FF72783A-F3E0-48D1-A6C3-C9AA9C702BAB}"/>
          </ac:picMkLst>
        </pc:picChg>
        <pc:picChg chg="add mod">
          <ac:chgData name="Smetanová, Radka" userId="3cd5dd29-66b2-4127-b2d5-b2827dc8c452" providerId="ADAL" clId="{A949F138-5422-4ABD-ACF1-6CB239D66A6D}" dt="2023-03-06T15:17:21.448" v="246" actId="1076"/>
          <ac:picMkLst>
            <pc:docMk/>
            <pc:sldMk cId="1440196497" sldId="284"/>
            <ac:picMk id="9" creationId="{5390823D-6081-487C-AFF4-05C26F1ABBC9}"/>
          </ac:picMkLst>
        </pc:picChg>
        <pc:picChg chg="add mod">
          <ac:chgData name="Smetanová, Radka" userId="3cd5dd29-66b2-4127-b2d5-b2827dc8c452" providerId="ADAL" clId="{A949F138-5422-4ABD-ACF1-6CB239D66A6D}" dt="2023-03-06T15:17:30.251" v="264" actId="1038"/>
          <ac:picMkLst>
            <pc:docMk/>
            <pc:sldMk cId="1440196497" sldId="284"/>
            <ac:picMk id="10" creationId="{7A11A62A-8D84-485D-9AE1-5C0EF3E9AC9D}"/>
          </ac:picMkLst>
        </pc:picChg>
        <pc:picChg chg="add mod">
          <ac:chgData name="Smetanová, Radka" userId="3cd5dd29-66b2-4127-b2d5-b2827dc8c452" providerId="ADAL" clId="{A949F138-5422-4ABD-ACF1-6CB239D66A6D}" dt="2023-03-06T15:17:58.486" v="286" actId="1038"/>
          <ac:picMkLst>
            <pc:docMk/>
            <pc:sldMk cId="1440196497" sldId="284"/>
            <ac:picMk id="11" creationId="{E040E5E7-90FF-4FB9-9E1A-761C317AB2C8}"/>
          </ac:picMkLst>
        </pc:picChg>
        <pc:picChg chg="add mod">
          <ac:chgData name="Smetanová, Radka" userId="3cd5dd29-66b2-4127-b2d5-b2827dc8c452" providerId="ADAL" clId="{A949F138-5422-4ABD-ACF1-6CB239D66A6D}" dt="2023-03-06T15:18:06.655" v="288" actId="1076"/>
          <ac:picMkLst>
            <pc:docMk/>
            <pc:sldMk cId="1440196497" sldId="284"/>
            <ac:picMk id="12" creationId="{E165EADE-F9DB-4268-A860-DC9348EF5B79}"/>
          </ac:picMkLst>
        </pc:picChg>
        <pc:picChg chg="add del mod">
          <ac:chgData name="Smetanová, Radka" userId="3cd5dd29-66b2-4127-b2d5-b2827dc8c452" providerId="ADAL" clId="{A949F138-5422-4ABD-ACF1-6CB239D66A6D}" dt="2023-03-06T15:18:13.647" v="290" actId="478"/>
          <ac:picMkLst>
            <pc:docMk/>
            <pc:sldMk cId="1440196497" sldId="284"/>
            <ac:picMk id="13" creationId="{74C33B65-3F22-4151-BD7A-5F1C49E0901E}"/>
          </ac:picMkLst>
        </pc:picChg>
        <pc:picChg chg="add mod">
          <ac:chgData name="Smetanová, Radka" userId="3cd5dd29-66b2-4127-b2d5-b2827dc8c452" providerId="ADAL" clId="{A949F138-5422-4ABD-ACF1-6CB239D66A6D}" dt="2023-03-06T15:18:18.380" v="292" actId="1076"/>
          <ac:picMkLst>
            <pc:docMk/>
            <pc:sldMk cId="1440196497" sldId="284"/>
            <ac:picMk id="14" creationId="{9499F698-1C65-4DAE-A601-13C18EA34C9D}"/>
          </ac:picMkLst>
        </pc:picChg>
        <pc:picChg chg="add mod">
          <ac:chgData name="Smetanová, Radka" userId="3cd5dd29-66b2-4127-b2d5-b2827dc8c452" providerId="ADAL" clId="{A949F138-5422-4ABD-ACF1-6CB239D66A6D}" dt="2023-03-06T15:15:43.998" v="226" actId="14100"/>
          <ac:picMkLst>
            <pc:docMk/>
            <pc:sldMk cId="1440196497" sldId="284"/>
            <ac:picMk id="1026" creationId="{1F14A35A-909D-48AE-85A6-FA520E8F04A8}"/>
          </ac:picMkLst>
        </pc:picChg>
      </pc:sldChg>
      <pc:sldChg chg="addSp delSp modSp mod modTransition delAnim modAnim">
        <pc:chgData name="Smetanová, Radka" userId="3cd5dd29-66b2-4127-b2d5-b2827dc8c452" providerId="ADAL" clId="{A949F138-5422-4ABD-ACF1-6CB239D66A6D}" dt="2023-03-06T20:56:23.499" v="801"/>
        <pc:sldMkLst>
          <pc:docMk/>
          <pc:sldMk cId="2992214101" sldId="285"/>
        </pc:sldMkLst>
        <pc:spChg chg="mod">
          <ac:chgData name="Smetanová, Radka" userId="3cd5dd29-66b2-4127-b2d5-b2827dc8c452" providerId="ADAL" clId="{A949F138-5422-4ABD-ACF1-6CB239D66A6D}" dt="2023-03-06T15:45:44.690" v="539" actId="20577"/>
          <ac:spMkLst>
            <pc:docMk/>
            <pc:sldMk cId="2992214101" sldId="285"/>
            <ac:spMk id="2" creationId="{D521E702-E1AF-42F1-9E23-D11B41F64AD6}"/>
          </ac:spMkLst>
        </pc:spChg>
        <pc:spChg chg="mod">
          <ac:chgData name="Smetanová, Radka" userId="3cd5dd29-66b2-4127-b2d5-b2827dc8c452" providerId="ADAL" clId="{A949F138-5422-4ABD-ACF1-6CB239D66A6D}" dt="2023-03-06T15:47:08.962" v="541" actId="20577"/>
          <ac:spMkLst>
            <pc:docMk/>
            <pc:sldMk cId="2992214101" sldId="285"/>
            <ac:spMk id="3" creationId="{1CFE298F-BCE0-4AFD-864E-930ED8C50263}"/>
          </ac:spMkLst>
        </pc:spChg>
        <pc:spChg chg="mod">
          <ac:chgData name="Smetanová, Radka" userId="3cd5dd29-66b2-4127-b2d5-b2827dc8c452" providerId="ADAL" clId="{A949F138-5422-4ABD-ACF1-6CB239D66A6D}" dt="2023-03-06T15:21:41.075" v="315" actId="2710"/>
          <ac:spMkLst>
            <pc:docMk/>
            <pc:sldMk cId="2992214101" sldId="285"/>
            <ac:spMk id="4" creationId="{63936883-5E8F-4A8C-8BAD-FEE19752D615}"/>
          </ac:spMkLst>
        </pc:spChg>
        <pc:spChg chg="add mod">
          <ac:chgData name="Smetanová, Radka" userId="3cd5dd29-66b2-4127-b2d5-b2827dc8c452" providerId="ADAL" clId="{A949F138-5422-4ABD-ACF1-6CB239D66A6D}" dt="2023-03-06T20:54:27.988" v="739" actId="1035"/>
          <ac:spMkLst>
            <pc:docMk/>
            <pc:sldMk cId="2992214101" sldId="285"/>
            <ac:spMk id="5" creationId="{4DD6549A-0EF7-43A2-8DC6-9B4EEBD5BFAD}"/>
          </ac:spMkLst>
        </pc:spChg>
        <pc:spChg chg="add mod">
          <ac:chgData name="Smetanová, Radka" userId="3cd5dd29-66b2-4127-b2d5-b2827dc8c452" providerId="ADAL" clId="{A949F138-5422-4ABD-ACF1-6CB239D66A6D}" dt="2023-03-06T20:54:35.931" v="745" actId="1036"/>
          <ac:spMkLst>
            <pc:docMk/>
            <pc:sldMk cId="2992214101" sldId="285"/>
            <ac:spMk id="6" creationId="{95D2684D-15F0-435B-B564-220DE9673A18}"/>
          </ac:spMkLst>
        </pc:spChg>
        <pc:spChg chg="add mod">
          <ac:chgData name="Smetanová, Radka" userId="3cd5dd29-66b2-4127-b2d5-b2827dc8c452" providerId="ADAL" clId="{A949F138-5422-4ABD-ACF1-6CB239D66A6D}" dt="2023-03-06T20:54:54.115" v="764" actId="14100"/>
          <ac:spMkLst>
            <pc:docMk/>
            <pc:sldMk cId="2992214101" sldId="285"/>
            <ac:spMk id="7" creationId="{299C4B2B-DD96-4569-93B6-722D49EDBA9F}"/>
          </ac:spMkLst>
        </pc:spChg>
        <pc:spChg chg="add mod">
          <ac:chgData name="Smetanová, Radka" userId="3cd5dd29-66b2-4127-b2d5-b2827dc8c452" providerId="ADAL" clId="{A949F138-5422-4ABD-ACF1-6CB239D66A6D}" dt="2023-03-06T20:55:10.273" v="768" actId="14100"/>
          <ac:spMkLst>
            <pc:docMk/>
            <pc:sldMk cId="2992214101" sldId="285"/>
            <ac:spMk id="8" creationId="{B29BB47C-C944-4783-BCD0-959A2C144D72}"/>
          </ac:spMkLst>
        </pc:spChg>
        <pc:spChg chg="add mod">
          <ac:chgData name="Smetanová, Radka" userId="3cd5dd29-66b2-4127-b2d5-b2827dc8c452" providerId="ADAL" clId="{A949F138-5422-4ABD-ACF1-6CB239D66A6D}" dt="2023-03-06T20:55:40.710" v="791" actId="1037"/>
          <ac:spMkLst>
            <pc:docMk/>
            <pc:sldMk cId="2992214101" sldId="285"/>
            <ac:spMk id="9" creationId="{CDDEE42A-D39A-403E-B515-878D9162CA18}"/>
          </ac:spMkLst>
        </pc:spChg>
        <pc:spChg chg="add mod">
          <ac:chgData name="Smetanová, Radka" userId="3cd5dd29-66b2-4127-b2d5-b2827dc8c452" providerId="ADAL" clId="{A949F138-5422-4ABD-ACF1-6CB239D66A6D}" dt="2023-03-06T20:55:52.253" v="793" actId="1076"/>
          <ac:spMkLst>
            <pc:docMk/>
            <pc:sldMk cId="2992214101" sldId="285"/>
            <ac:spMk id="10" creationId="{B69B45CF-DA90-4715-BBF9-0313F25FA69E}"/>
          </ac:spMkLst>
        </pc:spChg>
        <pc:spChg chg="del">
          <ac:chgData name="Smetanová, Radka" userId="3cd5dd29-66b2-4127-b2d5-b2827dc8c452" providerId="ADAL" clId="{A949F138-5422-4ABD-ACF1-6CB239D66A6D}" dt="2023-03-06T15:21:18.328" v="313" actId="478"/>
          <ac:spMkLst>
            <pc:docMk/>
            <pc:sldMk cId="2992214101" sldId="285"/>
            <ac:spMk id="10" creationId="{D8E58749-5235-4077-8144-08827BC81CFB}"/>
          </ac:spMkLst>
        </pc:spChg>
        <pc:spChg chg="add mod">
          <ac:chgData name="Smetanová, Radka" userId="3cd5dd29-66b2-4127-b2d5-b2827dc8c452" providerId="ADAL" clId="{A949F138-5422-4ABD-ACF1-6CB239D66A6D}" dt="2023-03-06T20:56:06.607" v="797" actId="1035"/>
          <ac:spMkLst>
            <pc:docMk/>
            <pc:sldMk cId="2992214101" sldId="285"/>
            <ac:spMk id="11" creationId="{6E915C94-EAED-4C14-8BD4-6609E3A8A78F}"/>
          </ac:spMkLst>
        </pc:spChg>
      </pc:sldChg>
      <pc:sldChg chg="modTransition">
        <pc:chgData name="Smetanová, Radka" userId="3cd5dd29-66b2-4127-b2d5-b2827dc8c452" providerId="ADAL" clId="{A949F138-5422-4ABD-ACF1-6CB239D66A6D}" dt="2023-03-06T20:56:23.499" v="801"/>
        <pc:sldMkLst>
          <pc:docMk/>
          <pc:sldMk cId="2496337672" sldId="297"/>
        </pc:sldMkLst>
      </pc:sldChg>
      <pc:sldChg chg="modTransition">
        <pc:chgData name="Smetanová, Radka" userId="3cd5dd29-66b2-4127-b2d5-b2827dc8c452" providerId="ADAL" clId="{A949F138-5422-4ABD-ACF1-6CB239D66A6D}" dt="2023-03-06T20:56:23.499" v="801"/>
        <pc:sldMkLst>
          <pc:docMk/>
          <pc:sldMk cId="1167856074" sldId="298"/>
        </pc:sldMkLst>
      </pc:sldChg>
      <pc:sldChg chg="addSp delSp modSp mod modTransition">
        <pc:chgData name="Smetanová, Radka" userId="3cd5dd29-66b2-4127-b2d5-b2827dc8c452" providerId="ADAL" clId="{A949F138-5422-4ABD-ACF1-6CB239D66A6D}" dt="2023-03-06T20:56:23.499" v="801"/>
        <pc:sldMkLst>
          <pc:docMk/>
          <pc:sldMk cId="1602120555" sldId="299"/>
        </pc:sldMkLst>
        <pc:spChg chg="add mod">
          <ac:chgData name="Smetanová, Radka" userId="3cd5dd29-66b2-4127-b2d5-b2827dc8c452" providerId="ADAL" clId="{A949F138-5422-4ABD-ACF1-6CB239D66A6D}" dt="2023-03-06T12:08:38.421" v="0" actId="478"/>
          <ac:spMkLst>
            <pc:docMk/>
            <pc:sldMk cId="1602120555" sldId="299"/>
            <ac:spMk id="5" creationId="{943018FA-C5E4-422B-B0B1-4F7391ED506A}"/>
          </ac:spMkLst>
        </pc:spChg>
        <pc:graphicFrameChg chg="del">
          <ac:chgData name="Smetanová, Radka" userId="3cd5dd29-66b2-4127-b2d5-b2827dc8c452" providerId="ADAL" clId="{A949F138-5422-4ABD-ACF1-6CB239D66A6D}" dt="2023-03-06T12:08:38.421" v="0" actId="478"/>
          <ac:graphicFrameMkLst>
            <pc:docMk/>
            <pc:sldMk cId="1602120555" sldId="299"/>
            <ac:graphicFrameMk id="4" creationId="{65D5C54F-CF7F-4D38-B18B-D6AE59650C80}"/>
          </ac:graphicFrameMkLst>
        </pc:graphicFrameChg>
      </pc:sldChg>
      <pc:sldChg chg="del">
        <pc:chgData name="Smetanová, Radka" userId="3cd5dd29-66b2-4127-b2d5-b2827dc8c452" providerId="ADAL" clId="{A949F138-5422-4ABD-ACF1-6CB239D66A6D}" dt="2023-03-06T15:34:13.068" v="486" actId="47"/>
        <pc:sldMkLst>
          <pc:docMk/>
          <pc:sldMk cId="3379144766" sldId="301"/>
        </pc:sldMkLst>
      </pc:sldChg>
      <pc:sldChg chg="del">
        <pc:chgData name="Smetanová, Radka" userId="3cd5dd29-66b2-4127-b2d5-b2827dc8c452" providerId="ADAL" clId="{A949F138-5422-4ABD-ACF1-6CB239D66A6D}" dt="2023-03-06T15:34:13.401" v="487" actId="47"/>
        <pc:sldMkLst>
          <pc:docMk/>
          <pc:sldMk cId="911362111" sldId="302"/>
        </pc:sldMkLst>
      </pc:sldChg>
      <pc:sldChg chg="del">
        <pc:chgData name="Smetanová, Radka" userId="3cd5dd29-66b2-4127-b2d5-b2827dc8c452" providerId="ADAL" clId="{A949F138-5422-4ABD-ACF1-6CB239D66A6D}" dt="2023-03-06T15:34:13.854" v="488" actId="47"/>
        <pc:sldMkLst>
          <pc:docMk/>
          <pc:sldMk cId="304913005" sldId="303"/>
        </pc:sldMkLst>
      </pc:sldChg>
      <pc:sldChg chg="del">
        <pc:chgData name="Smetanová, Radka" userId="3cd5dd29-66b2-4127-b2d5-b2827dc8c452" providerId="ADAL" clId="{A949F138-5422-4ABD-ACF1-6CB239D66A6D}" dt="2023-03-06T15:34:14.266" v="489" actId="47"/>
        <pc:sldMkLst>
          <pc:docMk/>
          <pc:sldMk cId="407848264" sldId="304"/>
        </pc:sldMkLst>
      </pc:sldChg>
      <pc:sldChg chg="del">
        <pc:chgData name="Smetanová, Radka" userId="3cd5dd29-66b2-4127-b2d5-b2827dc8c452" providerId="ADAL" clId="{A949F138-5422-4ABD-ACF1-6CB239D66A6D}" dt="2023-03-06T15:34:14.898" v="490" actId="47"/>
        <pc:sldMkLst>
          <pc:docMk/>
          <pc:sldMk cId="1085261670" sldId="305"/>
        </pc:sldMkLst>
      </pc:sldChg>
      <pc:sldChg chg="del">
        <pc:chgData name="Smetanová, Radka" userId="3cd5dd29-66b2-4127-b2d5-b2827dc8c452" providerId="ADAL" clId="{A949F138-5422-4ABD-ACF1-6CB239D66A6D}" dt="2023-03-06T15:34:15.365" v="491" actId="47"/>
        <pc:sldMkLst>
          <pc:docMk/>
          <pc:sldMk cId="4012922616" sldId="306"/>
        </pc:sldMkLst>
      </pc:sldChg>
      <pc:sldChg chg="modSp del mod modAnim">
        <pc:chgData name="Smetanová, Radka" userId="3cd5dd29-66b2-4127-b2d5-b2827dc8c452" providerId="ADAL" clId="{A949F138-5422-4ABD-ACF1-6CB239D66A6D}" dt="2023-03-06T15:47:18.675" v="546" actId="47"/>
        <pc:sldMkLst>
          <pc:docMk/>
          <pc:sldMk cId="1957463899" sldId="312"/>
        </pc:sldMkLst>
        <pc:spChg chg="mod">
          <ac:chgData name="Smetanová, Radka" userId="3cd5dd29-66b2-4127-b2d5-b2827dc8c452" providerId="ADAL" clId="{A949F138-5422-4ABD-ACF1-6CB239D66A6D}" dt="2023-03-06T15:47:13.859" v="545" actId="20577"/>
          <ac:spMkLst>
            <pc:docMk/>
            <pc:sldMk cId="1957463899" sldId="312"/>
            <ac:spMk id="4" creationId="{DA4CD9B3-934D-452F-9DBC-DFFF8B1DDEBE}"/>
          </ac:spMkLst>
        </pc:spChg>
        <pc:spChg chg="mod">
          <ac:chgData name="Smetanová, Radka" userId="3cd5dd29-66b2-4127-b2d5-b2827dc8c452" providerId="ADAL" clId="{A949F138-5422-4ABD-ACF1-6CB239D66A6D}" dt="2023-03-06T15:07:23.974" v="156" actId="21"/>
          <ac:spMkLst>
            <pc:docMk/>
            <pc:sldMk cId="1957463899" sldId="312"/>
            <ac:spMk id="7" creationId="{0E9FF755-566F-4607-AA2C-5FA7D0B92D18}"/>
          </ac:spMkLst>
        </pc:spChg>
      </pc:sldChg>
      <pc:sldChg chg="addSp delSp modSp mod modTransition delAnim modAnim">
        <pc:chgData name="Smetanová, Radka" userId="3cd5dd29-66b2-4127-b2d5-b2827dc8c452" providerId="ADAL" clId="{A949F138-5422-4ABD-ACF1-6CB239D66A6D}" dt="2023-03-06T20:56:23.499" v="801"/>
        <pc:sldMkLst>
          <pc:docMk/>
          <pc:sldMk cId="3726375291" sldId="313"/>
        </pc:sldMkLst>
        <pc:spChg chg="mod">
          <ac:chgData name="Smetanová, Radka" userId="3cd5dd29-66b2-4127-b2d5-b2827dc8c452" providerId="ADAL" clId="{A949F138-5422-4ABD-ACF1-6CB239D66A6D}" dt="2023-03-06T15:23:02.736" v="344" actId="20577"/>
          <ac:spMkLst>
            <pc:docMk/>
            <pc:sldMk cId="3726375291" sldId="313"/>
            <ac:spMk id="2" creationId="{D521E702-E1AF-42F1-9E23-D11B41F64AD6}"/>
          </ac:spMkLst>
        </pc:spChg>
        <pc:spChg chg="mod">
          <ac:chgData name="Smetanová, Radka" userId="3cd5dd29-66b2-4127-b2d5-b2827dc8c452" providerId="ADAL" clId="{A949F138-5422-4ABD-ACF1-6CB239D66A6D}" dt="2023-03-06T15:24:23.731" v="372" actId="20577"/>
          <ac:spMkLst>
            <pc:docMk/>
            <pc:sldMk cId="3726375291" sldId="313"/>
            <ac:spMk id="3" creationId="{1CFE298F-BCE0-4AFD-864E-930ED8C50263}"/>
          </ac:spMkLst>
        </pc:spChg>
        <pc:spChg chg="mod">
          <ac:chgData name="Smetanová, Radka" userId="3cd5dd29-66b2-4127-b2d5-b2827dc8c452" providerId="ADAL" clId="{A949F138-5422-4ABD-ACF1-6CB239D66A6D}" dt="2023-03-06T15:24:05.196" v="370" actId="12"/>
          <ac:spMkLst>
            <pc:docMk/>
            <pc:sldMk cId="3726375291" sldId="313"/>
            <ac:spMk id="4" creationId="{63936883-5E8F-4A8C-8BAD-FEE19752D615}"/>
          </ac:spMkLst>
        </pc:spChg>
        <pc:spChg chg="del">
          <ac:chgData name="Smetanová, Radka" userId="3cd5dd29-66b2-4127-b2d5-b2827dc8c452" providerId="ADAL" clId="{A949F138-5422-4ABD-ACF1-6CB239D66A6D}" dt="2023-03-06T15:26:55.340" v="462" actId="478"/>
          <ac:spMkLst>
            <pc:docMk/>
            <pc:sldMk cId="3726375291" sldId="313"/>
            <ac:spMk id="5" creationId="{146B9981-6996-45EC-82EA-B141978D3D10}"/>
          </ac:spMkLst>
        </pc:spChg>
        <pc:spChg chg="del mod">
          <ac:chgData name="Smetanová, Radka" userId="3cd5dd29-66b2-4127-b2d5-b2827dc8c452" providerId="ADAL" clId="{A949F138-5422-4ABD-ACF1-6CB239D66A6D}" dt="2023-03-06T15:27:01.536" v="464" actId="478"/>
          <ac:spMkLst>
            <pc:docMk/>
            <pc:sldMk cId="3726375291" sldId="313"/>
            <ac:spMk id="7" creationId="{EF3D08E5-6D42-48F4-9D61-8E8E7C2D0E40}"/>
          </ac:spMkLst>
        </pc:spChg>
        <pc:spChg chg="del">
          <ac:chgData name="Smetanová, Radka" userId="3cd5dd29-66b2-4127-b2d5-b2827dc8c452" providerId="ADAL" clId="{A949F138-5422-4ABD-ACF1-6CB239D66A6D}" dt="2023-03-06T15:26:52.002" v="461" actId="478"/>
          <ac:spMkLst>
            <pc:docMk/>
            <pc:sldMk cId="3726375291" sldId="313"/>
            <ac:spMk id="8" creationId="{6D6697EF-6E65-4147-BAA3-4DF5EA0A570C}"/>
          </ac:spMkLst>
        </pc:spChg>
        <pc:spChg chg="mod">
          <ac:chgData name="Smetanová, Radka" userId="3cd5dd29-66b2-4127-b2d5-b2827dc8c452" providerId="ADAL" clId="{A949F138-5422-4ABD-ACF1-6CB239D66A6D}" dt="2023-03-06T15:26:29.648" v="457" actId="1036"/>
          <ac:spMkLst>
            <pc:docMk/>
            <pc:sldMk cId="3726375291" sldId="313"/>
            <ac:spMk id="9" creationId="{B49F5694-3064-452F-9C3B-F074749B8951}"/>
          </ac:spMkLst>
        </pc:spChg>
        <pc:spChg chg="add mod">
          <ac:chgData name="Smetanová, Radka" userId="3cd5dd29-66b2-4127-b2d5-b2827dc8c452" providerId="ADAL" clId="{A949F138-5422-4ABD-ACF1-6CB239D66A6D}" dt="2023-03-06T15:26:19.639" v="450" actId="1038"/>
          <ac:spMkLst>
            <pc:docMk/>
            <pc:sldMk cId="3726375291" sldId="313"/>
            <ac:spMk id="10" creationId="{86E7344B-1589-4A55-AFB6-41A152D71D9E}"/>
          </ac:spMkLst>
        </pc:spChg>
        <pc:spChg chg="add mod">
          <ac:chgData name="Smetanová, Radka" userId="3cd5dd29-66b2-4127-b2d5-b2827dc8c452" providerId="ADAL" clId="{A949F138-5422-4ABD-ACF1-6CB239D66A6D}" dt="2023-03-06T15:26:49.769" v="460" actId="14100"/>
          <ac:spMkLst>
            <pc:docMk/>
            <pc:sldMk cId="3726375291" sldId="313"/>
            <ac:spMk id="11" creationId="{3CD74125-F38B-4483-B8FF-818C86E57C61}"/>
          </ac:spMkLst>
        </pc:spChg>
        <pc:spChg chg="add mod">
          <ac:chgData name="Smetanová, Radka" userId="3cd5dd29-66b2-4127-b2d5-b2827dc8c452" providerId="ADAL" clId="{A949F138-5422-4ABD-ACF1-6CB239D66A6D}" dt="2023-03-06T15:28:19.448" v="471" actId="1037"/>
          <ac:spMkLst>
            <pc:docMk/>
            <pc:sldMk cId="3726375291" sldId="313"/>
            <ac:spMk id="12" creationId="{94D48265-8C3A-4D86-90CC-4DD4B813E72A}"/>
          </ac:spMkLst>
        </pc:spChg>
      </pc:sldChg>
      <pc:sldChg chg="del">
        <pc:chgData name="Smetanová, Radka" userId="3cd5dd29-66b2-4127-b2d5-b2827dc8c452" providerId="ADAL" clId="{A949F138-5422-4ABD-ACF1-6CB239D66A6D}" dt="2023-03-06T15:34:10.956" v="485" actId="47"/>
        <pc:sldMkLst>
          <pc:docMk/>
          <pc:sldMk cId="3838491077" sldId="314"/>
        </pc:sldMkLst>
      </pc:sldChg>
      <pc:sldChg chg="addSp delSp modSp add mod modTransition delAnim modAnim">
        <pc:chgData name="Smetanová, Radka" userId="3cd5dd29-66b2-4127-b2d5-b2827dc8c452" providerId="ADAL" clId="{A949F138-5422-4ABD-ACF1-6CB239D66A6D}" dt="2023-03-06T20:56:23.499" v="801"/>
        <pc:sldMkLst>
          <pc:docMk/>
          <pc:sldMk cId="3012862342" sldId="315"/>
        </pc:sldMkLst>
        <pc:spChg chg="mod">
          <ac:chgData name="Smetanová, Radka" userId="3cd5dd29-66b2-4127-b2d5-b2827dc8c452" providerId="ADAL" clId="{A949F138-5422-4ABD-ACF1-6CB239D66A6D}" dt="2023-03-06T15:24:29.776" v="374" actId="20577"/>
          <ac:spMkLst>
            <pc:docMk/>
            <pc:sldMk cId="3012862342" sldId="315"/>
            <ac:spMk id="3" creationId="{1CFE298F-BCE0-4AFD-864E-930ED8C50263}"/>
          </ac:spMkLst>
        </pc:spChg>
        <pc:spChg chg="mod">
          <ac:chgData name="Smetanová, Radka" userId="3cd5dd29-66b2-4127-b2d5-b2827dc8c452" providerId="ADAL" clId="{A949F138-5422-4ABD-ACF1-6CB239D66A6D}" dt="2023-03-06T15:25:32.181" v="407" actId="11"/>
          <ac:spMkLst>
            <pc:docMk/>
            <pc:sldMk cId="3012862342" sldId="315"/>
            <ac:spMk id="4" creationId="{63936883-5E8F-4A8C-8BAD-FEE19752D615}"/>
          </ac:spMkLst>
        </pc:spChg>
        <pc:spChg chg="mod">
          <ac:chgData name="Smetanová, Radka" userId="3cd5dd29-66b2-4127-b2d5-b2827dc8c452" providerId="ADAL" clId="{A949F138-5422-4ABD-ACF1-6CB239D66A6D}" dt="2023-03-06T15:24:59.453" v="390" actId="1038"/>
          <ac:spMkLst>
            <pc:docMk/>
            <pc:sldMk cId="3012862342" sldId="315"/>
            <ac:spMk id="5" creationId="{146B9981-6996-45EC-82EA-B141978D3D10}"/>
          </ac:spMkLst>
        </pc:spChg>
        <pc:spChg chg="del">
          <ac:chgData name="Smetanová, Radka" userId="3cd5dd29-66b2-4127-b2d5-b2827dc8c452" providerId="ADAL" clId="{A949F138-5422-4ABD-ACF1-6CB239D66A6D}" dt="2023-03-06T15:29:05.326" v="473" actId="478"/>
          <ac:spMkLst>
            <pc:docMk/>
            <pc:sldMk cId="3012862342" sldId="315"/>
            <ac:spMk id="7" creationId="{EF3D08E5-6D42-48F4-9D61-8E8E7C2D0E40}"/>
          </ac:spMkLst>
        </pc:spChg>
        <pc:spChg chg="del">
          <ac:chgData name="Smetanová, Radka" userId="3cd5dd29-66b2-4127-b2d5-b2827dc8c452" providerId="ADAL" clId="{A949F138-5422-4ABD-ACF1-6CB239D66A6D}" dt="2023-03-06T15:29:27.650" v="474" actId="478"/>
          <ac:spMkLst>
            <pc:docMk/>
            <pc:sldMk cId="3012862342" sldId="315"/>
            <ac:spMk id="8" creationId="{6D6697EF-6E65-4147-BAA3-4DF5EA0A570C}"/>
          </ac:spMkLst>
        </pc:spChg>
        <pc:spChg chg="mod">
          <ac:chgData name="Smetanová, Radka" userId="3cd5dd29-66b2-4127-b2d5-b2827dc8c452" providerId="ADAL" clId="{A949F138-5422-4ABD-ACF1-6CB239D66A6D}" dt="2023-03-06T15:29:57.121" v="482" actId="1076"/>
          <ac:spMkLst>
            <pc:docMk/>
            <pc:sldMk cId="3012862342" sldId="315"/>
            <ac:spMk id="9" creationId="{B49F5694-3064-452F-9C3B-F074749B8951}"/>
          </ac:spMkLst>
        </pc:spChg>
        <pc:spChg chg="add mod">
          <ac:chgData name="Smetanová, Radka" userId="3cd5dd29-66b2-4127-b2d5-b2827dc8c452" providerId="ADAL" clId="{A949F138-5422-4ABD-ACF1-6CB239D66A6D}" dt="2023-03-06T15:25:18.953" v="406" actId="1038"/>
          <ac:spMkLst>
            <pc:docMk/>
            <pc:sldMk cId="3012862342" sldId="315"/>
            <ac:spMk id="10" creationId="{427F60C2-FE50-4E78-9DB4-1BEE87FA30B2}"/>
          </ac:spMkLst>
        </pc:spChg>
        <pc:spChg chg="add del mod">
          <ac:chgData name="Smetanová, Radka" userId="3cd5dd29-66b2-4127-b2d5-b2827dc8c452" providerId="ADAL" clId="{A949F138-5422-4ABD-ACF1-6CB239D66A6D}" dt="2023-03-06T15:26:10.014" v="409" actId="21"/>
          <ac:spMkLst>
            <pc:docMk/>
            <pc:sldMk cId="3012862342" sldId="315"/>
            <ac:spMk id="11" creationId="{1D552D0E-727C-424F-81D0-B969BD0E2CB7}"/>
          </ac:spMkLst>
        </pc:spChg>
        <pc:spChg chg="add mod">
          <ac:chgData name="Smetanová, Radka" userId="3cd5dd29-66b2-4127-b2d5-b2827dc8c452" providerId="ADAL" clId="{A949F138-5422-4ABD-ACF1-6CB239D66A6D}" dt="2023-03-06T15:29:34.997" v="481" actId="1035"/>
          <ac:spMkLst>
            <pc:docMk/>
            <pc:sldMk cId="3012862342" sldId="315"/>
            <ac:spMk id="12" creationId="{8A7A999A-36D7-477E-82D6-37AEF76ECA13}"/>
          </ac:spMkLst>
        </pc:spChg>
      </pc:sldChg>
      <pc:sldChg chg="addSp modSp add mod ord modTransition modAnim">
        <pc:chgData name="Smetanová, Radka" userId="3cd5dd29-66b2-4127-b2d5-b2827dc8c452" providerId="ADAL" clId="{A949F138-5422-4ABD-ACF1-6CB239D66A6D}" dt="2023-03-06T20:56:23.499" v="801"/>
        <pc:sldMkLst>
          <pc:docMk/>
          <pc:sldMk cId="2915997668" sldId="316"/>
        </pc:sldMkLst>
        <pc:spChg chg="mod">
          <ac:chgData name="Smetanová, Radka" userId="3cd5dd29-66b2-4127-b2d5-b2827dc8c452" providerId="ADAL" clId="{A949F138-5422-4ABD-ACF1-6CB239D66A6D}" dt="2023-03-06T15:50:53.974" v="653" actId="14100"/>
          <ac:spMkLst>
            <pc:docMk/>
            <pc:sldMk cId="2915997668" sldId="316"/>
            <ac:spMk id="3" creationId="{1CFE298F-BCE0-4AFD-864E-930ED8C50263}"/>
          </ac:spMkLst>
        </pc:spChg>
        <pc:spChg chg="mod">
          <ac:chgData name="Smetanová, Radka" userId="3cd5dd29-66b2-4127-b2d5-b2827dc8c452" providerId="ADAL" clId="{A949F138-5422-4ABD-ACF1-6CB239D66A6D}" dt="2023-03-06T15:52:31.696" v="707" actId="20577"/>
          <ac:spMkLst>
            <pc:docMk/>
            <pc:sldMk cId="2915997668" sldId="316"/>
            <ac:spMk id="4" creationId="{63936883-5E8F-4A8C-8BAD-FEE19752D615}"/>
          </ac:spMkLst>
        </pc:spChg>
        <pc:spChg chg="add mod">
          <ac:chgData name="Smetanová, Radka" userId="3cd5dd29-66b2-4127-b2d5-b2827dc8c452" providerId="ADAL" clId="{A949F138-5422-4ABD-ACF1-6CB239D66A6D}" dt="2023-03-06T15:51:55.136" v="686" actId="207"/>
          <ac:spMkLst>
            <pc:docMk/>
            <pc:sldMk cId="2915997668" sldId="316"/>
            <ac:spMk id="5" creationId="{D09E51A7-FAA8-47A3-A0B3-31A169F8C243}"/>
          </ac:spMkLst>
        </pc:spChg>
        <pc:spChg chg="add mod">
          <ac:chgData name="Smetanová, Radka" userId="3cd5dd29-66b2-4127-b2d5-b2827dc8c452" providerId="ADAL" clId="{A949F138-5422-4ABD-ACF1-6CB239D66A6D}" dt="2023-03-06T15:52:10.385" v="693" actId="14100"/>
          <ac:spMkLst>
            <pc:docMk/>
            <pc:sldMk cId="2915997668" sldId="316"/>
            <ac:spMk id="6" creationId="{696BC231-8BDE-4D35-97C4-74D5FACE7166}"/>
          </ac:spMkLst>
        </pc:spChg>
        <pc:spChg chg="add mod">
          <ac:chgData name="Smetanová, Radka" userId="3cd5dd29-66b2-4127-b2d5-b2827dc8c452" providerId="ADAL" clId="{A949F138-5422-4ABD-ACF1-6CB239D66A6D}" dt="2023-03-06T15:52:16.811" v="695" actId="1076"/>
          <ac:spMkLst>
            <pc:docMk/>
            <pc:sldMk cId="2915997668" sldId="316"/>
            <ac:spMk id="7" creationId="{B9244933-B243-473B-84C7-E1A8DFF6E7F9}"/>
          </ac:spMkLst>
        </pc:spChg>
        <pc:spChg chg="add mod">
          <ac:chgData name="Smetanová, Radka" userId="3cd5dd29-66b2-4127-b2d5-b2827dc8c452" providerId="ADAL" clId="{A949F138-5422-4ABD-ACF1-6CB239D66A6D}" dt="2023-03-06T15:52:29.141" v="705" actId="14100"/>
          <ac:spMkLst>
            <pc:docMk/>
            <pc:sldMk cId="2915997668" sldId="316"/>
            <ac:spMk id="8" creationId="{20B9A811-0D41-4D49-8021-5EF589DC932C}"/>
          </ac:spMkLst>
        </pc:spChg>
      </pc:sldChg>
      <pc:sldChg chg="addSp modSp add mod modTransition modAnim">
        <pc:chgData name="Smetanová, Radka" userId="3cd5dd29-66b2-4127-b2d5-b2827dc8c452" providerId="ADAL" clId="{A949F138-5422-4ABD-ACF1-6CB239D66A6D}" dt="2023-03-06T20:56:23.499" v="801"/>
        <pc:sldMkLst>
          <pc:docMk/>
          <pc:sldMk cId="3443156405" sldId="317"/>
        </pc:sldMkLst>
        <pc:spChg chg="mod">
          <ac:chgData name="Smetanová, Radka" userId="3cd5dd29-66b2-4127-b2d5-b2827dc8c452" providerId="ADAL" clId="{A949F138-5422-4ABD-ACF1-6CB239D66A6D}" dt="2023-03-06T15:50:38.125" v="650" actId="20577"/>
          <ac:spMkLst>
            <pc:docMk/>
            <pc:sldMk cId="3443156405" sldId="317"/>
            <ac:spMk id="3" creationId="{1CFE298F-BCE0-4AFD-864E-930ED8C50263}"/>
          </ac:spMkLst>
        </pc:spChg>
        <pc:spChg chg="mod">
          <ac:chgData name="Smetanová, Radka" userId="3cd5dd29-66b2-4127-b2d5-b2827dc8c452" providerId="ADAL" clId="{A949F138-5422-4ABD-ACF1-6CB239D66A6D}" dt="2023-03-06T15:50:30.333" v="649" actId="113"/>
          <ac:spMkLst>
            <pc:docMk/>
            <pc:sldMk cId="3443156405" sldId="317"/>
            <ac:spMk id="4" creationId="{63936883-5E8F-4A8C-8BAD-FEE19752D615}"/>
          </ac:spMkLst>
        </pc:spChg>
        <pc:spChg chg="add mod">
          <ac:chgData name="Smetanová, Radka" userId="3cd5dd29-66b2-4127-b2d5-b2827dc8c452" providerId="ADAL" clId="{A949F138-5422-4ABD-ACF1-6CB239D66A6D}" dt="2023-03-06T15:52:58.501" v="722" actId="1035"/>
          <ac:spMkLst>
            <pc:docMk/>
            <pc:sldMk cId="3443156405" sldId="317"/>
            <ac:spMk id="5" creationId="{DCA1998D-1049-4C85-A75E-BCFF73DD9CDC}"/>
          </ac:spMkLst>
        </pc:spChg>
        <pc:spChg chg="add mod">
          <ac:chgData name="Smetanová, Radka" userId="3cd5dd29-66b2-4127-b2d5-b2827dc8c452" providerId="ADAL" clId="{A949F138-5422-4ABD-ACF1-6CB239D66A6D}" dt="2023-03-06T15:54:34.301" v="724" actId="1076"/>
          <ac:spMkLst>
            <pc:docMk/>
            <pc:sldMk cId="3443156405" sldId="317"/>
            <ac:spMk id="6" creationId="{96197131-B4B8-4AD5-95D4-5313E5B1E8EF}"/>
          </ac:spMkLst>
        </pc:spChg>
        <pc:spChg chg="add mod">
          <ac:chgData name="Smetanová, Radka" userId="3cd5dd29-66b2-4127-b2d5-b2827dc8c452" providerId="ADAL" clId="{A949F138-5422-4ABD-ACF1-6CB239D66A6D}" dt="2023-03-06T15:54:47.046" v="728" actId="14100"/>
          <ac:spMkLst>
            <pc:docMk/>
            <pc:sldMk cId="3443156405" sldId="317"/>
            <ac:spMk id="7" creationId="{DBF7F228-083E-41C0-9E8E-3E52923D8F27}"/>
          </ac:spMkLst>
        </pc:spChg>
        <pc:spChg chg="add mod">
          <ac:chgData name="Smetanová, Radka" userId="3cd5dd29-66b2-4127-b2d5-b2827dc8c452" providerId="ADAL" clId="{A949F138-5422-4ABD-ACF1-6CB239D66A6D}" dt="2023-03-06T15:54:58.364" v="730" actId="1076"/>
          <ac:spMkLst>
            <pc:docMk/>
            <pc:sldMk cId="3443156405" sldId="317"/>
            <ac:spMk id="8" creationId="{7483D660-3AB1-49EC-B8B5-2F47DE8FFBDA}"/>
          </ac:spMkLst>
        </pc:spChg>
      </pc:sldChg>
      <pc:sldMasterChg chg="modTransition modSldLayout">
        <pc:chgData name="Smetanová, Radka" userId="3cd5dd29-66b2-4127-b2d5-b2827dc8c452" providerId="ADAL" clId="{A949F138-5422-4ABD-ACF1-6CB239D66A6D}" dt="2023-03-06T20:56:23.499" v="801"/>
        <pc:sldMasterMkLst>
          <pc:docMk/>
          <pc:sldMasterMk cId="736187186" sldId="2147483751"/>
        </pc:sldMasterMkLst>
        <pc:sldLayoutChg chg="modTransition">
          <pc:chgData name="Smetanová, Radka" userId="3cd5dd29-66b2-4127-b2d5-b2827dc8c452" providerId="ADAL" clId="{A949F138-5422-4ABD-ACF1-6CB239D66A6D}" dt="2023-03-06T20:56:23.499" v="801"/>
          <pc:sldLayoutMkLst>
            <pc:docMk/>
            <pc:sldMasterMk cId="736187186" sldId="2147483751"/>
            <pc:sldLayoutMk cId="2878753435" sldId="2147483740"/>
          </pc:sldLayoutMkLst>
        </pc:sldLayoutChg>
        <pc:sldLayoutChg chg="modTransition">
          <pc:chgData name="Smetanová, Radka" userId="3cd5dd29-66b2-4127-b2d5-b2827dc8c452" providerId="ADAL" clId="{A949F138-5422-4ABD-ACF1-6CB239D66A6D}" dt="2023-03-06T20:56:23.499" v="801"/>
          <pc:sldLayoutMkLst>
            <pc:docMk/>
            <pc:sldMasterMk cId="736187186" sldId="2147483751"/>
            <pc:sldLayoutMk cId="4280758528" sldId="2147483741"/>
          </pc:sldLayoutMkLst>
        </pc:sldLayoutChg>
        <pc:sldLayoutChg chg="modTransition">
          <pc:chgData name="Smetanová, Radka" userId="3cd5dd29-66b2-4127-b2d5-b2827dc8c452" providerId="ADAL" clId="{A949F138-5422-4ABD-ACF1-6CB239D66A6D}" dt="2023-03-06T20:56:23.499" v="801"/>
          <pc:sldLayoutMkLst>
            <pc:docMk/>
            <pc:sldMasterMk cId="736187186" sldId="2147483751"/>
            <pc:sldLayoutMk cId="2239851506" sldId="2147483742"/>
          </pc:sldLayoutMkLst>
        </pc:sldLayoutChg>
        <pc:sldLayoutChg chg="modTransition">
          <pc:chgData name="Smetanová, Radka" userId="3cd5dd29-66b2-4127-b2d5-b2827dc8c452" providerId="ADAL" clId="{A949F138-5422-4ABD-ACF1-6CB239D66A6D}" dt="2023-03-06T20:56:23.499" v="801"/>
          <pc:sldLayoutMkLst>
            <pc:docMk/>
            <pc:sldMasterMk cId="736187186" sldId="2147483751"/>
            <pc:sldLayoutMk cId="2374706547" sldId="2147483743"/>
          </pc:sldLayoutMkLst>
        </pc:sldLayoutChg>
        <pc:sldLayoutChg chg="modTransition">
          <pc:chgData name="Smetanová, Radka" userId="3cd5dd29-66b2-4127-b2d5-b2827dc8c452" providerId="ADAL" clId="{A949F138-5422-4ABD-ACF1-6CB239D66A6D}" dt="2023-03-06T20:56:23.499" v="801"/>
          <pc:sldLayoutMkLst>
            <pc:docMk/>
            <pc:sldMasterMk cId="736187186" sldId="2147483751"/>
            <pc:sldLayoutMk cId="639807157" sldId="2147483744"/>
          </pc:sldLayoutMkLst>
        </pc:sldLayoutChg>
        <pc:sldLayoutChg chg="modTransition">
          <pc:chgData name="Smetanová, Radka" userId="3cd5dd29-66b2-4127-b2d5-b2827dc8c452" providerId="ADAL" clId="{A949F138-5422-4ABD-ACF1-6CB239D66A6D}" dt="2023-03-06T20:56:23.499" v="801"/>
          <pc:sldLayoutMkLst>
            <pc:docMk/>
            <pc:sldMasterMk cId="736187186" sldId="2147483751"/>
            <pc:sldLayoutMk cId="3388374818" sldId="2147483745"/>
          </pc:sldLayoutMkLst>
        </pc:sldLayoutChg>
        <pc:sldLayoutChg chg="modTransition">
          <pc:chgData name="Smetanová, Radka" userId="3cd5dd29-66b2-4127-b2d5-b2827dc8c452" providerId="ADAL" clId="{A949F138-5422-4ABD-ACF1-6CB239D66A6D}" dt="2023-03-06T20:56:23.499" v="801"/>
          <pc:sldLayoutMkLst>
            <pc:docMk/>
            <pc:sldMasterMk cId="736187186" sldId="2147483751"/>
            <pc:sldLayoutMk cId="1837612780" sldId="2147483746"/>
          </pc:sldLayoutMkLst>
        </pc:sldLayoutChg>
        <pc:sldLayoutChg chg="modTransition">
          <pc:chgData name="Smetanová, Radka" userId="3cd5dd29-66b2-4127-b2d5-b2827dc8c452" providerId="ADAL" clId="{A949F138-5422-4ABD-ACF1-6CB239D66A6D}" dt="2023-03-06T20:56:23.499" v="801"/>
          <pc:sldLayoutMkLst>
            <pc:docMk/>
            <pc:sldMasterMk cId="736187186" sldId="2147483751"/>
            <pc:sldLayoutMk cId="643100264" sldId="2147483747"/>
          </pc:sldLayoutMkLst>
        </pc:sldLayoutChg>
        <pc:sldLayoutChg chg="modTransition">
          <pc:chgData name="Smetanová, Radka" userId="3cd5dd29-66b2-4127-b2d5-b2827dc8c452" providerId="ADAL" clId="{A949F138-5422-4ABD-ACF1-6CB239D66A6D}" dt="2023-03-06T20:56:23.499" v="801"/>
          <pc:sldLayoutMkLst>
            <pc:docMk/>
            <pc:sldMasterMk cId="736187186" sldId="2147483751"/>
            <pc:sldLayoutMk cId="3573460915" sldId="2147483748"/>
          </pc:sldLayoutMkLst>
        </pc:sldLayoutChg>
        <pc:sldLayoutChg chg="modTransition">
          <pc:chgData name="Smetanová, Radka" userId="3cd5dd29-66b2-4127-b2d5-b2827dc8c452" providerId="ADAL" clId="{A949F138-5422-4ABD-ACF1-6CB239D66A6D}" dt="2023-03-06T20:56:23.499" v="801"/>
          <pc:sldLayoutMkLst>
            <pc:docMk/>
            <pc:sldMasterMk cId="736187186" sldId="2147483751"/>
            <pc:sldLayoutMk cId="2661324503" sldId="2147483749"/>
          </pc:sldLayoutMkLst>
        </pc:sldLayoutChg>
        <pc:sldLayoutChg chg="modTransition">
          <pc:chgData name="Smetanová, Radka" userId="3cd5dd29-66b2-4127-b2d5-b2827dc8c452" providerId="ADAL" clId="{A949F138-5422-4ABD-ACF1-6CB239D66A6D}" dt="2023-03-06T20:56:23.499" v="801"/>
          <pc:sldLayoutMkLst>
            <pc:docMk/>
            <pc:sldMasterMk cId="736187186" sldId="2147483751"/>
            <pc:sldLayoutMk cId="2865856145" sldId="2147483750"/>
          </pc:sldLayoutMkLst>
        </pc:sldLayoutChg>
      </pc:sldMasterChg>
    </pc:docChg>
  </pc:docChgLst>
  <pc:docChgLst>
    <pc:chgData name="Smetanová, Radka" userId="3cd5dd29-66b2-4127-b2d5-b2827dc8c452" providerId="ADAL" clId="{71EE21BC-35F6-44AF-A116-863BA35B3E4C}"/>
    <pc:docChg chg="delSld modSld">
      <pc:chgData name="Smetanová, Radka" userId="3cd5dd29-66b2-4127-b2d5-b2827dc8c452" providerId="ADAL" clId="{71EE21BC-35F6-44AF-A116-863BA35B3E4C}" dt="2023-01-31T13:21:54.947" v="79" actId="14100"/>
      <pc:docMkLst>
        <pc:docMk/>
      </pc:docMkLst>
      <pc:sldChg chg="del">
        <pc:chgData name="Smetanová, Radka" userId="3cd5dd29-66b2-4127-b2d5-b2827dc8c452" providerId="ADAL" clId="{71EE21BC-35F6-44AF-A116-863BA35B3E4C}" dt="2023-01-31T13:21:27.563" v="75" actId="47"/>
        <pc:sldMkLst>
          <pc:docMk/>
          <pc:sldMk cId="4249253675" sldId="282"/>
        </pc:sldMkLst>
      </pc:sldChg>
      <pc:sldChg chg="addSp modSp mod">
        <pc:chgData name="Smetanová, Radka" userId="3cd5dd29-66b2-4127-b2d5-b2827dc8c452" providerId="ADAL" clId="{71EE21BC-35F6-44AF-A116-863BA35B3E4C}" dt="2023-01-31T13:21:54.947" v="79" actId="14100"/>
        <pc:sldMkLst>
          <pc:docMk/>
          <pc:sldMk cId="1440196497" sldId="284"/>
        </pc:sldMkLst>
        <pc:picChg chg="add mod">
          <ac:chgData name="Smetanová, Radka" userId="3cd5dd29-66b2-4127-b2d5-b2827dc8c452" providerId="ADAL" clId="{71EE21BC-35F6-44AF-A116-863BA35B3E4C}" dt="2023-01-31T13:21:54.947" v="79" actId="14100"/>
          <ac:picMkLst>
            <pc:docMk/>
            <pc:sldMk cId="1440196497" sldId="284"/>
            <ac:picMk id="6" creationId="{2DE26669-2133-4EEC-B516-AE8092F5ED13}"/>
          </ac:picMkLst>
        </pc:picChg>
      </pc:sldChg>
      <pc:sldChg chg="addSp delSp modSp mod">
        <pc:chgData name="Smetanová, Radka" userId="3cd5dd29-66b2-4127-b2d5-b2827dc8c452" providerId="ADAL" clId="{71EE21BC-35F6-44AF-A116-863BA35B3E4C}" dt="2023-01-31T13:21:19.272" v="74" actId="403"/>
        <pc:sldMkLst>
          <pc:docMk/>
          <pc:sldMk cId="1602120555" sldId="299"/>
        </pc:sldMkLst>
        <pc:spChg chg="mod">
          <ac:chgData name="Smetanová, Radka" userId="3cd5dd29-66b2-4127-b2d5-b2827dc8c452" providerId="ADAL" clId="{71EE21BC-35F6-44AF-A116-863BA35B3E4C}" dt="2023-01-31T13:21:19.272" v="74" actId="403"/>
          <ac:spMkLst>
            <pc:docMk/>
            <pc:sldMk cId="1602120555" sldId="299"/>
            <ac:spMk id="2" creationId="{98636DD0-8D5F-4A82-9211-34EB0D5F695D}"/>
          </ac:spMkLst>
        </pc:spChg>
        <pc:spChg chg="del">
          <ac:chgData name="Smetanová, Radka" userId="3cd5dd29-66b2-4127-b2d5-b2827dc8c452" providerId="ADAL" clId="{71EE21BC-35F6-44AF-A116-863BA35B3E4C}" dt="2023-01-31T13:18:11.306" v="0" actId="3680"/>
          <ac:spMkLst>
            <pc:docMk/>
            <pc:sldMk cId="1602120555" sldId="299"/>
            <ac:spMk id="3" creationId="{A5D7810C-651B-4422-B0B3-B71D5FB20ADD}"/>
          </ac:spMkLst>
        </pc:spChg>
        <pc:graphicFrameChg chg="add mod ord modGraphic">
          <ac:chgData name="Smetanová, Radka" userId="3cd5dd29-66b2-4127-b2d5-b2827dc8c452" providerId="ADAL" clId="{71EE21BC-35F6-44AF-A116-863BA35B3E4C}" dt="2023-01-31T13:21:13.510" v="72" actId="20577"/>
          <ac:graphicFrameMkLst>
            <pc:docMk/>
            <pc:sldMk cId="1602120555" sldId="299"/>
            <ac:graphicFrameMk id="4" creationId="{65D5C54F-CF7F-4D38-B18B-D6AE59650C80}"/>
          </ac:graphicFrameMkLst>
        </pc:graphicFrameChg>
      </pc:sldChg>
      <pc:sldChg chg="del">
        <pc:chgData name="Smetanová, Radka" userId="3cd5dd29-66b2-4127-b2d5-b2827dc8c452" providerId="ADAL" clId="{71EE21BC-35F6-44AF-A116-863BA35B3E4C}" dt="2023-01-31T13:21:28.609" v="76" actId="47"/>
        <pc:sldMkLst>
          <pc:docMk/>
          <pc:sldMk cId="3800028079" sldId="300"/>
        </pc:sldMkLst>
      </pc:sldChg>
    </pc:docChg>
  </pc:docChgLst>
  <pc:docChgLst>
    <pc:chgData name="Smetanová, Radka" userId="3cd5dd29-66b2-4127-b2d5-b2827dc8c452" providerId="ADAL" clId="{092AE6E6-0B68-40D8-8F8D-B39C03979E14}"/>
    <pc:docChg chg="undo custSel addSld modSld">
      <pc:chgData name="Smetanová, Radka" userId="3cd5dd29-66b2-4127-b2d5-b2827dc8c452" providerId="ADAL" clId="{092AE6E6-0B68-40D8-8F8D-B39C03979E14}" dt="2023-04-26T06:48:33.981" v="56" actId="403"/>
      <pc:docMkLst>
        <pc:docMk/>
      </pc:docMkLst>
      <pc:sldChg chg="modSp add mod">
        <pc:chgData name="Smetanová, Radka" userId="3cd5dd29-66b2-4127-b2d5-b2827dc8c452" providerId="ADAL" clId="{092AE6E6-0B68-40D8-8F8D-B39C03979E14}" dt="2023-04-26T06:48:33.981" v="56" actId="403"/>
        <pc:sldMkLst>
          <pc:docMk/>
          <pc:sldMk cId="2307068498" sldId="326"/>
        </pc:sldMkLst>
        <pc:spChg chg="mod">
          <ac:chgData name="Smetanová, Radka" userId="3cd5dd29-66b2-4127-b2d5-b2827dc8c452" providerId="ADAL" clId="{092AE6E6-0B68-40D8-8F8D-B39C03979E14}" dt="2023-04-26T06:48:33.981" v="56" actId="403"/>
          <ac:spMkLst>
            <pc:docMk/>
            <pc:sldMk cId="2307068498" sldId="326"/>
            <ac:spMk id="3" creationId="{72A3B215-8C91-4B81-9908-26EA6CAED5DC}"/>
          </ac:spMkLst>
        </pc:spChg>
      </pc:sldChg>
    </pc:docChg>
  </pc:docChgLst>
  <pc:docChgLst>
    <pc:chgData name="Smetanová, Radka" userId="3cd5dd29-66b2-4127-b2d5-b2827dc8c452" providerId="ADAL" clId="{598EB7B6-19D3-47F1-9F7C-982F0207D230}"/>
    <pc:docChg chg="modSld">
      <pc:chgData name="Smetanová, Radka" userId="3cd5dd29-66b2-4127-b2d5-b2827dc8c452" providerId="ADAL" clId="{598EB7B6-19D3-47F1-9F7C-982F0207D230}" dt="2023-04-26T14:35:09.407" v="5" actId="20577"/>
      <pc:docMkLst>
        <pc:docMk/>
      </pc:docMkLst>
      <pc:sldChg chg="modSp mod">
        <pc:chgData name="Smetanová, Radka" userId="3cd5dd29-66b2-4127-b2d5-b2827dc8c452" providerId="ADAL" clId="{598EB7B6-19D3-47F1-9F7C-982F0207D230}" dt="2023-04-26T14:32:52.492" v="1" actId="20577"/>
        <pc:sldMkLst>
          <pc:docMk/>
          <pc:sldMk cId="77417285" sldId="266"/>
        </pc:sldMkLst>
        <pc:spChg chg="mod">
          <ac:chgData name="Smetanová, Radka" userId="3cd5dd29-66b2-4127-b2d5-b2827dc8c452" providerId="ADAL" clId="{598EB7B6-19D3-47F1-9F7C-982F0207D230}" dt="2023-04-26T14:32:52.492" v="1" actId="20577"/>
          <ac:spMkLst>
            <pc:docMk/>
            <pc:sldMk cId="77417285" sldId="266"/>
            <ac:spMk id="3" creationId="{EC9349C6-4D7A-40B1-910E-741FAE8A4D2D}"/>
          </ac:spMkLst>
        </pc:spChg>
      </pc:sldChg>
      <pc:sldChg chg="modSp">
        <pc:chgData name="Smetanová, Radka" userId="3cd5dd29-66b2-4127-b2d5-b2827dc8c452" providerId="ADAL" clId="{598EB7B6-19D3-47F1-9F7C-982F0207D230}" dt="2023-04-26T14:35:09.407" v="5" actId="20577"/>
        <pc:sldMkLst>
          <pc:docMk/>
          <pc:sldMk cId="1440196497" sldId="284"/>
        </pc:sldMkLst>
        <pc:spChg chg="mod">
          <ac:chgData name="Smetanová, Radka" userId="3cd5dd29-66b2-4127-b2d5-b2827dc8c452" providerId="ADAL" clId="{598EB7B6-19D3-47F1-9F7C-982F0207D230}" dt="2023-04-26T14:35:09.407" v="5" actId="20577"/>
          <ac:spMkLst>
            <pc:docMk/>
            <pc:sldMk cId="1440196497" sldId="284"/>
            <ac:spMk id="7" creationId="{0E9FF755-566F-4607-AA2C-5FA7D0B92D1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1278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0654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7481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0026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6091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2450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5614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0715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5343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852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5150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8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ransition spd="med">
    <p:pull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z63kMWGQGnkm-JcfFqaF3GquTkJiRWsHoIRk8IuYLCY" TargetMode="External"/><Relationship Id="rId2" Type="http://schemas.openxmlformats.org/officeDocument/2006/relationships/hyperlink" Target="https://wheelcarnival.com/wheels/warm-up-questions-year-6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36E9F9-25FE-44D1-B15A-56F6C63F2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1110" y="639098"/>
            <a:ext cx="3401961" cy="3494790"/>
          </a:xfrm>
        </p:spPr>
        <p:txBody>
          <a:bodyPr>
            <a:normAutofit/>
          </a:bodyPr>
          <a:lstStyle/>
          <a:p>
            <a:r>
              <a:rPr lang="cs-CZ" sz="5400" dirty="0" err="1"/>
              <a:t>Revision</a:t>
            </a:r>
            <a:r>
              <a:rPr lang="cs-CZ" sz="5400" dirty="0"/>
              <a:t>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DA9D43-CF19-486F-A5D0-646FF4039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110" y="4455621"/>
            <a:ext cx="3417990" cy="123861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Unit 5</a:t>
            </a:r>
          </a:p>
        </p:txBody>
      </p:sp>
      <p:pic>
        <p:nvPicPr>
          <p:cNvPr id="1026" name="Picture 2" descr="Revision Tips | Best Revision Techniques | Study &amp; Exam Tips | The Mix">
            <a:extLst>
              <a:ext uri="{FF2B5EF4-FFF2-40B4-BE49-F238E27FC236}">
                <a16:creationId xmlns:a16="http://schemas.microsoft.com/office/drawing/2014/main" id="{40389E7C-45D6-44E9-A730-1486D0E2C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860207"/>
            <a:ext cx="6912217" cy="461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11752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800E21-ADA6-429F-AD5C-1DC772CB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932903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WHICH ACTIVITY IS IN THE PICTURE?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930A4A-B032-4C02-857E-1EB309890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1110" y="4455621"/>
            <a:ext cx="3417990" cy="123861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spc="200" dirty="0">
                <a:solidFill>
                  <a:srgbClr val="00B050"/>
                </a:solidFill>
              </a:rPr>
              <a:t>FLY IN A BALLOON</a:t>
            </a:r>
            <a:endParaRPr lang="en-US" sz="2400" spc="2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The 7 Most Romantic Hot Air Balloon Rides – Big 7 Travel">
            <a:extLst>
              <a:ext uri="{FF2B5EF4-FFF2-40B4-BE49-F238E27FC236}">
                <a16:creationId xmlns:a16="http://schemas.microsoft.com/office/drawing/2014/main" id="{7E9A926F-E1AB-4386-A456-1921BBE84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903408"/>
            <a:ext cx="6912217" cy="45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854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800E21-ADA6-429F-AD5C-1DC772CB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932903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WHICH ACTIVITY IS IN THE PICTURE?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930A4A-B032-4C02-857E-1EB309890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1110" y="4455621"/>
            <a:ext cx="3417990" cy="123861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spc="200" dirty="0">
                <a:solidFill>
                  <a:srgbClr val="00B050"/>
                </a:solidFill>
              </a:rPr>
              <a:t>RIDE A HORSE</a:t>
            </a:r>
            <a:endParaRPr lang="en-US" sz="2400" spc="200" dirty="0">
              <a:solidFill>
                <a:srgbClr val="00B050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2050" name="Picture 2" descr="Premium Vector | Vector illustration of kid riding horse">
            <a:extLst>
              <a:ext uri="{FF2B5EF4-FFF2-40B4-BE49-F238E27FC236}">
                <a16:creationId xmlns:a16="http://schemas.microsoft.com/office/drawing/2014/main" id="{0913BED1-94DF-4473-A5D7-4F50FFD9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00" y="219075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7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800E21-ADA6-429F-AD5C-1DC772CB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932903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WHICH ACTIVITY IS IN THE PICTURE?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930A4A-B032-4C02-857E-1EB309890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1110" y="4455621"/>
            <a:ext cx="3839846" cy="123861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spc="200" dirty="0">
                <a:solidFill>
                  <a:srgbClr val="00B050"/>
                </a:solidFill>
              </a:rPr>
              <a:t>DRIVE A RACING CAR</a:t>
            </a:r>
            <a:endParaRPr lang="en-US" sz="2400" spc="200" dirty="0">
              <a:solidFill>
                <a:srgbClr val="00B050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3074" name="Picture 2" descr="Legendary Race Cars You Need to Know">
            <a:extLst>
              <a:ext uri="{FF2B5EF4-FFF2-40B4-BE49-F238E27FC236}">
                <a16:creationId xmlns:a16="http://schemas.microsoft.com/office/drawing/2014/main" id="{EB13E505-B8E1-4130-B663-9CC24EA35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44" y="1543173"/>
            <a:ext cx="7543304" cy="37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084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800E21-ADA6-429F-AD5C-1DC772CB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932903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WHICH ACTIVITY IS IN THE PICTURE?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930A4A-B032-4C02-857E-1EB309890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1110" y="4455621"/>
            <a:ext cx="3839846" cy="123861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spc="200" dirty="0">
                <a:solidFill>
                  <a:srgbClr val="00B050"/>
                </a:solidFill>
              </a:rPr>
              <a:t>CLIMB A MOUNTAIN</a:t>
            </a:r>
            <a:endParaRPr lang="en-US" sz="2400" spc="200" dirty="0">
              <a:solidFill>
                <a:srgbClr val="00B050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4098" name="Picture 2" descr="Everything You Need to Know About Mountaineering | Pegasus Airlines">
            <a:extLst>
              <a:ext uri="{FF2B5EF4-FFF2-40B4-BE49-F238E27FC236}">
                <a16:creationId xmlns:a16="http://schemas.microsoft.com/office/drawing/2014/main" id="{2065F3C5-56EA-4E36-9647-9534CDD1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5" y="931606"/>
            <a:ext cx="7492181" cy="49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6431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800E21-ADA6-429F-AD5C-1DC772CB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932903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WHICH ACTIVITY IS IN THE PICTURE?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930A4A-B032-4C02-857E-1EB309890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1110" y="4455621"/>
            <a:ext cx="3839846" cy="123861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spc="200" dirty="0">
                <a:solidFill>
                  <a:srgbClr val="00B050"/>
                </a:solidFill>
              </a:rPr>
              <a:t>SLEEP IN A TENT</a:t>
            </a:r>
            <a:endParaRPr lang="en-US" sz="2400" spc="200" dirty="0">
              <a:solidFill>
                <a:srgbClr val="00B050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5122" name="Picture 2" descr="10 Campers Share How They Get a Good Night's Sleep in the Wilderness | SELF">
            <a:extLst>
              <a:ext uri="{FF2B5EF4-FFF2-40B4-BE49-F238E27FC236}">
                <a16:creationId xmlns:a16="http://schemas.microsoft.com/office/drawing/2014/main" id="{90CC074A-0D34-4B93-BC96-47FC8C4F6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" y="646954"/>
            <a:ext cx="7418788" cy="556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3635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800E21-ADA6-429F-AD5C-1DC772CB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932903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WHICH ACTIVITY IS IN THE PICTURE?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930A4A-B032-4C02-857E-1EB309890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4297" y="4455621"/>
            <a:ext cx="4237703" cy="123861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spc="200" dirty="0">
                <a:solidFill>
                  <a:srgbClr val="00B050"/>
                </a:solidFill>
              </a:rPr>
              <a:t>SWIM WITH A DOLPHIN</a:t>
            </a:r>
            <a:endParaRPr lang="en-US" sz="2400" spc="200" dirty="0">
              <a:solidFill>
                <a:srgbClr val="00B050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6146" name="Picture 2" descr="Swim with Dolphins in Cabo: Family-Perfect | Cabo Adventures">
            <a:extLst>
              <a:ext uri="{FF2B5EF4-FFF2-40B4-BE49-F238E27FC236}">
                <a16:creationId xmlns:a16="http://schemas.microsoft.com/office/drawing/2014/main" id="{43E8F60B-56A5-42FD-A11B-CB3197860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44" y="104775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100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800E21-ADA6-429F-AD5C-1DC772CB2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932903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WHICH ACTIVITY IS IN THE PICTURE?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930A4A-B032-4C02-857E-1EB309890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1110" y="4455621"/>
            <a:ext cx="4050890" cy="123861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spc="200" dirty="0">
                <a:solidFill>
                  <a:srgbClr val="00B050"/>
                </a:solidFill>
              </a:rPr>
              <a:t>SEE A GHOST</a:t>
            </a:r>
            <a:endParaRPr lang="en-US" sz="2400" spc="200" dirty="0">
              <a:solidFill>
                <a:srgbClr val="00B050"/>
              </a:solidFill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7170" name="Picture 2" descr="DaySmart | Can Dogs See Ghosts and Other Supernatural Beings? Find…">
            <a:extLst>
              <a:ext uri="{FF2B5EF4-FFF2-40B4-BE49-F238E27FC236}">
                <a16:creationId xmlns:a16="http://schemas.microsoft.com/office/drawing/2014/main" id="{DBB1AF69-19B1-4D55-81EA-5FD0F8359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8" y="1404937"/>
            <a:ext cx="75342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009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734CDA-1CE8-4F1C-B0B3-AAB252B01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22913F-3714-4994-9352-79D2BF63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dirty="0"/>
              <a:t>HOMEWORK</a:t>
            </a:r>
          </a:p>
        </p:txBody>
      </p:sp>
      <p:pic>
        <p:nvPicPr>
          <p:cNvPr id="7" name="Graphic 6" descr="Closed Book">
            <a:extLst>
              <a:ext uri="{FF2B5EF4-FFF2-40B4-BE49-F238E27FC236}">
                <a16:creationId xmlns:a16="http://schemas.microsoft.com/office/drawing/2014/main" id="{5B5EB5DE-94F5-4E79-877B-790175BBC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066" r="17549"/>
          <a:stretch/>
        </p:blipFill>
        <p:spPr>
          <a:xfrm>
            <a:off x="834221" y="640081"/>
            <a:ext cx="3294737" cy="51172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143990-FA50-4B23-AE6D-E17D22F52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63482" y="2246569"/>
            <a:ext cx="58521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9349C6-4D7A-40B1-910E-741FAE8A4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711" y="2407436"/>
            <a:ext cx="6576032" cy="346165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2400" cap="all" spc="300" dirty="0"/>
              <a:t>STUDY FOR THE TEST (</a:t>
            </a:r>
            <a:r>
              <a:rPr lang="cs-CZ" sz="2400" cap="all" spc="300" dirty="0" err="1"/>
              <a:t>maY</a:t>
            </a:r>
            <a:r>
              <a:rPr lang="cs-CZ" sz="2400" cap="all" spc="300" dirty="0"/>
              <a:t> 14)</a:t>
            </a:r>
          </a:p>
          <a:p>
            <a:pPr marL="0" indent="0">
              <a:buNone/>
            </a:pPr>
            <a:r>
              <a:rPr lang="cs-CZ" sz="2400" cap="all" spc="300" dirty="0"/>
              <a:t>Make </a:t>
            </a:r>
            <a:r>
              <a:rPr lang="cs-CZ" sz="2400" cap="all" spc="300" dirty="0" err="1"/>
              <a:t>your</a:t>
            </a:r>
            <a:r>
              <a:rPr lang="cs-CZ" sz="2400" cap="all" spc="300" dirty="0"/>
              <a:t> </a:t>
            </a:r>
            <a:r>
              <a:rPr lang="cs-CZ" sz="2400" cap="all" spc="300" dirty="0" err="1"/>
              <a:t>project</a:t>
            </a:r>
            <a:r>
              <a:rPr lang="cs-CZ" sz="2400" cap="all" spc="300" dirty="0"/>
              <a:t> (</a:t>
            </a:r>
            <a:r>
              <a:rPr lang="cs-CZ" sz="2400" cap="all" spc="300" dirty="0" err="1"/>
              <a:t>maY</a:t>
            </a:r>
            <a:r>
              <a:rPr lang="cs-CZ" sz="2400" cap="all" spc="300" dirty="0"/>
              <a:t> 15)</a:t>
            </a:r>
          </a:p>
          <a:p>
            <a:pPr marL="0" indent="0">
              <a:buNone/>
            </a:pPr>
            <a:endParaRPr lang="cs-CZ" sz="2400" cap="all" spc="3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D57AB6-3172-4520-B22E-FCD0184F3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7285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7" r="27900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2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5 </a:t>
            </a:r>
            <a:r>
              <a:rPr lang="cs-CZ" sz="2400" dirty="0" err="1"/>
              <a:t>mins</a:t>
            </a:r>
            <a:r>
              <a:rPr lang="cs-CZ" sz="2400" dirty="0"/>
              <a:t> test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warm</a:t>
            </a:r>
            <a:r>
              <a:rPr lang="cs-CZ" sz="2400" dirty="0"/>
              <a:t>-up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reading</a:t>
            </a:r>
            <a:r>
              <a:rPr lang="cs-CZ" sz="2400" dirty="0"/>
              <a:t> – </a:t>
            </a:r>
            <a:r>
              <a:rPr lang="cs-CZ" sz="2400" dirty="0" err="1"/>
              <a:t>practice</a:t>
            </a:r>
            <a:r>
              <a:rPr lang="cs-CZ" sz="24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present</a:t>
            </a:r>
            <a:r>
              <a:rPr lang="cs-CZ" sz="2400" dirty="0"/>
              <a:t> </a:t>
            </a:r>
            <a:r>
              <a:rPr lang="cs-CZ" sz="2400" dirty="0" err="1"/>
              <a:t>perfect</a:t>
            </a:r>
            <a:r>
              <a:rPr lang="cs-CZ" sz="2400" dirty="0"/>
              <a:t> – </a:t>
            </a:r>
            <a:r>
              <a:rPr lang="cs-CZ" sz="2400" dirty="0" err="1"/>
              <a:t>practice</a:t>
            </a:r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vocabulary</a:t>
            </a:r>
            <a:r>
              <a:rPr lang="cs-CZ" sz="2400" dirty="0"/>
              <a:t> – </a:t>
            </a:r>
            <a:r>
              <a:rPr lang="cs-CZ" sz="2400" dirty="0" err="1"/>
              <a:t>practice</a:t>
            </a:r>
            <a:r>
              <a:rPr lang="cs-CZ" sz="24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homework</a:t>
            </a:r>
            <a:r>
              <a:rPr lang="cs-CZ" sz="2400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8" name="Grafický objekt 1" descr="Zaškrtnutí se souvislou výplní">
            <a:extLst>
              <a:ext uri="{FF2B5EF4-FFF2-40B4-BE49-F238E27FC236}">
                <a16:creationId xmlns:a16="http://schemas.microsoft.com/office/drawing/2014/main" id="{BDC54827-4EA9-47CF-B1CC-419514C7D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5697" y="2052541"/>
            <a:ext cx="457200" cy="457200"/>
          </a:xfrm>
          <a:prstGeom prst="rect">
            <a:avLst/>
          </a:prstGeom>
        </p:spPr>
      </p:pic>
      <p:pic>
        <p:nvPicPr>
          <p:cNvPr id="9" name="Grafický objekt 1" descr="Zaškrtnutí se souvislou výplní">
            <a:extLst>
              <a:ext uri="{FF2B5EF4-FFF2-40B4-BE49-F238E27FC236}">
                <a16:creationId xmlns:a16="http://schemas.microsoft.com/office/drawing/2014/main" id="{81235335-D419-4186-BC72-1316B6EC1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5694" y="2671973"/>
            <a:ext cx="457200" cy="457200"/>
          </a:xfrm>
          <a:prstGeom prst="rect">
            <a:avLst/>
          </a:prstGeom>
        </p:spPr>
      </p:pic>
      <p:pic>
        <p:nvPicPr>
          <p:cNvPr id="11" name="Grafický objekt 1" descr="Zaškrtnutí se souvislou výplní">
            <a:extLst>
              <a:ext uri="{FF2B5EF4-FFF2-40B4-BE49-F238E27FC236}">
                <a16:creationId xmlns:a16="http://schemas.microsoft.com/office/drawing/2014/main" id="{1BF2157F-27F1-4380-80D0-88C42C59E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5697" y="3291404"/>
            <a:ext cx="457200" cy="457200"/>
          </a:xfrm>
          <a:prstGeom prst="rect">
            <a:avLst/>
          </a:prstGeom>
        </p:spPr>
      </p:pic>
      <p:pic>
        <p:nvPicPr>
          <p:cNvPr id="13" name="Grafický objekt 1" descr="Zaškrtnutí se souvislou výplní">
            <a:extLst>
              <a:ext uri="{FF2B5EF4-FFF2-40B4-BE49-F238E27FC236}">
                <a16:creationId xmlns:a16="http://schemas.microsoft.com/office/drawing/2014/main" id="{4526D259-930D-4CE8-9290-5C01ADC5B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5694" y="5137137"/>
            <a:ext cx="457200" cy="457200"/>
          </a:xfrm>
          <a:prstGeom prst="rect">
            <a:avLst/>
          </a:prstGeom>
        </p:spPr>
      </p:pic>
      <p:pic>
        <p:nvPicPr>
          <p:cNvPr id="15" name="Grafický objekt 1" descr="Zaškrtnutí se souvislou výplní">
            <a:extLst>
              <a:ext uri="{FF2B5EF4-FFF2-40B4-BE49-F238E27FC236}">
                <a16:creationId xmlns:a16="http://schemas.microsoft.com/office/drawing/2014/main" id="{AC89D239-2D07-4A3C-A60C-15913D680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5131" y="3907370"/>
            <a:ext cx="457200" cy="457200"/>
          </a:xfrm>
          <a:prstGeom prst="rect">
            <a:avLst/>
          </a:prstGeom>
        </p:spPr>
      </p:pic>
      <p:pic>
        <p:nvPicPr>
          <p:cNvPr id="16" name="Grafický objekt 1" descr="Zaškrtnutí se souvislou výplní">
            <a:extLst>
              <a:ext uri="{FF2B5EF4-FFF2-40B4-BE49-F238E27FC236}">
                <a16:creationId xmlns:a16="http://schemas.microsoft.com/office/drawing/2014/main" id="{FC409288-6DBB-42D6-8850-AE04E0B66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0782" y="452535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3767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7" r="27900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2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5 </a:t>
            </a:r>
            <a:r>
              <a:rPr lang="cs-CZ" sz="2400" dirty="0" err="1"/>
              <a:t>mins</a:t>
            </a:r>
            <a:r>
              <a:rPr lang="cs-CZ" sz="2400" dirty="0"/>
              <a:t> test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warm</a:t>
            </a:r>
            <a:r>
              <a:rPr lang="cs-CZ" sz="2400" dirty="0"/>
              <a:t>-up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reading</a:t>
            </a:r>
            <a:r>
              <a:rPr lang="cs-CZ" sz="2400" dirty="0"/>
              <a:t> – </a:t>
            </a:r>
            <a:r>
              <a:rPr lang="cs-CZ" sz="2400" dirty="0" err="1"/>
              <a:t>practice</a:t>
            </a:r>
            <a:r>
              <a:rPr lang="cs-CZ" sz="24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present</a:t>
            </a:r>
            <a:r>
              <a:rPr lang="cs-CZ" sz="2400" dirty="0"/>
              <a:t> </a:t>
            </a:r>
            <a:r>
              <a:rPr lang="cs-CZ" sz="2400" dirty="0" err="1"/>
              <a:t>perfect</a:t>
            </a:r>
            <a:r>
              <a:rPr lang="cs-CZ" sz="2400" dirty="0"/>
              <a:t> – </a:t>
            </a:r>
            <a:r>
              <a:rPr lang="cs-CZ" sz="2400" dirty="0" err="1"/>
              <a:t>practice</a:t>
            </a:r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vocabulary</a:t>
            </a:r>
            <a:r>
              <a:rPr lang="cs-CZ" sz="2400" dirty="0"/>
              <a:t> – </a:t>
            </a:r>
            <a:r>
              <a:rPr lang="cs-CZ" sz="2400" dirty="0" err="1"/>
              <a:t>practice</a:t>
            </a:r>
            <a:r>
              <a:rPr lang="cs-CZ" sz="24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homework</a:t>
            </a:r>
            <a:r>
              <a:rPr lang="cs-CZ" sz="2400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04079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3648A4-BAF4-4D4D-80E4-5E76FF9D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 mins test</a:t>
            </a:r>
          </a:p>
        </p:txBody>
      </p:sp>
      <p:pic>
        <p:nvPicPr>
          <p:cNvPr id="5" name="Picture 4" descr="Black pen against a sheet with shaded numbers">
            <a:extLst>
              <a:ext uri="{FF2B5EF4-FFF2-40B4-BE49-F238E27FC236}">
                <a16:creationId xmlns:a16="http://schemas.microsoft.com/office/drawing/2014/main" id="{2E448F2C-77DC-95C5-692A-6ABF9107E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15" r="4868" b="-2"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85607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01CB2-AFDE-4137-B158-436020CF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sz="5400" dirty="0"/>
              <a:t>5 </a:t>
            </a:r>
            <a:r>
              <a:rPr lang="cs-CZ" sz="5400" dirty="0" err="1"/>
              <a:t>mins</a:t>
            </a:r>
            <a:r>
              <a:rPr lang="cs-CZ" sz="5400" dirty="0"/>
              <a:t> test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654B5429-1E1A-4CF0-AF11-E51770BBD3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93533" y="2023961"/>
          <a:ext cx="10058399" cy="3238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726">
                  <a:extLst>
                    <a:ext uri="{9D8B030D-6E8A-4147-A177-3AD203B41FA5}">
                      <a16:colId xmlns:a16="http://schemas.microsoft.com/office/drawing/2014/main" val="2722430486"/>
                    </a:ext>
                  </a:extLst>
                </a:gridCol>
                <a:gridCol w="2183711">
                  <a:extLst>
                    <a:ext uri="{9D8B030D-6E8A-4147-A177-3AD203B41FA5}">
                      <a16:colId xmlns:a16="http://schemas.microsoft.com/office/drawing/2014/main" val="2194865923"/>
                    </a:ext>
                  </a:extLst>
                </a:gridCol>
                <a:gridCol w="2633204">
                  <a:extLst>
                    <a:ext uri="{9D8B030D-6E8A-4147-A177-3AD203B41FA5}">
                      <a16:colId xmlns:a16="http://schemas.microsoft.com/office/drawing/2014/main" val="2045335649"/>
                    </a:ext>
                  </a:extLst>
                </a:gridCol>
                <a:gridCol w="2936758">
                  <a:extLst>
                    <a:ext uri="{9D8B030D-6E8A-4147-A177-3AD203B41FA5}">
                      <a16:colId xmlns:a16="http://schemas.microsoft.com/office/drawing/2014/main" val="1540190130"/>
                    </a:ext>
                  </a:extLst>
                </a:gridCol>
              </a:tblGrid>
              <a:tr h="539751">
                <a:tc>
                  <a:txBody>
                    <a:bodyPr/>
                    <a:lstStyle/>
                    <a:p>
                      <a:r>
                        <a:rPr lang="cs-CZ" sz="1800"/>
                        <a:t>CZECH</a:t>
                      </a:r>
                    </a:p>
                  </a:txBody>
                  <a:tcPr marL="77225" marR="77225" marT="38612" marB="38612" anchor="ctr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INFINITIVE</a:t>
                      </a:r>
                    </a:p>
                  </a:txBody>
                  <a:tcPr marL="77225" marR="77225" marT="38612" marB="38612" anchor="ctr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PAST SIMPLE</a:t>
                      </a:r>
                    </a:p>
                  </a:txBody>
                  <a:tcPr marL="77225" marR="77225" marT="38612" marB="38612" anchor="ctr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PAST PARTICIPLE</a:t>
                      </a:r>
                    </a:p>
                  </a:txBody>
                  <a:tcPr marL="77225" marR="77225" marT="38612" marB="38612" anchor="ctr"/>
                </a:tc>
                <a:extLst>
                  <a:ext uri="{0D108BD9-81ED-4DB2-BD59-A6C34878D82A}">
                    <a16:rowId xmlns:a16="http://schemas.microsoft.com/office/drawing/2014/main" val="3433905095"/>
                  </a:ext>
                </a:extLst>
              </a:tr>
              <a:tr h="539751">
                <a:tc>
                  <a:txBody>
                    <a:bodyPr/>
                    <a:lstStyle/>
                    <a:p>
                      <a:r>
                        <a:rPr lang="cs-CZ" sz="1800"/>
                        <a:t>UČIT SE</a:t>
                      </a:r>
                    </a:p>
                  </a:txBody>
                  <a:tcPr marL="77225" marR="77225" marT="38612" marB="38612" anchor="ctr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77225" marR="77225" marT="38612" marB="38612" anchor="ctr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77225" marR="77225" marT="38612" marB="38612" anchor="ctr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77225" marR="77225" marT="38612" marB="38612" anchor="ctr"/>
                </a:tc>
                <a:extLst>
                  <a:ext uri="{0D108BD9-81ED-4DB2-BD59-A6C34878D82A}">
                    <a16:rowId xmlns:a16="http://schemas.microsoft.com/office/drawing/2014/main" val="2283410992"/>
                  </a:ext>
                </a:extLst>
              </a:tr>
              <a:tr h="539751"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77225" marR="77225" marT="38612" marB="38612" anchor="ctr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GIVE</a:t>
                      </a:r>
                    </a:p>
                  </a:txBody>
                  <a:tcPr marL="77225" marR="77225" marT="38612" marB="38612" anchor="ctr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77225" marR="77225" marT="38612" marB="38612" anchor="ctr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77225" marR="77225" marT="38612" marB="38612" anchor="ctr"/>
                </a:tc>
                <a:extLst>
                  <a:ext uri="{0D108BD9-81ED-4DB2-BD59-A6C34878D82A}">
                    <a16:rowId xmlns:a16="http://schemas.microsoft.com/office/drawing/2014/main" val="775455526"/>
                  </a:ext>
                </a:extLst>
              </a:tr>
              <a:tr h="539751"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77225" marR="77225" marT="38612" marB="38612" anchor="ctr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77225" marR="77225" marT="38612" marB="38612" anchor="ctr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FELT</a:t>
                      </a:r>
                    </a:p>
                  </a:txBody>
                  <a:tcPr marL="77225" marR="77225" marT="38612" marB="38612" anchor="ctr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77225" marR="77225" marT="38612" marB="38612" anchor="ctr"/>
                </a:tc>
                <a:extLst>
                  <a:ext uri="{0D108BD9-81ED-4DB2-BD59-A6C34878D82A}">
                    <a16:rowId xmlns:a16="http://schemas.microsoft.com/office/drawing/2014/main" val="1957848184"/>
                  </a:ext>
                </a:extLst>
              </a:tr>
              <a:tr h="539751"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77225" marR="77225" marT="38612" marB="38612" anchor="ctr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77225" marR="77225" marT="38612" marB="38612" anchor="ctr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77225" marR="77225" marT="38612" marB="38612" anchor="ctr"/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BOUGHT</a:t>
                      </a:r>
                    </a:p>
                  </a:txBody>
                  <a:tcPr marL="77225" marR="77225" marT="38612" marB="38612" anchor="ctr"/>
                </a:tc>
                <a:extLst>
                  <a:ext uri="{0D108BD9-81ED-4DB2-BD59-A6C34878D82A}">
                    <a16:rowId xmlns:a16="http://schemas.microsoft.com/office/drawing/2014/main" val="1308551277"/>
                  </a:ext>
                </a:extLst>
              </a:tr>
              <a:tr h="539751">
                <a:tc>
                  <a:txBody>
                    <a:bodyPr/>
                    <a:lstStyle/>
                    <a:p>
                      <a:r>
                        <a:rPr lang="cs-CZ" sz="1800"/>
                        <a:t>BĚHAT</a:t>
                      </a:r>
                    </a:p>
                  </a:txBody>
                  <a:tcPr marL="77225" marR="77225" marT="38612" marB="38612" anchor="ctr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77225" marR="77225" marT="38612" marB="38612" anchor="ctr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77225" marR="77225" marT="38612" marB="38612" anchor="ctr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77225" marR="77225" marT="38612" marB="38612" anchor="ctr"/>
                </a:tc>
                <a:extLst>
                  <a:ext uri="{0D108BD9-81ED-4DB2-BD59-A6C34878D82A}">
                    <a16:rowId xmlns:a16="http://schemas.microsoft.com/office/drawing/2014/main" val="4141970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93741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78425F-6081-4DFF-996F-45107450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516108" cy="1674180"/>
          </a:xfrm>
        </p:spPr>
        <p:txBody>
          <a:bodyPr>
            <a:normAutofit/>
          </a:bodyPr>
          <a:lstStyle/>
          <a:p>
            <a:r>
              <a:rPr lang="cs-CZ" sz="5400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WARM-UP!</a:t>
            </a:r>
            <a:endParaRPr lang="cs-CZ" sz="540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3B215-8C91-4B81-9908-26EA6CAE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625446" cy="3229714"/>
          </a:xfrm>
        </p:spPr>
        <p:txBody>
          <a:bodyPr>
            <a:normAutofit/>
          </a:bodyPr>
          <a:lstStyle/>
          <a:p>
            <a:r>
              <a:rPr lang="cs-CZ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https://www.flippity.net/fc.php?k=1z63kMWGQGnkm-JcfFqaF3GquTkJiRWsHoIRk8IuYLCY</a:t>
            </a:r>
            <a:endParaRPr lang="cs-CZ" sz="1600" dirty="0"/>
          </a:p>
          <a:p>
            <a:endParaRPr lang="cs-CZ" sz="1600" dirty="0"/>
          </a:p>
        </p:txBody>
      </p:sp>
      <p:pic>
        <p:nvPicPr>
          <p:cNvPr id="4" name="Obrázek 3" descr="Obsah obrázku patro, osoba, sport, interiér&#10;&#10;Popis byl vytvořen automaticky">
            <a:extLst>
              <a:ext uri="{FF2B5EF4-FFF2-40B4-BE49-F238E27FC236}">
                <a16:creationId xmlns:a16="http://schemas.microsoft.com/office/drawing/2014/main" id="{18C4F35A-5F42-4133-B5E5-1CD83C12C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230" y="1519761"/>
            <a:ext cx="6892560" cy="3818478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12570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78425F-6081-4DFF-996F-45107450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516108" cy="1674180"/>
          </a:xfrm>
        </p:spPr>
        <p:txBody>
          <a:bodyPr>
            <a:normAutofit/>
          </a:bodyPr>
          <a:lstStyle/>
          <a:p>
            <a:r>
              <a:rPr lang="cs-CZ" sz="5400" dirty="0"/>
              <a:t>WARM-UP!</a:t>
            </a: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3B215-8C91-4B81-9908-26EA6CAE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625446" cy="322971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000" dirty="0"/>
              <a:t>ZAPOMENOUT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LEPIT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ZAMETAT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PRODAT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SPÁLIT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VZBUDIT SE </a:t>
            </a:r>
          </a:p>
        </p:txBody>
      </p:sp>
      <p:pic>
        <p:nvPicPr>
          <p:cNvPr id="4" name="Obrázek 3" descr="Obsah obrázku patro, osoba, sport, interiér&#10;&#10;Popis byl vytvořen automaticky">
            <a:extLst>
              <a:ext uri="{FF2B5EF4-FFF2-40B4-BE49-F238E27FC236}">
                <a16:creationId xmlns:a16="http://schemas.microsoft.com/office/drawing/2014/main" id="{18C4F35A-5F42-4133-B5E5-1CD83C12C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230" y="1519761"/>
            <a:ext cx="6892560" cy="3818478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06849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D72E9-CEF7-4594-A897-5F156257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READING PRACTICE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A4CD9B3-934D-452F-9DBC-DFFF8B1DD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8275" y="2057400"/>
            <a:ext cx="10267404" cy="736282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Read the text. Then correct the mistake in the sentences.</a:t>
            </a:r>
            <a:endParaRPr lang="cs-CZ" sz="28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6E4634-FFA4-45C8-998A-C88739359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4605" y="2793682"/>
            <a:ext cx="6158204" cy="3635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Why did James Eagle become famous in 2003?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What did the people have to do on the </a:t>
            </a:r>
            <a:r>
              <a:rPr lang="en-US" sz="1600" dirty="0" err="1"/>
              <a:t>Sherkin</a:t>
            </a:r>
            <a:r>
              <a:rPr lang="en-US" sz="1600" dirty="0"/>
              <a:t> Island?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What kind of TV </a:t>
            </a:r>
            <a:r>
              <a:rPr lang="en-US" sz="1600" dirty="0" err="1"/>
              <a:t>programmes</a:t>
            </a:r>
            <a:r>
              <a:rPr lang="en-US" sz="1600" dirty="0"/>
              <a:t> has James presented?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Which ocean did James row across with Will Turner?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How long did it take for James to ski to the North Pole?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What happened to James while he was working in Chile?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How many books has James written?</a:t>
            </a:r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E9FF755-566F-4607-AA2C-5FA7D0B92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72" y="2793682"/>
            <a:ext cx="5921828" cy="3635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He took part in a reality </a:t>
            </a:r>
            <a:r>
              <a:rPr lang="en-US" sz="1600" dirty="0" err="1">
                <a:solidFill>
                  <a:srgbClr val="00B050"/>
                </a:solidFill>
              </a:rPr>
              <a:t>programme</a:t>
            </a:r>
            <a:r>
              <a:rPr lang="en-US" sz="1600" dirty="0">
                <a:solidFill>
                  <a:srgbClr val="00B050"/>
                </a:solidFill>
              </a:rPr>
              <a:t>.</a:t>
            </a:r>
            <a:endParaRPr lang="cs-CZ" sz="1600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00B050"/>
                </a:solidFill>
              </a:rPr>
              <a:t>They had to </a:t>
            </a:r>
            <a:r>
              <a:rPr lang="en-US" sz="1600" b="1" dirty="0">
                <a:solidFill>
                  <a:srgbClr val="00B050"/>
                </a:solidFill>
              </a:rPr>
              <a:t>grow their food and build their houses</a:t>
            </a:r>
            <a:r>
              <a:rPr lang="en-US" sz="1600" dirty="0">
                <a:solidFill>
                  <a:srgbClr val="00B05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600" dirty="0">
                <a:solidFill>
                  <a:srgbClr val="00B050"/>
                </a:solidFill>
              </a:rPr>
              <a:t>James</a:t>
            </a:r>
            <a:r>
              <a:rPr lang="en-US" sz="1600" dirty="0">
                <a:solidFill>
                  <a:srgbClr val="00B050"/>
                </a:solidFill>
              </a:rPr>
              <a:t> has presented </a:t>
            </a:r>
            <a:r>
              <a:rPr lang="cs-CZ" sz="1600" b="1" dirty="0" err="1">
                <a:solidFill>
                  <a:srgbClr val="00B050"/>
                </a:solidFill>
              </a:rPr>
              <a:t>nature</a:t>
            </a:r>
            <a:r>
              <a:rPr lang="en-US" sz="1600" b="1" dirty="0">
                <a:solidFill>
                  <a:srgbClr val="00B050"/>
                </a:solidFill>
              </a:rPr>
              <a:t> and animal </a:t>
            </a:r>
            <a:r>
              <a:rPr lang="en-US" sz="1600" b="1" dirty="0" err="1">
                <a:solidFill>
                  <a:srgbClr val="00B050"/>
                </a:solidFill>
              </a:rPr>
              <a:t>programmes</a:t>
            </a:r>
            <a:r>
              <a:rPr lang="en-US" sz="1600" dirty="0">
                <a:solidFill>
                  <a:srgbClr val="00B05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600" dirty="0">
                <a:solidFill>
                  <a:srgbClr val="00B050"/>
                </a:solidFill>
              </a:rPr>
              <a:t>James</a:t>
            </a:r>
            <a:r>
              <a:rPr lang="en-US" sz="1600" dirty="0">
                <a:solidFill>
                  <a:srgbClr val="00B050"/>
                </a:solidFill>
              </a:rPr>
              <a:t> rowed across </a:t>
            </a:r>
            <a:r>
              <a:rPr lang="en-US" sz="1600" b="1" dirty="0">
                <a:solidFill>
                  <a:srgbClr val="00B050"/>
                </a:solidFill>
              </a:rPr>
              <a:t>the Atlantic </a:t>
            </a:r>
            <a:r>
              <a:rPr lang="en-US" sz="1600" dirty="0">
                <a:solidFill>
                  <a:srgbClr val="00B050"/>
                </a:solidFill>
              </a:rPr>
              <a:t>with Will Turner.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00B050"/>
                </a:solidFill>
              </a:rPr>
              <a:t>It took him </a:t>
            </a:r>
            <a:r>
              <a:rPr lang="en-US" sz="1600" b="1" dirty="0">
                <a:solidFill>
                  <a:srgbClr val="00B050"/>
                </a:solidFill>
              </a:rPr>
              <a:t>1</a:t>
            </a:r>
            <a:r>
              <a:rPr lang="cs-CZ" sz="1600" b="1" dirty="0">
                <a:solidFill>
                  <a:srgbClr val="00B050"/>
                </a:solidFill>
              </a:rPr>
              <a:t>5</a:t>
            </a:r>
            <a:r>
              <a:rPr lang="en-US" sz="1600" b="1" dirty="0">
                <a:solidFill>
                  <a:srgbClr val="00B050"/>
                </a:solidFill>
              </a:rPr>
              <a:t> days </a:t>
            </a:r>
            <a:r>
              <a:rPr lang="en-US" sz="1600" dirty="0">
                <a:solidFill>
                  <a:srgbClr val="00B050"/>
                </a:solidFill>
              </a:rPr>
              <a:t>to ski to the </a:t>
            </a:r>
            <a:r>
              <a:rPr lang="cs-CZ" sz="1600" dirty="0" err="1">
                <a:solidFill>
                  <a:srgbClr val="00B050"/>
                </a:solidFill>
              </a:rPr>
              <a:t>North</a:t>
            </a:r>
            <a:r>
              <a:rPr lang="en-US" sz="1600" dirty="0">
                <a:solidFill>
                  <a:srgbClr val="00B050"/>
                </a:solidFill>
              </a:rPr>
              <a:t> Pole.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>
                <a:solidFill>
                  <a:srgbClr val="00B050"/>
                </a:solidFill>
              </a:rPr>
              <a:t>He became ill </a:t>
            </a:r>
            <a:r>
              <a:rPr lang="en-US" sz="1600" dirty="0">
                <a:solidFill>
                  <a:srgbClr val="00B050"/>
                </a:solidFill>
              </a:rPr>
              <a:t>while he was working in </a:t>
            </a:r>
            <a:r>
              <a:rPr lang="cs-CZ" sz="1600" dirty="0">
                <a:solidFill>
                  <a:srgbClr val="00B050"/>
                </a:solidFill>
              </a:rPr>
              <a:t>Chile</a:t>
            </a:r>
            <a:r>
              <a:rPr lang="en-US" sz="1600" dirty="0">
                <a:solidFill>
                  <a:srgbClr val="00B05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600" dirty="0">
                <a:solidFill>
                  <a:srgbClr val="00B050"/>
                </a:solidFill>
              </a:rPr>
              <a:t>James</a:t>
            </a:r>
            <a:r>
              <a:rPr lang="en-US" sz="1600" dirty="0">
                <a:solidFill>
                  <a:srgbClr val="00B050"/>
                </a:solidFill>
              </a:rPr>
              <a:t> has written </a:t>
            </a:r>
            <a:r>
              <a:rPr lang="cs-CZ" sz="1600" b="1" dirty="0" err="1">
                <a:solidFill>
                  <a:srgbClr val="00B050"/>
                </a:solidFill>
              </a:rPr>
              <a:t>four</a:t>
            </a:r>
            <a:r>
              <a:rPr lang="en-US" sz="1600" b="1" dirty="0">
                <a:solidFill>
                  <a:srgbClr val="00B050"/>
                </a:solidFill>
              </a:rPr>
              <a:t> books</a:t>
            </a:r>
            <a:r>
              <a:rPr lang="en-US" sz="1600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en-US" sz="16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1600" dirty="0">
              <a:solidFill>
                <a:srgbClr val="00B050"/>
              </a:solidFill>
            </a:endParaRPr>
          </a:p>
        </p:txBody>
      </p:sp>
      <p:pic>
        <p:nvPicPr>
          <p:cNvPr id="6" name="Grafický objekt 5" descr="Otevřená kniha obrys">
            <a:extLst>
              <a:ext uri="{FF2B5EF4-FFF2-40B4-BE49-F238E27FC236}">
                <a16:creationId xmlns:a16="http://schemas.microsoft.com/office/drawing/2014/main" id="{2DE26669-2133-4EEC-B516-AE8092F5E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4857" y="657497"/>
            <a:ext cx="1079863" cy="10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96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1E702-E1AF-42F1-9E23-D11B41F6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PRESENT PERFECT - PRACTICE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FE298F-BCE0-4AFD-864E-930ED8C50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6408" y="1876425"/>
            <a:ext cx="11057942" cy="917257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2.	Write complete sentences or questions with the present</a:t>
            </a:r>
            <a:r>
              <a:rPr lang="cs-CZ" sz="2800" dirty="0"/>
              <a:t> 	</a:t>
            </a:r>
            <a:r>
              <a:rPr lang="en-US" sz="2800" dirty="0"/>
              <a:t>perfect. Put the word in brackets in the correct place.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936883-5E8F-4A8C-8BAD-FEE19752D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7650" y="2793682"/>
            <a:ext cx="5400675" cy="344980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500" dirty="0"/>
              <a:t>your friends / fly / in a plane? (ever)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500" dirty="0"/>
              <a:t>Michael / win / a competition. (never)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500" dirty="0"/>
              <a:t>we / finish / our homework. (just)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500" dirty="0"/>
              <a:t>Jake / play / tennis for the school. (never)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500" dirty="0"/>
              <a:t>Lizzie / climb / a mountain? (ever)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500" dirty="0"/>
              <a:t>Linda and Bridget / cook / dinner for their parents. (just)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500" dirty="0"/>
              <a:t>they / be / in hospital? (ever)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500" dirty="0"/>
              <a:t>George / sleep / in a caravan. (never)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500" dirty="0"/>
              <a:t>	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500" dirty="0"/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DB0A4E7F-6A24-4A6F-B0EF-F3FB8C4241F7}"/>
              </a:ext>
            </a:extLst>
          </p:cNvPr>
          <p:cNvSpPr txBox="1">
            <a:spLocks/>
          </p:cNvSpPr>
          <p:nvPr/>
        </p:nvSpPr>
        <p:spPr>
          <a:xfrm>
            <a:off x="5648325" y="2787462"/>
            <a:ext cx="6543675" cy="361333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en-US" sz="1700" dirty="0"/>
              <a:t> </a:t>
            </a:r>
            <a:r>
              <a:rPr lang="en-US" sz="1700" dirty="0">
                <a:solidFill>
                  <a:srgbClr val="00B050"/>
                </a:solidFill>
              </a:rPr>
              <a:t>Have your friends ever flown in a plane?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700" dirty="0">
                <a:solidFill>
                  <a:srgbClr val="00B050"/>
                </a:solidFill>
              </a:rPr>
              <a:t>Michael has never won a competition.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700" dirty="0">
                <a:solidFill>
                  <a:srgbClr val="00B050"/>
                </a:solidFill>
              </a:rPr>
              <a:t>We’ve just finished our homework.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700" dirty="0">
                <a:solidFill>
                  <a:srgbClr val="00B050"/>
                </a:solidFill>
              </a:rPr>
              <a:t>Jake has never played tennis for the school.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700" dirty="0">
                <a:solidFill>
                  <a:srgbClr val="00B050"/>
                </a:solidFill>
              </a:rPr>
              <a:t>Has Lizzie ever climbed a mountain?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700" dirty="0">
                <a:solidFill>
                  <a:srgbClr val="00B050"/>
                </a:solidFill>
              </a:rPr>
              <a:t>Linda and Bridget have just cooked dinner for their parents.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700" dirty="0">
                <a:solidFill>
                  <a:srgbClr val="00B050"/>
                </a:solidFill>
              </a:rPr>
              <a:t>Have they ever been in hospital?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700" dirty="0">
                <a:solidFill>
                  <a:srgbClr val="00B050"/>
                </a:solidFill>
              </a:rPr>
              <a:t>George has never slept in a caravan.</a:t>
            </a:r>
          </a:p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endParaRPr lang="en-US" sz="1700" dirty="0"/>
          </a:p>
          <a:p>
            <a:pPr marL="0" indent="0">
              <a:lnSpc>
                <a:spcPct val="100000"/>
              </a:lnSpc>
              <a:buFont typeface="Calibri" panose="020F0502020204030204" pitchFamily="34" charset="0"/>
              <a:buNone/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9922141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1E702-E1AF-42F1-9E23-D11B41F6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PRESENT PERFECT - PRACTICE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FE298F-BCE0-4AFD-864E-930ED8C50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6408" y="1876425"/>
            <a:ext cx="11057942" cy="917257"/>
          </a:xfrm>
        </p:spPr>
        <p:txBody>
          <a:bodyPr>
            <a:normAutofit/>
          </a:bodyPr>
          <a:lstStyle/>
          <a:p>
            <a:r>
              <a:rPr lang="en-US" sz="2800" dirty="0"/>
              <a:t>3.	Write complete questions.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936883-5E8F-4A8C-8BAD-FEE19752D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" y="2793681"/>
            <a:ext cx="5400675" cy="3607117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you / ever / write / a letter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your dad / ever / cook / Indian food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your friends / ever / win / a school competition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you / ever / read / a surfing magazine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your mum / ever / visit / Buckingham Palace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you / ever / see / a polar bear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your family / ever / eat / fish and chips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you / ever / go / a music festival 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DB0A4E7F-6A24-4A6F-B0EF-F3FB8C4241F7}"/>
              </a:ext>
            </a:extLst>
          </p:cNvPr>
          <p:cNvSpPr txBox="1">
            <a:spLocks/>
          </p:cNvSpPr>
          <p:nvPr/>
        </p:nvSpPr>
        <p:spPr>
          <a:xfrm>
            <a:off x="5981700" y="2787462"/>
            <a:ext cx="6210300" cy="361333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Have you ever written a letter?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Has your dad ever cooked Indian food?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Have your friends ever won a school competition?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Have you ever read a surfing magazine?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Has your mum ever visited Buckingham Palace?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Have you ever seen a polar bear?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Has your family ever eaten fish and chips?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Have you ever been to a music festival?</a:t>
            </a:r>
          </a:p>
        </p:txBody>
      </p:sp>
    </p:spTree>
    <p:extLst>
      <p:ext uri="{BB962C8B-B14F-4D97-AF65-F5344CB8AC3E}">
        <p14:creationId xmlns:p14="http://schemas.microsoft.com/office/powerpoint/2010/main" val="19156524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672</Words>
  <Application>Microsoft Office PowerPoint</Application>
  <PresentationFormat>Širokoúhlá obrazovka</PresentationFormat>
  <Paragraphs>108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Calibri</vt:lpstr>
      <vt:lpstr>Univers</vt:lpstr>
      <vt:lpstr>Univers Condensed</vt:lpstr>
      <vt:lpstr>Wingdings</vt:lpstr>
      <vt:lpstr>RetrospectVTI</vt:lpstr>
      <vt:lpstr>Revision II</vt:lpstr>
      <vt:lpstr>Lesson Plan</vt:lpstr>
      <vt:lpstr>5 mins test</vt:lpstr>
      <vt:lpstr>5 mins test</vt:lpstr>
      <vt:lpstr>WARM-UP!</vt:lpstr>
      <vt:lpstr>WARM-UP!</vt:lpstr>
      <vt:lpstr>READING PRACTICE</vt:lpstr>
      <vt:lpstr> PRESENT PERFECT - PRACTICE</vt:lpstr>
      <vt:lpstr> PRESENT PERFECT - PRACTICE</vt:lpstr>
      <vt:lpstr>WHICH ACTIVITY IS IN THE PICTURE?</vt:lpstr>
      <vt:lpstr>WHICH ACTIVITY IS IN THE PICTURE?</vt:lpstr>
      <vt:lpstr>WHICH ACTIVITY IS IN THE PICTURE?</vt:lpstr>
      <vt:lpstr>WHICH ACTIVITY IS IN THE PICTURE?</vt:lpstr>
      <vt:lpstr>WHICH ACTIVITY IS IN THE PICTURE?</vt:lpstr>
      <vt:lpstr>WHICH ACTIVITY IS IN THE PICTURE?</vt:lpstr>
      <vt:lpstr>WHICH ACTIVITY IS IN THE PICTURE?</vt:lpstr>
      <vt:lpstr>HOMEWORK</vt:lpstr>
      <vt:lpstr>Lesson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II</dc:title>
  <dc:creator>Smetanová, Radka</dc:creator>
  <cp:lastModifiedBy>Smetanová, Radka</cp:lastModifiedBy>
  <cp:revision>2</cp:revision>
  <dcterms:created xsi:type="dcterms:W3CDTF">2022-12-04T20:29:15Z</dcterms:created>
  <dcterms:modified xsi:type="dcterms:W3CDTF">2025-05-07T05:30:11Z</dcterms:modified>
</cp:coreProperties>
</file>