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sldIdLst>
    <p:sldId id="256" r:id="rId3"/>
    <p:sldId id="265" r:id="rId4"/>
    <p:sldId id="259" r:id="rId5"/>
    <p:sldId id="269" r:id="rId6"/>
    <p:sldId id="263" r:id="rId7"/>
    <p:sldId id="264" r:id="rId8"/>
    <p:sldId id="268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A213A-F945-60D4-00F8-1D9B1423E3D6}" v="1" dt="2025-02-05T17:23:58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S::smetra@zsodolenavoda.cz::3cd5dd29-66b2-4127-b2d5-b2827dc8c452" providerId="AD" clId="Web-{BC7DA2D5-D8C3-A1C0-77B4-652D6FC1EB3C}"/>
    <pc:docChg chg="addSld delSld modSld sldOrd addMainMaster modMainMaster">
      <pc:chgData name="Smetanová, Radka" userId="S::smetra@zsodolenavoda.cz::3cd5dd29-66b2-4127-b2d5-b2827dc8c452" providerId="AD" clId="Web-{BC7DA2D5-D8C3-A1C0-77B4-652D6FC1EB3C}" dt="2022-11-30T12:52:02.421" v="77" actId="1076"/>
      <pc:docMkLst>
        <pc:docMk/>
      </pc:docMkLst>
      <pc:sldChg chg="del">
        <pc:chgData name="Smetanová, Radka" userId="S::smetra@zsodolenavoda.cz::3cd5dd29-66b2-4127-b2d5-b2827dc8c452" providerId="AD" clId="Web-{BC7DA2D5-D8C3-A1C0-77B4-652D6FC1EB3C}" dt="2022-11-30T12:49:05.587" v="46"/>
        <pc:sldMkLst>
          <pc:docMk/>
          <pc:sldMk cId="4249253675" sldId="262"/>
        </pc:sldMkLst>
      </pc:sldChg>
      <pc:sldChg chg="modSp">
        <pc:chgData name="Smetanová, Radka" userId="S::smetra@zsodolenavoda.cz::3cd5dd29-66b2-4127-b2d5-b2827dc8c452" providerId="AD" clId="Web-{BC7DA2D5-D8C3-A1C0-77B4-652D6FC1EB3C}" dt="2022-11-30T12:46:47.083" v="2" actId="20577"/>
        <pc:sldMkLst>
          <pc:docMk/>
          <pc:sldMk cId="338845439" sldId="263"/>
        </pc:sldMkLst>
        <pc:spChg chg="mod">
          <ac:chgData name="Smetanová, Radka" userId="S::smetra@zsodolenavoda.cz::3cd5dd29-66b2-4127-b2d5-b2827dc8c452" providerId="AD" clId="Web-{BC7DA2D5-D8C3-A1C0-77B4-652D6FC1EB3C}" dt="2022-11-30T12:46:47.083" v="2" actId="20577"/>
          <ac:spMkLst>
            <pc:docMk/>
            <pc:sldMk cId="338845439" sldId="263"/>
            <ac:spMk id="3" creationId="{F37B4EFC-F5AA-4D00-B615-1A8A6B4A26E7}"/>
          </ac:spMkLst>
        </pc:spChg>
      </pc:sldChg>
      <pc:sldChg chg="modSp">
        <pc:chgData name="Smetanová, Radka" userId="S::smetra@zsodolenavoda.cz::3cd5dd29-66b2-4127-b2d5-b2827dc8c452" providerId="AD" clId="Web-{BC7DA2D5-D8C3-A1C0-77B4-652D6FC1EB3C}" dt="2022-11-30T12:48:43.774" v="45" actId="20577"/>
        <pc:sldMkLst>
          <pc:docMk/>
          <pc:sldMk cId="3161855916" sldId="264"/>
        </pc:sldMkLst>
        <pc:spChg chg="mod">
          <ac:chgData name="Smetanová, Radka" userId="S::smetra@zsodolenavoda.cz::3cd5dd29-66b2-4127-b2d5-b2827dc8c452" providerId="AD" clId="Web-{BC7DA2D5-D8C3-A1C0-77B4-652D6FC1EB3C}" dt="2022-11-30T12:48:43.774" v="45" actId="20577"/>
          <ac:spMkLst>
            <pc:docMk/>
            <pc:sldMk cId="3161855916" sldId="264"/>
            <ac:spMk id="3" creationId="{A474458D-5623-44D2-859A-DCDD2BA7FFD6}"/>
          </ac:spMkLst>
        </pc:spChg>
      </pc:sldChg>
      <pc:sldChg chg="addSp delSp modSp add mod ord setBg">
        <pc:chgData name="Smetanová, Radka" userId="S::smetra@zsodolenavoda.cz::3cd5dd29-66b2-4127-b2d5-b2827dc8c452" providerId="AD" clId="Web-{BC7DA2D5-D8C3-A1C0-77B4-652D6FC1EB3C}" dt="2022-11-30T12:50:53.934" v="66" actId="14100"/>
        <pc:sldMkLst>
          <pc:docMk/>
          <pc:sldMk cId="492220286" sldId="265"/>
        </pc:sldMkLst>
        <pc:spChg chg="mod">
          <ac:chgData name="Smetanová, Radka" userId="S::smetra@zsodolenavoda.cz::3cd5dd29-66b2-4127-b2d5-b2827dc8c452" providerId="AD" clId="Web-{BC7DA2D5-D8C3-A1C0-77B4-652D6FC1EB3C}" dt="2022-11-30T12:50:53.934" v="66" actId="14100"/>
          <ac:spMkLst>
            <pc:docMk/>
            <pc:sldMk cId="492220286" sldId="265"/>
            <ac:spMk id="2" creationId="{39762C64-49CF-4208-9F5F-61A4000EA1B7}"/>
          </ac:spMkLst>
        </pc:spChg>
        <pc:spChg chg="mod ord">
          <ac:chgData name="Smetanová, Radka" userId="S::smetra@zsodolenavoda.cz::3cd5dd29-66b2-4127-b2d5-b2827dc8c452" providerId="AD" clId="Web-{BC7DA2D5-D8C3-A1C0-77B4-652D6FC1EB3C}" dt="2022-11-30T12:50:45.012" v="65"/>
          <ac:spMkLst>
            <pc:docMk/>
            <pc:sldMk cId="492220286" sldId="265"/>
            <ac:spMk id="3" creationId="{9C8A1656-23D4-40EE-B162-837A68B1EF7F}"/>
          </ac:spMkLst>
        </pc:spChg>
        <pc:spChg chg="add del">
          <ac:chgData name="Smetanová, Radka" userId="S::smetra@zsodolenavoda.cz::3cd5dd29-66b2-4127-b2d5-b2827dc8c452" providerId="AD" clId="Web-{BC7DA2D5-D8C3-A1C0-77B4-652D6FC1EB3C}" dt="2022-11-30T12:50:44.996" v="64"/>
          <ac:spMkLst>
            <pc:docMk/>
            <pc:sldMk cId="492220286" sldId="265"/>
            <ac:spMk id="10" creationId="{B1595A09-E336-4D1B-9B3A-06A2287A54E2}"/>
          </ac:spMkLst>
        </pc:spChg>
        <pc:spChg chg="add del">
          <ac:chgData name="Smetanová, Radka" userId="S::smetra@zsodolenavoda.cz::3cd5dd29-66b2-4127-b2d5-b2827dc8c452" providerId="AD" clId="Web-{BC7DA2D5-D8C3-A1C0-77B4-652D6FC1EB3C}" dt="2022-11-30T12:50:44.996" v="64"/>
          <ac:spMkLst>
            <pc:docMk/>
            <pc:sldMk cId="492220286" sldId="265"/>
            <ac:spMk id="12" creationId="{3540989C-C7B8-473B-BF87-6F2DA6A90006}"/>
          </ac:spMkLst>
        </pc:spChg>
        <pc:spChg chg="add">
          <ac:chgData name="Smetanová, Radka" userId="S::smetra@zsodolenavoda.cz::3cd5dd29-66b2-4127-b2d5-b2827dc8c452" providerId="AD" clId="Web-{BC7DA2D5-D8C3-A1C0-77B4-652D6FC1EB3C}" dt="2022-11-30T12:50:45.012" v="65"/>
          <ac:spMkLst>
            <pc:docMk/>
            <pc:sldMk cId="492220286" sldId="265"/>
            <ac:spMk id="14" creationId="{F13C74B1-5B17-4795-BED0-7140497B445A}"/>
          </ac:spMkLst>
        </pc:spChg>
        <pc:spChg chg="add">
          <ac:chgData name="Smetanová, Radka" userId="S::smetra@zsodolenavoda.cz::3cd5dd29-66b2-4127-b2d5-b2827dc8c452" providerId="AD" clId="Web-{BC7DA2D5-D8C3-A1C0-77B4-652D6FC1EB3C}" dt="2022-11-30T12:50:45.012" v="65"/>
          <ac:spMkLst>
            <pc:docMk/>
            <pc:sldMk cId="492220286" sldId="265"/>
            <ac:spMk id="15" creationId="{3FCFB1DE-0B7E-48CC-BA90-B2AB0889F9D6}"/>
          </ac:spMkLst>
        </pc:spChg>
        <pc:picChg chg="mod">
          <ac:chgData name="Smetanová, Radka" userId="S::smetra@zsodolenavoda.cz::3cd5dd29-66b2-4127-b2d5-b2827dc8c452" providerId="AD" clId="Web-{BC7DA2D5-D8C3-A1C0-77B4-652D6FC1EB3C}" dt="2022-11-30T12:50:45.012" v="65"/>
          <ac:picMkLst>
            <pc:docMk/>
            <pc:sldMk cId="492220286" sldId="265"/>
            <ac:picMk id="5" creationId="{4A327F70-E51A-F38D-49E4-9C819E602C8A}"/>
          </ac:picMkLst>
        </pc:picChg>
      </pc:sldChg>
      <pc:sldChg chg="add">
        <pc:chgData name="Smetanová, Radka" userId="S::smetra@zsodolenavoda.cz::3cd5dd29-66b2-4127-b2d5-b2827dc8c452" providerId="AD" clId="Web-{BC7DA2D5-D8C3-A1C0-77B4-652D6FC1EB3C}" dt="2022-11-30T12:50:28.730" v="62"/>
        <pc:sldMkLst>
          <pc:docMk/>
          <pc:sldMk cId="2058198614" sldId="266"/>
        </pc:sldMkLst>
      </pc:sldChg>
      <pc:sldChg chg="add ord">
        <pc:chgData name="Smetanová, Radka" userId="S::smetra@zsodolenavoda.cz::3cd5dd29-66b2-4127-b2d5-b2827dc8c452" providerId="AD" clId="Web-{BC7DA2D5-D8C3-A1C0-77B4-652D6FC1EB3C}" dt="2022-11-30T12:51:18.388" v="69"/>
        <pc:sldMkLst>
          <pc:docMk/>
          <pc:sldMk cId="1766255730" sldId="267"/>
        </pc:sldMkLst>
      </pc:sldChg>
      <pc:sldChg chg="addSp modSp add ord replId">
        <pc:chgData name="Smetanová, Radka" userId="S::smetra@zsodolenavoda.cz::3cd5dd29-66b2-4127-b2d5-b2827dc8c452" providerId="AD" clId="Web-{BC7DA2D5-D8C3-A1C0-77B4-652D6FC1EB3C}" dt="2022-11-30T12:52:02.421" v="77" actId="1076"/>
        <pc:sldMkLst>
          <pc:docMk/>
          <pc:sldMk cId="256238102" sldId="268"/>
        </pc:sldMkLst>
        <pc:picChg chg="add mod">
          <ac:chgData name="Smetanová, Radka" userId="S::smetra@zsodolenavoda.cz::3cd5dd29-66b2-4127-b2d5-b2827dc8c452" providerId="AD" clId="Web-{BC7DA2D5-D8C3-A1C0-77B4-652D6FC1EB3C}" dt="2022-11-30T12:51:46.451" v="73" actId="1076"/>
          <ac:picMkLst>
            <pc:docMk/>
            <pc:sldMk cId="256238102" sldId="268"/>
            <ac:picMk id="4" creationId="{54696DD7-B46F-7AF6-8B34-3A7480725D83}"/>
          </ac:picMkLst>
        </pc:picChg>
        <pc:picChg chg="add mod">
          <ac:chgData name="Smetanová, Radka" userId="S::smetra@zsodolenavoda.cz::3cd5dd29-66b2-4127-b2d5-b2827dc8c452" providerId="AD" clId="Web-{BC7DA2D5-D8C3-A1C0-77B4-652D6FC1EB3C}" dt="2022-11-30T12:51:54.592" v="76" actId="1076"/>
          <ac:picMkLst>
            <pc:docMk/>
            <pc:sldMk cId="256238102" sldId="268"/>
            <ac:picMk id="6" creationId="{54696DD7-B46F-7AF6-8B34-3A7480725D83}"/>
          </ac:picMkLst>
        </pc:picChg>
        <pc:picChg chg="add mod">
          <ac:chgData name="Smetanová, Radka" userId="S::smetra@zsodolenavoda.cz::3cd5dd29-66b2-4127-b2d5-b2827dc8c452" providerId="AD" clId="Web-{BC7DA2D5-D8C3-A1C0-77B4-652D6FC1EB3C}" dt="2022-11-30T12:52:02.421" v="77" actId="1076"/>
          <ac:picMkLst>
            <pc:docMk/>
            <pc:sldMk cId="256238102" sldId="268"/>
            <ac:picMk id="7" creationId="{54696DD7-B46F-7AF6-8B34-3A7480725D83}"/>
          </ac:picMkLst>
        </pc:picChg>
      </pc:sldChg>
      <pc:sldMasterChg chg="add addSldLayout">
        <pc:chgData name="Smetanová, Radka" userId="S::smetra@zsodolenavoda.cz::3cd5dd29-66b2-4127-b2d5-b2827dc8c452" providerId="AD" clId="Web-{BC7DA2D5-D8C3-A1C0-77B4-652D6FC1EB3C}" dt="2022-11-30T12:49:39.150" v="47"/>
        <pc:sldMasterMkLst>
          <pc:docMk/>
          <pc:sldMasterMk cId="4057089080" sldId="2147483660"/>
        </pc:sldMasterMkLst>
        <pc:sldLayoutChg chg="ad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4057089080" sldId="2147483660"/>
            <pc:sldLayoutMk cId="3917387726" sldId="2147483661"/>
          </pc:sldLayoutMkLst>
        </pc:sldLayoutChg>
        <pc:sldLayoutChg chg="ad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4057089080" sldId="2147483660"/>
            <pc:sldLayoutMk cId="3703745277" sldId="2147483662"/>
          </pc:sldLayoutMkLst>
        </pc:sldLayoutChg>
        <pc:sldLayoutChg chg="ad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4057089080" sldId="2147483660"/>
            <pc:sldLayoutMk cId="2088301789" sldId="2147483663"/>
          </pc:sldLayoutMkLst>
        </pc:sldLayoutChg>
        <pc:sldLayoutChg chg="ad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4057089080" sldId="2147483660"/>
            <pc:sldLayoutMk cId="1170701057" sldId="2147483664"/>
          </pc:sldLayoutMkLst>
        </pc:sldLayoutChg>
        <pc:sldLayoutChg chg="ad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4057089080" sldId="2147483660"/>
            <pc:sldLayoutMk cId="1997766825" sldId="2147483665"/>
          </pc:sldLayoutMkLst>
        </pc:sldLayoutChg>
        <pc:sldLayoutChg chg="ad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4057089080" sldId="2147483660"/>
            <pc:sldLayoutMk cId="3063972063" sldId="2147483666"/>
          </pc:sldLayoutMkLst>
        </pc:sldLayoutChg>
        <pc:sldLayoutChg chg="ad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4057089080" sldId="2147483660"/>
            <pc:sldLayoutMk cId="3481845341" sldId="2147483667"/>
          </pc:sldLayoutMkLst>
        </pc:sldLayoutChg>
        <pc:sldLayoutChg chg="ad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4057089080" sldId="2147483660"/>
            <pc:sldLayoutMk cId="607902477" sldId="2147483668"/>
          </pc:sldLayoutMkLst>
        </pc:sldLayoutChg>
        <pc:sldLayoutChg chg="ad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4057089080" sldId="2147483660"/>
            <pc:sldLayoutMk cId="3380283946" sldId="2147483669"/>
          </pc:sldLayoutMkLst>
        </pc:sldLayoutChg>
        <pc:sldLayoutChg chg="ad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4057089080" sldId="2147483660"/>
            <pc:sldLayoutMk cId="1394251055" sldId="2147483670"/>
          </pc:sldLayoutMkLst>
        </pc:sldLayoutChg>
        <pc:sldLayoutChg chg="ad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4057089080" sldId="2147483660"/>
            <pc:sldLayoutMk cId="3177021532" sldId="2147483671"/>
          </pc:sldLayoutMkLst>
        </pc:sldLayoutChg>
      </pc:sldMasterChg>
      <pc:sldMasterChg chg="modSldLayout">
        <pc:chgData name="Smetanová, Radka" userId="S::smetra@zsodolenavoda.cz::3cd5dd29-66b2-4127-b2d5-b2827dc8c452" providerId="AD" clId="Web-{BC7DA2D5-D8C3-A1C0-77B4-652D6FC1EB3C}" dt="2022-11-30T12:49:39.150" v="47"/>
        <pc:sldMasterMkLst>
          <pc:docMk/>
          <pc:sldMasterMk cId="2981556170" sldId="2147483673"/>
        </pc:sldMasterMkLst>
        <pc:sldLayoutChg chg="replI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2981556170" sldId="2147483673"/>
            <pc:sldLayoutMk cId="3869108315" sldId="2147483674"/>
          </pc:sldLayoutMkLst>
        </pc:sldLayoutChg>
        <pc:sldLayoutChg chg="replI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2981556170" sldId="2147483673"/>
            <pc:sldLayoutMk cId="3850866473" sldId="2147483675"/>
          </pc:sldLayoutMkLst>
        </pc:sldLayoutChg>
        <pc:sldLayoutChg chg="replI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2981556170" sldId="2147483673"/>
            <pc:sldLayoutMk cId="3493071530" sldId="2147483676"/>
          </pc:sldLayoutMkLst>
        </pc:sldLayoutChg>
        <pc:sldLayoutChg chg="replI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2981556170" sldId="2147483673"/>
            <pc:sldLayoutMk cId="3483494862" sldId="2147483677"/>
          </pc:sldLayoutMkLst>
        </pc:sldLayoutChg>
        <pc:sldLayoutChg chg="replI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2981556170" sldId="2147483673"/>
            <pc:sldLayoutMk cId="3061743155" sldId="2147483678"/>
          </pc:sldLayoutMkLst>
        </pc:sldLayoutChg>
        <pc:sldLayoutChg chg="replI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2981556170" sldId="2147483673"/>
            <pc:sldLayoutMk cId="230449505" sldId="2147483679"/>
          </pc:sldLayoutMkLst>
        </pc:sldLayoutChg>
        <pc:sldLayoutChg chg="replI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2981556170" sldId="2147483673"/>
            <pc:sldLayoutMk cId="2541662661" sldId="2147483680"/>
          </pc:sldLayoutMkLst>
        </pc:sldLayoutChg>
        <pc:sldLayoutChg chg="replI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2981556170" sldId="2147483673"/>
            <pc:sldLayoutMk cId="4126275545" sldId="2147483681"/>
          </pc:sldLayoutMkLst>
        </pc:sldLayoutChg>
        <pc:sldLayoutChg chg="replI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2981556170" sldId="2147483673"/>
            <pc:sldLayoutMk cId="1707507837" sldId="2147483682"/>
          </pc:sldLayoutMkLst>
        </pc:sldLayoutChg>
        <pc:sldLayoutChg chg="replId">
          <pc:chgData name="Smetanová, Radka" userId="S::smetra@zsodolenavoda.cz::3cd5dd29-66b2-4127-b2d5-b2827dc8c452" providerId="AD" clId="Web-{BC7DA2D5-D8C3-A1C0-77B4-652D6FC1EB3C}" dt="2022-11-30T12:49:39.150" v="47"/>
          <pc:sldLayoutMkLst>
            <pc:docMk/>
            <pc:sldMasterMk cId="2981556170" sldId="2147483673"/>
            <pc:sldLayoutMk cId="603119890" sldId="2147483683"/>
          </pc:sldLayoutMkLst>
        </pc:sldLayoutChg>
      </pc:sldMasterChg>
    </pc:docChg>
  </pc:docChgLst>
  <pc:docChgLst>
    <pc:chgData name="Smetanová, Radka" userId="3cd5dd29-66b2-4127-b2d5-b2827dc8c452" providerId="ADAL" clId="{E0B52F99-5BAC-4A37-A83C-A4B38BED0188}"/>
    <pc:docChg chg="custSel addSld modSld">
      <pc:chgData name="Smetanová, Radka" userId="3cd5dd29-66b2-4127-b2d5-b2827dc8c452" providerId="ADAL" clId="{E0B52F99-5BAC-4A37-A83C-A4B38BED0188}" dt="2023-02-08T16:34:17.402" v="21"/>
      <pc:docMkLst>
        <pc:docMk/>
      </pc:docMkLst>
      <pc:sldChg chg="addSp delSp modSp add mod modTransition">
        <pc:chgData name="Smetanová, Radka" userId="3cd5dd29-66b2-4127-b2d5-b2827dc8c452" providerId="ADAL" clId="{E0B52F99-5BAC-4A37-A83C-A4B38BED0188}" dt="2023-02-08T16:33:51.131" v="4"/>
        <pc:sldMkLst>
          <pc:docMk/>
          <pc:sldMk cId="3488125702" sldId="259"/>
        </pc:sldMkLst>
        <pc:picChg chg="del">
          <ac:chgData name="Smetanová, Radka" userId="3cd5dd29-66b2-4127-b2d5-b2827dc8c452" providerId="ADAL" clId="{E0B52F99-5BAC-4A37-A83C-A4B38BED0188}" dt="2023-02-08T16:33:47.678" v="3" actId="21"/>
          <ac:picMkLst>
            <pc:docMk/>
            <pc:sldMk cId="3488125702" sldId="259"/>
            <ac:picMk id="4" creationId="{18C4F35A-5F42-4133-B5E5-1CD83C12CC48}"/>
          </ac:picMkLst>
        </pc:picChg>
        <pc:picChg chg="add mod">
          <ac:chgData name="Smetanová, Radka" userId="3cd5dd29-66b2-4127-b2d5-b2827dc8c452" providerId="ADAL" clId="{E0B52F99-5BAC-4A37-A83C-A4B38BED0188}" dt="2023-02-08T16:33:51.131" v="4"/>
          <ac:picMkLst>
            <pc:docMk/>
            <pc:sldMk cId="3488125702" sldId="259"/>
            <ac:picMk id="6" creationId="{D0A7C6D7-2F6C-4DDB-BD44-2BBFB80174F7}"/>
          </ac:picMkLst>
        </pc:picChg>
      </pc:sldChg>
      <pc:sldChg chg="modSp mod">
        <pc:chgData name="Smetanová, Radka" userId="3cd5dd29-66b2-4127-b2d5-b2827dc8c452" providerId="ADAL" clId="{E0B52F99-5BAC-4A37-A83C-A4B38BED0188}" dt="2023-02-08T16:32:56.784" v="1" actId="20577"/>
        <pc:sldMkLst>
          <pc:docMk/>
          <pc:sldMk cId="338845439" sldId="263"/>
        </pc:sldMkLst>
        <pc:spChg chg="mod">
          <ac:chgData name="Smetanová, Radka" userId="3cd5dd29-66b2-4127-b2d5-b2827dc8c452" providerId="ADAL" clId="{E0B52F99-5BAC-4A37-A83C-A4B38BED0188}" dt="2023-02-08T16:32:56.784" v="1" actId="20577"/>
          <ac:spMkLst>
            <pc:docMk/>
            <pc:sldMk cId="338845439" sldId="263"/>
            <ac:spMk id="3" creationId="{F37B4EFC-F5AA-4D00-B615-1A8A6B4A26E7}"/>
          </ac:spMkLst>
        </pc:spChg>
      </pc:sldChg>
      <pc:sldChg chg="delSp modSp add mod">
        <pc:chgData name="Smetanová, Radka" userId="3cd5dd29-66b2-4127-b2d5-b2827dc8c452" providerId="ADAL" clId="{E0B52F99-5BAC-4A37-A83C-A4B38BED0188}" dt="2023-02-08T16:34:17.402" v="21"/>
        <pc:sldMkLst>
          <pc:docMk/>
          <pc:sldMk cId="3865331762" sldId="269"/>
        </pc:sldMkLst>
        <pc:spChg chg="mod">
          <ac:chgData name="Smetanová, Radka" userId="3cd5dd29-66b2-4127-b2d5-b2827dc8c452" providerId="ADAL" clId="{E0B52F99-5BAC-4A37-A83C-A4B38BED0188}" dt="2023-02-08T16:33:59.401" v="16" actId="1035"/>
          <ac:spMkLst>
            <pc:docMk/>
            <pc:sldMk cId="3865331762" sldId="269"/>
            <ac:spMk id="2" creationId="{5478425F-6081-4DFF-996F-45107450D88E}"/>
          </ac:spMkLst>
        </pc:spChg>
        <pc:spChg chg="mod">
          <ac:chgData name="Smetanová, Radka" userId="3cd5dd29-66b2-4127-b2d5-b2827dc8c452" providerId="ADAL" clId="{E0B52F99-5BAC-4A37-A83C-A4B38BED0188}" dt="2023-02-08T16:34:05.321" v="18" actId="14100"/>
          <ac:spMkLst>
            <pc:docMk/>
            <pc:sldMk cId="3865331762" sldId="269"/>
            <ac:spMk id="3" creationId="{72A3B215-8C91-4B81-9908-26EA6CAED5DC}"/>
          </ac:spMkLst>
        </pc:spChg>
        <pc:spChg chg="del mod">
          <ac:chgData name="Smetanová, Radka" userId="3cd5dd29-66b2-4127-b2d5-b2827dc8c452" providerId="ADAL" clId="{E0B52F99-5BAC-4A37-A83C-A4B38BED0188}" dt="2023-02-08T16:34:17.402" v="21"/>
          <ac:spMkLst>
            <pc:docMk/>
            <pc:sldMk cId="3865331762" sldId="269"/>
            <ac:spMk id="5" creationId="{B58C1629-0856-409F-93E6-44FC6A2A11ED}"/>
          </ac:spMkLst>
        </pc:spChg>
      </pc:sldChg>
    </pc:docChg>
  </pc:docChgLst>
  <pc:docChgLst>
    <pc:chgData name="Smetanová, Radka" userId="S::smetra@zsodolenavoda.cz::3cd5dd29-66b2-4127-b2d5-b2827dc8c452" providerId="AD" clId="Web-{463A213A-F945-60D4-00F8-1D9B1423E3D6}"/>
    <pc:docChg chg="sldOrd">
      <pc:chgData name="Smetanová, Radka" userId="S::smetra@zsodolenavoda.cz::3cd5dd29-66b2-4127-b2d5-b2827dc8c452" providerId="AD" clId="Web-{463A213A-F945-60D4-00F8-1D9B1423E3D6}" dt="2025-02-05T17:23:58.039" v="0"/>
      <pc:docMkLst>
        <pc:docMk/>
      </pc:docMkLst>
      <pc:sldChg chg="ord">
        <pc:chgData name="Smetanová, Radka" userId="S::smetra@zsodolenavoda.cz::3cd5dd29-66b2-4127-b2d5-b2827dc8c452" providerId="AD" clId="Web-{463A213A-F945-60D4-00F8-1D9B1423E3D6}" dt="2025-02-05T17:23:58.039" v="0"/>
        <pc:sldMkLst>
          <pc:docMk/>
          <pc:sldMk cId="3124037190" sldId="269"/>
        </pc:sldMkLst>
      </pc:sldChg>
    </pc:docChg>
  </pc:docChgLst>
  <pc:docChgLst>
    <pc:chgData name="Smetanová, Radka" userId="3cd5dd29-66b2-4127-b2d5-b2827dc8c452" providerId="ADAL" clId="{3A224730-1661-41AE-8751-EFB3F10F3B00}"/>
    <pc:docChg chg="custSel modSld">
      <pc:chgData name="Smetanová, Radka" userId="3cd5dd29-66b2-4127-b2d5-b2827dc8c452" providerId="ADAL" clId="{3A224730-1661-41AE-8751-EFB3F10F3B00}" dt="2025-02-06T06:06:38.383" v="2" actId="478"/>
      <pc:docMkLst>
        <pc:docMk/>
      </pc:docMkLst>
      <pc:sldChg chg="delSp modSp mod">
        <pc:chgData name="Smetanová, Radka" userId="3cd5dd29-66b2-4127-b2d5-b2827dc8c452" providerId="ADAL" clId="{3A224730-1661-41AE-8751-EFB3F10F3B00}" dt="2025-02-06T06:06:38.383" v="2" actId="478"/>
        <pc:sldMkLst>
          <pc:docMk/>
          <pc:sldMk cId="3488125702" sldId="259"/>
        </pc:sldMkLst>
        <pc:spChg chg="mod">
          <ac:chgData name="Smetanová, Radka" userId="3cd5dd29-66b2-4127-b2d5-b2827dc8c452" providerId="ADAL" clId="{3A224730-1661-41AE-8751-EFB3F10F3B00}" dt="2025-02-06T06:06:29.807" v="0"/>
          <ac:spMkLst>
            <pc:docMk/>
            <pc:sldMk cId="3488125702" sldId="259"/>
            <ac:spMk id="2" creationId="{5478425F-6081-4DFF-996F-45107450D88E}"/>
          </ac:spMkLst>
        </pc:spChg>
        <pc:spChg chg="del mod">
          <ac:chgData name="Smetanová, Radka" userId="3cd5dd29-66b2-4127-b2d5-b2827dc8c452" providerId="ADAL" clId="{3A224730-1661-41AE-8751-EFB3F10F3B00}" dt="2025-02-06T06:06:38.383" v="2" actId="478"/>
          <ac:spMkLst>
            <pc:docMk/>
            <pc:sldMk cId="3488125702" sldId="259"/>
            <ac:spMk id="5" creationId="{B58C1629-0856-409F-93E6-44FC6A2A11ED}"/>
          </ac:spMkLst>
        </pc:spChg>
      </pc:sldChg>
    </pc:docChg>
  </pc:docChgLst>
  <pc:docChgLst>
    <pc:chgData name="Smetanová, Radka" userId="3cd5dd29-66b2-4127-b2d5-b2827dc8c452" providerId="ADAL" clId="{22830D92-841C-431F-9A17-F31A37741CB7}"/>
    <pc:docChg chg="custSel addSld delSld modSld">
      <pc:chgData name="Smetanová, Radka" userId="3cd5dd29-66b2-4127-b2d5-b2827dc8c452" providerId="ADAL" clId="{22830D92-841C-431F-9A17-F31A37741CB7}" dt="2023-01-25T12:08:49.372" v="170" actId="20577"/>
      <pc:docMkLst>
        <pc:docMk/>
      </pc:docMkLst>
      <pc:sldChg chg="modSp mod">
        <pc:chgData name="Smetanová, Radka" userId="3cd5dd29-66b2-4127-b2d5-b2827dc8c452" providerId="ADAL" clId="{22830D92-841C-431F-9A17-F31A37741CB7}" dt="2023-01-25T12:07:47.317" v="121" actId="20577"/>
        <pc:sldMkLst>
          <pc:docMk/>
          <pc:sldMk cId="338845439" sldId="263"/>
        </pc:sldMkLst>
        <pc:spChg chg="mod">
          <ac:chgData name="Smetanová, Radka" userId="3cd5dd29-66b2-4127-b2d5-b2827dc8c452" providerId="ADAL" clId="{22830D92-841C-431F-9A17-F31A37741CB7}" dt="2023-01-25T12:07:47.317" v="121" actId="20577"/>
          <ac:spMkLst>
            <pc:docMk/>
            <pc:sldMk cId="338845439" sldId="263"/>
            <ac:spMk id="3" creationId="{F37B4EFC-F5AA-4D00-B615-1A8A6B4A26E7}"/>
          </ac:spMkLst>
        </pc:spChg>
      </pc:sldChg>
      <pc:sldChg chg="modSp mod">
        <pc:chgData name="Smetanová, Radka" userId="3cd5dd29-66b2-4127-b2d5-b2827dc8c452" providerId="ADAL" clId="{22830D92-841C-431F-9A17-F31A37741CB7}" dt="2023-01-25T12:08:49.372" v="170" actId="20577"/>
        <pc:sldMkLst>
          <pc:docMk/>
          <pc:sldMk cId="3161855916" sldId="264"/>
        </pc:sldMkLst>
        <pc:spChg chg="mod">
          <ac:chgData name="Smetanová, Radka" userId="3cd5dd29-66b2-4127-b2d5-b2827dc8c452" providerId="ADAL" clId="{22830D92-841C-431F-9A17-F31A37741CB7}" dt="2023-01-25T12:08:49.372" v="170" actId="20577"/>
          <ac:spMkLst>
            <pc:docMk/>
            <pc:sldMk cId="3161855916" sldId="264"/>
            <ac:spMk id="3" creationId="{A474458D-5623-44D2-859A-DCDD2BA7FFD6}"/>
          </ac:spMkLst>
        </pc:spChg>
        <pc:picChg chg="mod modCrop">
          <ac:chgData name="Smetanová, Radka" userId="3cd5dd29-66b2-4127-b2d5-b2827dc8c452" providerId="ADAL" clId="{22830D92-841C-431F-9A17-F31A37741CB7}" dt="2023-01-25T12:08:30.153" v="152" actId="1076"/>
          <ac:picMkLst>
            <pc:docMk/>
            <pc:sldMk cId="3161855916" sldId="264"/>
            <ac:picMk id="5" creationId="{75449F52-8AE3-4BF5-ABF1-DC1B35DC64A7}"/>
          </ac:picMkLst>
        </pc:picChg>
      </pc:sldChg>
      <pc:sldChg chg="modSp mod">
        <pc:chgData name="Smetanová, Radka" userId="3cd5dd29-66b2-4127-b2d5-b2827dc8c452" providerId="ADAL" clId="{22830D92-841C-431F-9A17-F31A37741CB7}" dt="2023-01-25T12:07:57.812" v="143" actId="6549"/>
        <pc:sldMkLst>
          <pc:docMk/>
          <pc:sldMk cId="1766255730" sldId="267"/>
        </pc:sldMkLst>
        <pc:spChg chg="mod">
          <ac:chgData name="Smetanová, Radka" userId="3cd5dd29-66b2-4127-b2d5-b2827dc8c452" providerId="ADAL" clId="{22830D92-841C-431F-9A17-F31A37741CB7}" dt="2023-01-25T12:07:57.812" v="143" actId="6549"/>
          <ac:spMkLst>
            <pc:docMk/>
            <pc:sldMk cId="1766255730" sldId="267"/>
            <ac:spMk id="3" creationId="{F1FD8095-25A7-4D42-B3F2-75AE77C59F68}"/>
          </ac:spMkLst>
        </pc:spChg>
      </pc:sldChg>
      <pc:sldChg chg="del">
        <pc:chgData name="Smetanová, Radka" userId="3cd5dd29-66b2-4127-b2d5-b2827dc8c452" providerId="ADAL" clId="{22830D92-841C-431F-9A17-F31A37741CB7}" dt="2023-01-25T12:00:31.302" v="0" actId="47"/>
        <pc:sldMkLst>
          <pc:docMk/>
          <pc:sldMk cId="610061312" sldId="269"/>
        </pc:sldMkLst>
      </pc:sldChg>
      <pc:sldChg chg="modSp add mod">
        <pc:chgData name="Smetanová, Radka" userId="3cd5dd29-66b2-4127-b2d5-b2827dc8c452" providerId="ADAL" clId="{22830D92-841C-431F-9A17-F31A37741CB7}" dt="2023-01-25T12:07:25.969" v="118" actId="20577"/>
        <pc:sldMkLst>
          <pc:docMk/>
          <pc:sldMk cId="3800028079" sldId="300"/>
        </pc:sldMkLst>
        <pc:spChg chg="mod">
          <ac:chgData name="Smetanová, Radka" userId="3cd5dd29-66b2-4127-b2d5-b2827dc8c452" providerId="ADAL" clId="{22830D92-841C-431F-9A17-F31A37741CB7}" dt="2023-01-25T12:04:22.613" v="22" actId="1035"/>
          <ac:spMkLst>
            <pc:docMk/>
            <pc:sldMk cId="3800028079" sldId="300"/>
            <ac:spMk id="2" creationId="{6212040E-5FDA-437F-AAAC-38CA78FD6B4C}"/>
          </ac:spMkLst>
        </pc:spChg>
        <pc:spChg chg="mod">
          <ac:chgData name="Smetanová, Radka" userId="3cd5dd29-66b2-4127-b2d5-b2827dc8c452" providerId="ADAL" clId="{22830D92-841C-431F-9A17-F31A37741CB7}" dt="2023-01-25T12:07:25.969" v="118" actId="20577"/>
          <ac:spMkLst>
            <pc:docMk/>
            <pc:sldMk cId="3800028079" sldId="300"/>
            <ac:spMk id="5" creationId="{9270BA11-FF39-4AA7-860A-62494E9FFA10}"/>
          </ac:spMkLst>
        </pc:spChg>
      </pc:sldChg>
    </pc:docChg>
  </pc:docChgLst>
  <pc:docChgLst>
    <pc:chgData name="Smetanová, Radka" userId="3cd5dd29-66b2-4127-b2d5-b2827dc8c452" providerId="ADAL" clId="{AAC3EEC0-EF27-4950-9654-0349CD333387}"/>
    <pc:docChg chg="custSel delSld modSld">
      <pc:chgData name="Smetanová, Radka" userId="3cd5dd29-66b2-4127-b2d5-b2827dc8c452" providerId="ADAL" clId="{AAC3EEC0-EF27-4950-9654-0349CD333387}" dt="2023-02-07T20:40:04.365" v="84" actId="1076"/>
      <pc:docMkLst>
        <pc:docMk/>
      </pc:docMkLst>
      <pc:sldChg chg="addSp delSp modSp mod delDesignElem chgLayout">
        <pc:chgData name="Smetanová, Radka" userId="3cd5dd29-66b2-4127-b2d5-b2827dc8c452" providerId="ADAL" clId="{AAC3EEC0-EF27-4950-9654-0349CD333387}" dt="2023-02-07T20:40:04.365" v="84" actId="1076"/>
        <pc:sldMkLst>
          <pc:docMk/>
          <pc:sldMk cId="4154488215" sldId="256"/>
        </pc:sldMkLst>
        <pc:spChg chg="mod ord">
          <ac:chgData name="Smetanová, Radka" userId="3cd5dd29-66b2-4127-b2d5-b2827dc8c452" providerId="ADAL" clId="{AAC3EEC0-EF27-4950-9654-0349CD333387}" dt="2023-02-07T20:39:38.848" v="78" actId="255"/>
          <ac:spMkLst>
            <pc:docMk/>
            <pc:sldMk cId="4154488215" sldId="256"/>
            <ac:spMk id="2" creationId="{040755BA-6C97-409D-A233-E47FE79D815C}"/>
          </ac:spMkLst>
        </pc:spChg>
        <pc:spChg chg="add mod ord">
          <ac:chgData name="Smetanová, Radka" userId="3cd5dd29-66b2-4127-b2d5-b2827dc8c452" providerId="ADAL" clId="{AAC3EEC0-EF27-4950-9654-0349CD333387}" dt="2023-02-07T20:39:43.221" v="81" actId="20577"/>
          <ac:spMkLst>
            <pc:docMk/>
            <pc:sldMk cId="4154488215" sldId="256"/>
            <ac:spMk id="5" creationId="{FD3CD879-7E4A-4189-A82A-9BF88E82ADFD}"/>
          </ac:spMkLst>
        </pc:spChg>
        <pc:spChg chg="add">
          <ac:chgData name="Smetanová, Radka" userId="3cd5dd29-66b2-4127-b2d5-b2827dc8c452" providerId="ADAL" clId="{AAC3EEC0-EF27-4950-9654-0349CD333387}" dt="2023-02-07T20:39:35.004" v="77" actId="26606"/>
          <ac:spMkLst>
            <pc:docMk/>
            <pc:sldMk cId="4154488215" sldId="256"/>
            <ac:spMk id="10" creationId="{97C478F1-26B5-44C9-823B-523B85B112F6}"/>
          </ac:spMkLst>
        </pc:spChg>
        <pc:spChg chg="add">
          <ac:chgData name="Smetanová, Radka" userId="3cd5dd29-66b2-4127-b2d5-b2827dc8c452" providerId="ADAL" clId="{AAC3EEC0-EF27-4950-9654-0349CD333387}" dt="2023-02-07T20:39:35.004" v="77" actId="26606"/>
          <ac:spMkLst>
            <pc:docMk/>
            <pc:sldMk cId="4154488215" sldId="256"/>
            <ac:spMk id="12" creationId="{8337CC61-9E93-4D80-9F1C-12CE9A0C07F6}"/>
          </ac:spMkLst>
        </pc:spChg>
        <pc:spChg chg="del">
          <ac:chgData name="Smetanová, Radka" userId="3cd5dd29-66b2-4127-b2d5-b2827dc8c452" providerId="ADAL" clId="{AAC3EEC0-EF27-4950-9654-0349CD333387}" dt="2023-02-07T20:39:15.213" v="60" actId="26606"/>
          <ac:spMkLst>
            <pc:docMk/>
            <pc:sldMk cId="4154488215" sldId="256"/>
            <ac:spMk id="78" creationId="{3A6B605E-B973-41C3-92CD-B85E8E91FDD1}"/>
          </ac:spMkLst>
        </pc:spChg>
        <pc:spChg chg="del">
          <ac:chgData name="Smetanová, Radka" userId="3cd5dd29-66b2-4127-b2d5-b2827dc8c452" providerId="ADAL" clId="{AAC3EEC0-EF27-4950-9654-0349CD333387}" dt="2023-02-07T20:39:15.213" v="60" actId="26606"/>
          <ac:spMkLst>
            <pc:docMk/>
            <pc:sldMk cId="4154488215" sldId="256"/>
            <ac:spMk id="80" creationId="{8337CC61-9E93-4D80-9F1C-12CE9A0C07F6}"/>
          </ac:spMkLst>
        </pc:spChg>
        <pc:spChg chg="add del">
          <ac:chgData name="Smetanová, Radka" userId="3cd5dd29-66b2-4127-b2d5-b2827dc8c452" providerId="ADAL" clId="{AAC3EEC0-EF27-4950-9654-0349CD333387}" dt="2023-02-07T20:39:19.794" v="61" actId="700"/>
          <ac:spMkLst>
            <pc:docMk/>
            <pc:sldMk cId="4154488215" sldId="256"/>
            <ac:spMk id="85" creationId="{97C478F1-26B5-44C9-823B-523B85B112F6}"/>
          </ac:spMkLst>
        </pc:spChg>
        <pc:spChg chg="add del">
          <ac:chgData name="Smetanová, Radka" userId="3cd5dd29-66b2-4127-b2d5-b2827dc8c452" providerId="ADAL" clId="{AAC3EEC0-EF27-4950-9654-0349CD333387}" dt="2023-02-07T20:39:19.794" v="61" actId="700"/>
          <ac:spMkLst>
            <pc:docMk/>
            <pc:sldMk cId="4154488215" sldId="256"/>
            <ac:spMk id="87" creationId="{8337CC61-9E93-4D80-9F1C-12CE9A0C07F6}"/>
          </ac:spMkLst>
        </pc:spChg>
        <pc:picChg chg="del">
          <ac:chgData name="Smetanová, Radka" userId="3cd5dd29-66b2-4127-b2d5-b2827dc8c452" providerId="ADAL" clId="{AAC3EEC0-EF27-4950-9654-0349CD333387}" dt="2023-02-07T20:38:22.232" v="58" actId="478"/>
          <ac:picMkLst>
            <pc:docMk/>
            <pc:sldMk cId="4154488215" sldId="256"/>
            <ac:picMk id="3" creationId="{F52CD2B9-E659-466F-8D22-9B8F00AEBBE9}"/>
          </ac:picMkLst>
        </pc:picChg>
        <pc:picChg chg="add mod">
          <ac:chgData name="Smetanová, Radka" userId="3cd5dd29-66b2-4127-b2d5-b2827dc8c452" providerId="ADAL" clId="{AAC3EEC0-EF27-4950-9654-0349CD333387}" dt="2023-02-07T20:40:04.365" v="84" actId="1076"/>
          <ac:picMkLst>
            <pc:docMk/>
            <pc:sldMk cId="4154488215" sldId="256"/>
            <ac:picMk id="4" creationId="{BA0773E2-574D-462A-BF0C-C90EC62D4BCC}"/>
          </ac:picMkLst>
        </pc:picChg>
      </pc:sldChg>
      <pc:sldChg chg="modSp mod">
        <pc:chgData name="Smetanová, Radka" userId="3cd5dd29-66b2-4127-b2d5-b2827dc8c452" providerId="ADAL" clId="{AAC3EEC0-EF27-4950-9654-0349CD333387}" dt="2023-02-07T20:38:10.620" v="51" actId="20577"/>
        <pc:sldMkLst>
          <pc:docMk/>
          <pc:sldMk cId="338845439" sldId="263"/>
        </pc:sldMkLst>
        <pc:spChg chg="mod">
          <ac:chgData name="Smetanová, Radka" userId="3cd5dd29-66b2-4127-b2d5-b2827dc8c452" providerId="ADAL" clId="{AAC3EEC0-EF27-4950-9654-0349CD333387}" dt="2023-02-07T20:38:10.620" v="51" actId="20577"/>
          <ac:spMkLst>
            <pc:docMk/>
            <pc:sldMk cId="338845439" sldId="263"/>
            <ac:spMk id="3" creationId="{F37B4EFC-F5AA-4D00-B615-1A8A6B4A26E7}"/>
          </ac:spMkLst>
        </pc:spChg>
      </pc:sldChg>
      <pc:sldChg chg="addSp delSp modSp mod">
        <pc:chgData name="Smetanová, Radka" userId="3cd5dd29-66b2-4127-b2d5-b2827dc8c452" providerId="ADAL" clId="{AAC3EEC0-EF27-4950-9654-0349CD333387}" dt="2023-02-07T20:37:41.717" v="50" actId="1076"/>
        <pc:sldMkLst>
          <pc:docMk/>
          <pc:sldMk cId="3161855916" sldId="264"/>
        </pc:sldMkLst>
        <pc:spChg chg="mod">
          <ac:chgData name="Smetanová, Radka" userId="3cd5dd29-66b2-4127-b2d5-b2827dc8c452" providerId="ADAL" clId="{AAC3EEC0-EF27-4950-9654-0349CD333387}" dt="2023-02-07T20:37:31.240" v="48" actId="1076"/>
          <ac:spMkLst>
            <pc:docMk/>
            <pc:sldMk cId="3161855916" sldId="264"/>
            <ac:spMk id="2" creationId="{62146946-1E84-4AB0-8C0C-57703375F158}"/>
          </ac:spMkLst>
        </pc:spChg>
        <pc:spChg chg="mod">
          <ac:chgData name="Smetanová, Radka" userId="3cd5dd29-66b2-4127-b2d5-b2827dc8c452" providerId="ADAL" clId="{AAC3EEC0-EF27-4950-9654-0349CD333387}" dt="2023-02-07T20:37:24.712" v="47" actId="1036"/>
          <ac:spMkLst>
            <pc:docMk/>
            <pc:sldMk cId="3161855916" sldId="264"/>
            <ac:spMk id="3" creationId="{A474458D-5623-44D2-859A-DCDD2BA7FFD6}"/>
          </ac:spMkLst>
        </pc:spChg>
        <pc:spChg chg="del">
          <ac:chgData name="Smetanová, Radka" userId="3cd5dd29-66b2-4127-b2d5-b2827dc8c452" providerId="ADAL" clId="{AAC3EEC0-EF27-4950-9654-0349CD333387}" dt="2023-02-07T20:37:02.344" v="21" actId="26606"/>
          <ac:spMkLst>
            <pc:docMk/>
            <pc:sldMk cId="3161855916" sldId="264"/>
            <ac:spMk id="10" creationId="{D309FA25-1772-4961-90BE-D39F20067CD1}"/>
          </ac:spMkLst>
        </pc:spChg>
        <pc:spChg chg="del">
          <ac:chgData name="Smetanová, Radka" userId="3cd5dd29-66b2-4127-b2d5-b2827dc8c452" providerId="ADAL" clId="{AAC3EEC0-EF27-4950-9654-0349CD333387}" dt="2023-02-07T20:37:02.344" v="21" actId="26606"/>
          <ac:spMkLst>
            <pc:docMk/>
            <pc:sldMk cId="3161855916" sldId="264"/>
            <ac:spMk id="12" creationId="{8A7C3535-4FB5-4E5B-BDFE-FA61877AF1A9}"/>
          </ac:spMkLst>
        </pc:spChg>
        <pc:spChg chg="add">
          <ac:chgData name="Smetanová, Radka" userId="3cd5dd29-66b2-4127-b2d5-b2827dc8c452" providerId="ADAL" clId="{AAC3EEC0-EF27-4950-9654-0349CD333387}" dt="2023-02-07T20:37:02.344" v="21" actId="26606"/>
          <ac:spMkLst>
            <pc:docMk/>
            <pc:sldMk cId="3161855916" sldId="264"/>
            <ac:spMk id="17" creationId="{61FB7DE9-F562-4290-99B7-8C2189D61165}"/>
          </ac:spMkLst>
        </pc:spChg>
        <pc:spChg chg="add">
          <ac:chgData name="Smetanová, Radka" userId="3cd5dd29-66b2-4127-b2d5-b2827dc8c452" providerId="ADAL" clId="{AAC3EEC0-EF27-4950-9654-0349CD333387}" dt="2023-02-07T20:37:02.344" v="21" actId="26606"/>
          <ac:spMkLst>
            <pc:docMk/>
            <pc:sldMk cId="3161855916" sldId="264"/>
            <ac:spMk id="19" creationId="{8337CC61-9E93-4D80-9F1C-12CE9A0C07F6}"/>
          </ac:spMkLst>
        </pc:spChg>
        <pc:spChg chg="add">
          <ac:chgData name="Smetanová, Radka" userId="3cd5dd29-66b2-4127-b2d5-b2827dc8c452" providerId="ADAL" clId="{AAC3EEC0-EF27-4950-9654-0349CD333387}" dt="2023-02-07T20:37:02.344" v="21" actId="26606"/>
          <ac:spMkLst>
            <pc:docMk/>
            <pc:sldMk cId="3161855916" sldId="264"/>
            <ac:spMk id="21" creationId="{B354F8A8-7D5A-4944-8B6C-36BBF5C0FAFB}"/>
          </ac:spMkLst>
        </pc:spChg>
        <pc:picChg chg="mod">
          <ac:chgData name="Smetanová, Radka" userId="3cd5dd29-66b2-4127-b2d5-b2827dc8c452" providerId="ADAL" clId="{AAC3EEC0-EF27-4950-9654-0349CD333387}" dt="2023-02-07T20:37:41.717" v="50" actId="1076"/>
          <ac:picMkLst>
            <pc:docMk/>
            <pc:sldMk cId="3161855916" sldId="264"/>
            <ac:picMk id="5" creationId="{75449F52-8AE3-4BF5-ABF1-DC1B35DC64A7}"/>
          </ac:picMkLst>
        </pc:picChg>
      </pc:sldChg>
      <pc:sldChg chg="del">
        <pc:chgData name="Smetanová, Radka" userId="3cd5dd29-66b2-4127-b2d5-b2827dc8c452" providerId="ADAL" clId="{AAC3EEC0-EF27-4950-9654-0349CD333387}" dt="2023-02-07T20:36:34.106" v="0" actId="47"/>
        <pc:sldMkLst>
          <pc:docMk/>
          <pc:sldMk cId="2058198614" sldId="266"/>
        </pc:sldMkLst>
      </pc:sldChg>
      <pc:sldChg chg="del">
        <pc:chgData name="Smetanová, Radka" userId="3cd5dd29-66b2-4127-b2d5-b2827dc8c452" providerId="ADAL" clId="{AAC3EEC0-EF27-4950-9654-0349CD333387}" dt="2023-02-07T20:36:36.687" v="2" actId="47"/>
        <pc:sldMkLst>
          <pc:docMk/>
          <pc:sldMk cId="1766255730" sldId="267"/>
        </pc:sldMkLst>
      </pc:sldChg>
      <pc:sldChg chg="del">
        <pc:chgData name="Smetanová, Radka" userId="3cd5dd29-66b2-4127-b2d5-b2827dc8c452" providerId="ADAL" clId="{AAC3EEC0-EF27-4950-9654-0349CD333387}" dt="2023-02-07T20:36:34.378" v="1" actId="47"/>
        <pc:sldMkLst>
          <pc:docMk/>
          <pc:sldMk cId="3800028079" sldId="300"/>
        </pc:sldMkLst>
      </pc:sldChg>
    </pc:docChg>
  </pc:docChgLst>
  <pc:docChgLst>
    <pc:chgData name="Smetanová, Radka" userId="3cd5dd29-66b2-4127-b2d5-b2827dc8c452" providerId="ADAL" clId="{732A0EE9-96E3-4E59-AD3B-3C0936D3AA4B}"/>
    <pc:docChg chg="custSel addSld delSld modSld">
      <pc:chgData name="Smetanová, Radka" userId="3cd5dd29-66b2-4127-b2d5-b2827dc8c452" providerId="ADAL" clId="{732A0EE9-96E3-4E59-AD3B-3C0936D3AA4B}" dt="2023-02-09T11:24:30.868" v="81" actId="403"/>
      <pc:docMkLst>
        <pc:docMk/>
      </pc:docMkLst>
      <pc:sldChg chg="modSp mod">
        <pc:chgData name="Smetanová, Radka" userId="3cd5dd29-66b2-4127-b2d5-b2827dc8c452" providerId="ADAL" clId="{732A0EE9-96E3-4E59-AD3B-3C0936D3AA4B}" dt="2023-02-09T11:05:28.933" v="26" actId="14100"/>
        <pc:sldMkLst>
          <pc:docMk/>
          <pc:sldMk cId="3488125702" sldId="259"/>
        </pc:sldMkLst>
        <pc:spChg chg="mod">
          <ac:chgData name="Smetanová, Radka" userId="3cd5dd29-66b2-4127-b2d5-b2827dc8c452" providerId="ADAL" clId="{732A0EE9-96E3-4E59-AD3B-3C0936D3AA4B}" dt="2023-02-09T11:04:00.985" v="10" actId="1035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732A0EE9-96E3-4E59-AD3B-3C0936D3AA4B}" dt="2023-02-09T11:05:24.832" v="25" actId="5793"/>
          <ac:spMkLst>
            <pc:docMk/>
            <pc:sldMk cId="3488125702" sldId="259"/>
            <ac:spMk id="3" creationId="{72A3B215-8C91-4B81-9908-26EA6CAED5DC}"/>
          </ac:spMkLst>
        </pc:spChg>
        <pc:spChg chg="mod">
          <ac:chgData name="Smetanová, Radka" userId="3cd5dd29-66b2-4127-b2d5-b2827dc8c452" providerId="ADAL" clId="{732A0EE9-96E3-4E59-AD3B-3C0936D3AA4B}" dt="2023-02-09T11:05:28.933" v="26" actId="14100"/>
          <ac:spMkLst>
            <pc:docMk/>
            <pc:sldMk cId="3488125702" sldId="259"/>
            <ac:spMk id="5" creationId="{B58C1629-0856-409F-93E6-44FC6A2A11ED}"/>
          </ac:spMkLst>
        </pc:spChg>
        <pc:picChg chg="mod">
          <ac:chgData name="Smetanová, Radka" userId="3cd5dd29-66b2-4127-b2d5-b2827dc8c452" providerId="ADAL" clId="{732A0EE9-96E3-4E59-AD3B-3C0936D3AA4B}" dt="2023-02-09T11:04:14.708" v="14" actId="14100"/>
          <ac:picMkLst>
            <pc:docMk/>
            <pc:sldMk cId="3488125702" sldId="259"/>
            <ac:picMk id="6" creationId="{D0A7C6D7-2F6C-4DDB-BD44-2BBFB80174F7}"/>
          </ac:picMkLst>
        </pc:picChg>
      </pc:sldChg>
      <pc:sldChg chg="modSp mod">
        <pc:chgData name="Smetanová, Radka" userId="3cd5dd29-66b2-4127-b2d5-b2827dc8c452" providerId="ADAL" clId="{732A0EE9-96E3-4E59-AD3B-3C0936D3AA4B}" dt="2023-02-09T11:05:54.404" v="31" actId="20577"/>
        <pc:sldMkLst>
          <pc:docMk/>
          <pc:sldMk cId="3161855916" sldId="264"/>
        </pc:sldMkLst>
        <pc:spChg chg="mod">
          <ac:chgData name="Smetanová, Radka" userId="3cd5dd29-66b2-4127-b2d5-b2827dc8c452" providerId="ADAL" clId="{732A0EE9-96E3-4E59-AD3B-3C0936D3AA4B}" dt="2023-02-09T11:05:54.404" v="31" actId="20577"/>
          <ac:spMkLst>
            <pc:docMk/>
            <pc:sldMk cId="3161855916" sldId="264"/>
            <ac:spMk id="3" creationId="{A474458D-5623-44D2-859A-DCDD2BA7FFD6}"/>
          </ac:spMkLst>
        </pc:spChg>
      </pc:sldChg>
      <pc:sldChg chg="modSp mod">
        <pc:chgData name="Smetanová, Radka" userId="3cd5dd29-66b2-4127-b2d5-b2827dc8c452" providerId="ADAL" clId="{732A0EE9-96E3-4E59-AD3B-3C0936D3AA4B}" dt="2023-02-09T11:23:54.710" v="41" actId="20577"/>
        <pc:sldMkLst>
          <pc:docMk/>
          <pc:sldMk cId="492220286" sldId="265"/>
        </pc:sldMkLst>
        <pc:spChg chg="mod">
          <ac:chgData name="Smetanová, Radka" userId="3cd5dd29-66b2-4127-b2d5-b2827dc8c452" providerId="ADAL" clId="{732A0EE9-96E3-4E59-AD3B-3C0936D3AA4B}" dt="2023-02-09T11:23:54.710" v="41" actId="20577"/>
          <ac:spMkLst>
            <pc:docMk/>
            <pc:sldMk cId="492220286" sldId="265"/>
            <ac:spMk id="3" creationId="{9C8A1656-23D4-40EE-B162-837A68B1EF7F}"/>
          </ac:spMkLst>
        </pc:spChg>
      </pc:sldChg>
      <pc:sldChg chg="addSp modSp mod">
        <pc:chgData name="Smetanová, Radka" userId="3cd5dd29-66b2-4127-b2d5-b2827dc8c452" providerId="ADAL" clId="{732A0EE9-96E3-4E59-AD3B-3C0936D3AA4B}" dt="2023-02-09T11:24:11.492" v="58" actId="1076"/>
        <pc:sldMkLst>
          <pc:docMk/>
          <pc:sldMk cId="256238102" sldId="268"/>
        </pc:sldMkLst>
        <pc:spChg chg="mod">
          <ac:chgData name="Smetanová, Radka" userId="3cd5dd29-66b2-4127-b2d5-b2827dc8c452" providerId="ADAL" clId="{732A0EE9-96E3-4E59-AD3B-3C0936D3AA4B}" dt="2023-02-09T11:24:05.675" v="56" actId="20577"/>
          <ac:spMkLst>
            <pc:docMk/>
            <pc:sldMk cId="256238102" sldId="268"/>
            <ac:spMk id="3" creationId="{9C8A1656-23D4-40EE-B162-837A68B1EF7F}"/>
          </ac:spMkLst>
        </pc:spChg>
        <pc:picChg chg="add mod">
          <ac:chgData name="Smetanová, Radka" userId="3cd5dd29-66b2-4127-b2d5-b2827dc8c452" providerId="ADAL" clId="{732A0EE9-96E3-4E59-AD3B-3C0936D3AA4B}" dt="2023-02-09T11:24:11.492" v="58" actId="1076"/>
          <ac:picMkLst>
            <pc:docMk/>
            <pc:sldMk cId="256238102" sldId="268"/>
            <ac:picMk id="10" creationId="{A8C6D692-D45B-4363-8DB5-A31F1AC6AB6A}"/>
          </ac:picMkLst>
        </pc:picChg>
      </pc:sldChg>
      <pc:sldChg chg="addSp delSp modSp new mod setBg">
        <pc:chgData name="Smetanová, Radka" userId="3cd5dd29-66b2-4127-b2d5-b2827dc8c452" providerId="ADAL" clId="{732A0EE9-96E3-4E59-AD3B-3C0936D3AA4B}" dt="2023-02-09T11:24:30.868" v="81" actId="403"/>
        <pc:sldMkLst>
          <pc:docMk/>
          <pc:sldMk cId="3124037190" sldId="269"/>
        </pc:sldMkLst>
        <pc:spChg chg="mod">
          <ac:chgData name="Smetanová, Radka" userId="3cd5dd29-66b2-4127-b2d5-b2827dc8c452" providerId="ADAL" clId="{732A0EE9-96E3-4E59-AD3B-3C0936D3AA4B}" dt="2023-02-09T11:24:30.868" v="81" actId="403"/>
          <ac:spMkLst>
            <pc:docMk/>
            <pc:sldMk cId="3124037190" sldId="269"/>
            <ac:spMk id="2" creationId="{E91EB9BA-1630-4DB3-B60F-A18E80FF9CE7}"/>
          </ac:spMkLst>
        </pc:spChg>
        <pc:spChg chg="del">
          <ac:chgData name="Smetanová, Radka" userId="3cd5dd29-66b2-4127-b2d5-b2827dc8c452" providerId="ADAL" clId="{732A0EE9-96E3-4E59-AD3B-3C0936D3AA4B}" dt="2023-02-09T11:24:27.381" v="80" actId="26606"/>
          <ac:spMkLst>
            <pc:docMk/>
            <pc:sldMk cId="3124037190" sldId="269"/>
            <ac:spMk id="3" creationId="{9A11A463-60D5-435E-9DEE-E2AA5C0DEA27}"/>
          </ac:spMkLst>
        </pc:spChg>
        <pc:spChg chg="add">
          <ac:chgData name="Smetanová, Radka" userId="3cd5dd29-66b2-4127-b2d5-b2827dc8c452" providerId="ADAL" clId="{732A0EE9-96E3-4E59-AD3B-3C0936D3AA4B}" dt="2023-02-09T11:24:27.381" v="80" actId="26606"/>
          <ac:spMkLst>
            <pc:docMk/>
            <pc:sldMk cId="3124037190" sldId="269"/>
            <ac:spMk id="9" creationId="{DA381740-063A-41A4-836D-85D14980EEF0}"/>
          </ac:spMkLst>
        </pc:spChg>
        <pc:spChg chg="add">
          <ac:chgData name="Smetanová, Radka" userId="3cd5dd29-66b2-4127-b2d5-b2827dc8c452" providerId="ADAL" clId="{732A0EE9-96E3-4E59-AD3B-3C0936D3AA4B}" dt="2023-02-09T11:24:27.381" v="80" actId="26606"/>
          <ac:spMkLst>
            <pc:docMk/>
            <pc:sldMk cId="3124037190" sldId="269"/>
            <ac:spMk id="11" creationId="{0671A8AE-40A1-4631-A6B8-581AFF065482}"/>
          </ac:spMkLst>
        </pc:spChg>
        <pc:spChg chg="add">
          <ac:chgData name="Smetanová, Radka" userId="3cd5dd29-66b2-4127-b2d5-b2827dc8c452" providerId="ADAL" clId="{732A0EE9-96E3-4E59-AD3B-3C0936D3AA4B}" dt="2023-02-09T11:24:27.381" v="80" actId="26606"/>
          <ac:spMkLst>
            <pc:docMk/>
            <pc:sldMk cId="3124037190" sldId="269"/>
            <ac:spMk id="13" creationId="{A44CD100-6267-4E62-AA64-2182A3A6A1C0}"/>
          </ac:spMkLst>
        </pc:spChg>
        <pc:picChg chg="add">
          <ac:chgData name="Smetanová, Radka" userId="3cd5dd29-66b2-4127-b2d5-b2827dc8c452" providerId="ADAL" clId="{732A0EE9-96E3-4E59-AD3B-3C0936D3AA4B}" dt="2023-02-09T11:24:27.381" v="80" actId="26606"/>
          <ac:picMkLst>
            <pc:docMk/>
            <pc:sldMk cId="3124037190" sldId="269"/>
            <ac:picMk id="5" creationId="{4FC19A2B-E15D-866B-87B7-A00591919B18}"/>
          </ac:picMkLst>
        </pc:picChg>
      </pc:sldChg>
      <pc:sldChg chg="del">
        <pc:chgData name="Smetanová, Radka" userId="3cd5dd29-66b2-4127-b2d5-b2827dc8c452" providerId="ADAL" clId="{732A0EE9-96E3-4E59-AD3B-3C0936D3AA4B}" dt="2023-02-09T11:05:32.741" v="27" actId="47"/>
        <pc:sldMkLst>
          <pc:docMk/>
          <pc:sldMk cId="3865331762" sldId="269"/>
        </pc:sldMkLst>
      </pc:sldChg>
    </pc:docChg>
  </pc:docChgLst>
  <pc:docChgLst>
    <pc:chgData name="Smetanová, Radka" userId="3cd5dd29-66b2-4127-b2d5-b2827dc8c452" providerId="ADAL" clId="{6428CDA5-4113-4F74-946F-B610C0E6DD78}"/>
    <pc:docChg chg="custSel addSld modSld">
      <pc:chgData name="Smetanová, Radka" userId="3cd5dd29-66b2-4127-b2d5-b2827dc8c452" providerId="ADAL" clId="{6428CDA5-4113-4F74-946F-B610C0E6DD78}" dt="2022-12-01T06:53:40.661" v="9" actId="1076"/>
      <pc:docMkLst>
        <pc:docMk/>
      </pc:docMkLst>
      <pc:sldChg chg="addSp delSp modSp add mod modTransition setBg delDesignElem">
        <pc:chgData name="Smetanová, Radka" userId="3cd5dd29-66b2-4127-b2d5-b2827dc8c452" providerId="ADAL" clId="{6428CDA5-4113-4F74-946F-B610C0E6DD78}" dt="2022-12-01T06:53:40.661" v="9" actId="1076"/>
        <pc:sldMkLst>
          <pc:docMk/>
          <pc:sldMk cId="610061312" sldId="269"/>
        </pc:sldMkLst>
        <pc:spChg chg="add del mod">
          <ac:chgData name="Smetanová, Radka" userId="3cd5dd29-66b2-4127-b2d5-b2827dc8c452" providerId="ADAL" clId="{6428CDA5-4113-4F74-946F-B610C0E6DD78}" dt="2022-12-01T06:53:16.091" v="3"/>
          <ac:spMkLst>
            <pc:docMk/>
            <pc:sldMk cId="610061312" sldId="269"/>
            <ac:spMk id="4" creationId="{A303A368-17FA-4845-910A-6D53B8479D21}"/>
          </ac:spMkLst>
        </pc:spChg>
        <pc:spChg chg="add del mod">
          <ac:chgData name="Smetanová, Radka" userId="3cd5dd29-66b2-4127-b2d5-b2827dc8c452" providerId="ADAL" clId="{6428CDA5-4113-4F74-946F-B610C0E6DD78}" dt="2022-12-01T06:53:28.945" v="6" actId="478"/>
          <ac:spMkLst>
            <pc:docMk/>
            <pc:sldMk cId="610061312" sldId="269"/>
            <ac:spMk id="7" creationId="{38B5A59E-975F-40E2-A754-9A4ECB57DDF4}"/>
          </ac:spMkLst>
        </pc:spChg>
        <pc:spChg chg="del">
          <ac:chgData name="Smetanová, Radka" userId="3cd5dd29-66b2-4127-b2d5-b2827dc8c452" providerId="ADAL" clId="{6428CDA5-4113-4F74-946F-B610C0E6DD78}" dt="2022-12-01T06:52:47.221" v="1"/>
          <ac:spMkLst>
            <pc:docMk/>
            <pc:sldMk cId="610061312" sldId="269"/>
            <ac:spMk id="12" creationId="{DA381740-063A-41A4-836D-85D14980EEF0}"/>
          </ac:spMkLst>
        </pc:spChg>
        <pc:spChg chg="del">
          <ac:chgData name="Smetanová, Radka" userId="3cd5dd29-66b2-4127-b2d5-b2827dc8c452" providerId="ADAL" clId="{6428CDA5-4113-4F74-946F-B610C0E6DD78}" dt="2022-12-01T06:52:47.221" v="1"/>
          <ac:spMkLst>
            <pc:docMk/>
            <pc:sldMk cId="610061312" sldId="269"/>
            <ac:spMk id="14" creationId="{8A94871E-96FC-4ADE-815B-41A636E34F1A}"/>
          </ac:spMkLst>
        </pc:spChg>
        <pc:spChg chg="del">
          <ac:chgData name="Smetanová, Radka" userId="3cd5dd29-66b2-4127-b2d5-b2827dc8c452" providerId="ADAL" clId="{6428CDA5-4113-4F74-946F-B610C0E6DD78}" dt="2022-12-01T06:52:47.221" v="1"/>
          <ac:spMkLst>
            <pc:docMk/>
            <pc:sldMk cId="610061312" sldId="269"/>
            <ac:spMk id="16" creationId="{3FCFB1DE-0B7E-48CC-BA90-B2AB0889F9D6}"/>
          </ac:spMkLst>
        </pc:spChg>
        <pc:graphicFrameChg chg="add del mod">
          <ac:chgData name="Smetanová, Radka" userId="3cd5dd29-66b2-4127-b2d5-b2827dc8c452" providerId="ADAL" clId="{6428CDA5-4113-4F74-946F-B610C0E6DD78}" dt="2022-12-01T06:53:17.660" v="4" actId="478"/>
          <ac:graphicFrameMkLst>
            <pc:docMk/>
            <pc:sldMk cId="610061312" sldId="269"/>
            <ac:graphicFrameMk id="5" creationId="{9862E731-B111-494B-8201-538714AC875E}"/>
          </ac:graphicFrameMkLst>
        </pc:graphicFrameChg>
        <pc:graphicFrameChg chg="del">
          <ac:chgData name="Smetanová, Radka" userId="3cd5dd29-66b2-4127-b2d5-b2827dc8c452" providerId="ADAL" clId="{6428CDA5-4113-4F74-946F-B610C0E6DD78}" dt="2022-12-01T06:52:51.542" v="2" actId="478"/>
          <ac:graphicFrameMkLst>
            <pc:docMk/>
            <pc:sldMk cId="610061312" sldId="269"/>
            <ac:graphicFrameMk id="11" creationId="{50074971-71BF-C39F-641B-900C960803EE}"/>
          </ac:graphicFrameMkLst>
        </pc:graphicFrameChg>
        <pc:picChg chg="add mod">
          <ac:chgData name="Smetanová, Radka" userId="3cd5dd29-66b2-4127-b2d5-b2827dc8c452" providerId="ADAL" clId="{6428CDA5-4113-4F74-946F-B610C0E6DD78}" dt="2022-12-01T06:53:40.661" v="9" actId="1076"/>
          <ac:picMkLst>
            <pc:docMk/>
            <pc:sldMk cId="610061312" sldId="269"/>
            <ac:picMk id="10" creationId="{0F4B5764-A16B-4579-94F4-AB216977CA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9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6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4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71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6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0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3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1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7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2" r:id="rId5"/>
    <p:sldLayoutId id="2147483679" r:id="rId6"/>
    <p:sldLayoutId id="2147483683" r:id="rId7"/>
    <p:sldLayoutId id="2147483682" r:id="rId8"/>
    <p:sldLayoutId id="2147483681" r:id="rId9"/>
    <p:sldLayoutId id="2147483680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8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qs.php?k=1SCNjDeKu6KwNw3SeZIuccCoQPcHrbKWmZQeDS7O9MY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0755BA-6C97-409D-A233-E47FE79D8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060" y="685801"/>
            <a:ext cx="4286774" cy="3046228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chemeClr val="bg2"/>
                </a:solidFill>
              </a:rPr>
              <a:t>Funny THURSDAY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D3CD879-7E4A-4189-A82A-9BF88E82A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468" y="4114800"/>
            <a:ext cx="2991729" cy="20574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REVISION QUIZ U3</a:t>
            </a:r>
          </a:p>
        </p:txBody>
      </p:sp>
      <p:pic>
        <p:nvPicPr>
          <p:cNvPr id="1026" name="Picture 2" descr="14 Funny Thursday Memes to Make You Laugh While You Wait for Friday">
            <a:extLst>
              <a:ext uri="{FF2B5EF4-FFF2-40B4-BE49-F238E27FC236}">
                <a16:creationId xmlns:a16="http://schemas.microsoft.com/office/drawing/2014/main" id="{6CE526B6-6890-44CD-9558-1A3ECD641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94" y="1429588"/>
            <a:ext cx="7109020" cy="399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48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388179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600"/>
              <a:t>Lesson Plan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9953E"/>
          </a:solidFill>
          <a:ln w="38100" cap="rnd">
            <a:solidFill>
              <a:srgbClr val="C99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 feedback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/>
              <a:t>warm</a:t>
            </a:r>
            <a:r>
              <a:rPr lang="cs-CZ" b="1" dirty="0"/>
              <a:t>-up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 REVISION QUIZ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/>
              <a:t>homework</a:t>
            </a:r>
            <a:r>
              <a:rPr lang="cs-CZ" b="1" dirty="0"/>
              <a:t> </a:t>
            </a:r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1" r="1830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22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718302"/>
            <a:ext cx="4697303" cy="1405916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1701819"/>
            <a:ext cx="3627319" cy="2425530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endParaRPr lang="cs-CZ" sz="24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6" name="Obrázek 5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D0A7C6D7-2F6C-4DDB-BD44-2BBFB8017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02" y="2124218"/>
            <a:ext cx="6978711" cy="38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placing stars">
            <a:extLst>
              <a:ext uri="{FF2B5EF4-FFF2-40B4-BE49-F238E27FC236}">
                <a16:creationId xmlns:a16="http://schemas.microsoft.com/office/drawing/2014/main" id="{4FC19A2B-E15D-866B-87B7-A00591919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1EB9BA-1630-4DB3-B60F-A18E80FF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1240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B30FA7-BC74-40CC-B0F5-19ECC0ED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832" y="383458"/>
            <a:ext cx="4404852" cy="1440138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/>
              <a:t>Quiz</a:t>
            </a:r>
            <a:r>
              <a:rPr lang="cs-CZ" sz="5400" dirty="0"/>
              <a:t> time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2B2238-0236-473B-BB43-079F90ECA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63"/>
          <a:stretch/>
        </p:blipFill>
        <p:spPr>
          <a:xfrm>
            <a:off x="416765" y="1681574"/>
            <a:ext cx="6635287" cy="349485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7B4EFC-F5AA-4D00-B615-1A8A6B4A2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386" y="1814732"/>
            <a:ext cx="3946849" cy="45016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1800" dirty="0">
              <a:ea typeface="+mj-lt"/>
              <a:cs typeface="+mj-lt"/>
            </a:endParaRPr>
          </a:p>
          <a:p>
            <a:r>
              <a:rPr lang="cs-CZ" sz="1800" dirty="0">
                <a:hlinkClick r:id="rId3"/>
              </a:rPr>
              <a:t>https://www.flippity.net/qs.php?k=1SCNjDeKu6KwNw3SeZIuccCoQPcHrbKWmZQeDS7O9MY4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884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DC553A7-713D-4133-B393-5017EA4F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146946-1E84-4AB0-8C0C-57703375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28" y="339864"/>
            <a:ext cx="5397472" cy="120289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400" kern="1200" cap="all" spc="300" baseline="0" dirty="0">
                <a:latin typeface="+mj-lt"/>
                <a:ea typeface="+mj-ea"/>
                <a:cs typeface="+mj-cs"/>
              </a:rPr>
              <a:t>HOMEWORK</a:t>
            </a:r>
          </a:p>
        </p:txBody>
      </p: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75449F52-8AE3-4BF5-ABF1-DC1B35DC6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25" r="19215"/>
          <a:stretch/>
        </p:blipFill>
        <p:spPr>
          <a:xfrm>
            <a:off x="1044784" y="685800"/>
            <a:ext cx="3410346" cy="54864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74458D-5623-44D2-859A-DCDD2BA7F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2" y="1814732"/>
            <a:ext cx="5426844" cy="450166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-457200">
              <a:spcBef>
                <a:spcPts val="1000"/>
              </a:spcBef>
            </a:pPr>
            <a:r>
              <a:rPr lang="cs-CZ" sz="2800" i="1" dirty="0"/>
              <a:t>s</a:t>
            </a:r>
            <a:r>
              <a:rPr lang="cs-CZ" sz="2800" i="1" kern="1200" dirty="0">
                <a:latin typeface="+mj-lt"/>
                <a:ea typeface="+mn-ea"/>
                <a:cs typeface="+mn-cs"/>
              </a:rPr>
              <a:t>tudy for the test</a:t>
            </a:r>
          </a:p>
          <a:p>
            <a:pPr marL="457200" lvl="1" indent="-457200">
              <a:spcBef>
                <a:spcPts val="1000"/>
              </a:spcBef>
            </a:pPr>
            <a:r>
              <a:rPr lang="cs-CZ" sz="2800" i="1" dirty="0"/>
              <a:t>make your project</a:t>
            </a:r>
            <a:endParaRPr lang="en-US" sz="2800" i="1" kern="1200" dirty="0"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5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388179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600"/>
              <a:t>Lesson Plan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9953E"/>
          </a:solidFill>
          <a:ln w="38100" cap="rnd">
            <a:solidFill>
              <a:srgbClr val="C9953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 feedback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/>
              <a:t>warm</a:t>
            </a:r>
            <a:r>
              <a:rPr lang="cs-CZ" b="1" dirty="0"/>
              <a:t>-up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 REVISION QUIZ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/>
              <a:t>homework</a:t>
            </a:r>
            <a:r>
              <a:rPr lang="cs-CZ" b="1" dirty="0"/>
              <a:t> </a:t>
            </a:r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1" r="1830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Grafický objekt 1" descr="Zaškrtnutí se souvislou výplní">
            <a:extLst>
              <a:ext uri="{FF2B5EF4-FFF2-40B4-BE49-F238E27FC236}">
                <a16:creationId xmlns:a16="http://schemas.microsoft.com/office/drawing/2014/main" id="{54696DD7-B46F-7AF6-8B34-3A7480725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840" y="2833045"/>
            <a:ext cx="457200" cy="457200"/>
          </a:xfrm>
          <a:prstGeom prst="rect">
            <a:avLst/>
          </a:prstGeom>
        </p:spPr>
      </p:pic>
      <p:pic>
        <p:nvPicPr>
          <p:cNvPr id="6" name="Grafický objekt 1" descr="Zaškrtnutí se souvislou výplní">
            <a:extLst>
              <a:ext uri="{FF2B5EF4-FFF2-40B4-BE49-F238E27FC236}">
                <a16:creationId xmlns:a16="http://schemas.microsoft.com/office/drawing/2014/main" id="{54696DD7-B46F-7AF6-8B34-3A7480725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132" y="3420420"/>
            <a:ext cx="457200" cy="457200"/>
          </a:xfrm>
          <a:prstGeom prst="rect">
            <a:avLst/>
          </a:prstGeom>
        </p:spPr>
      </p:pic>
      <p:pic>
        <p:nvPicPr>
          <p:cNvPr id="7" name="Grafický objekt 1" descr="Zaškrtnutí se souvislou výplní">
            <a:extLst>
              <a:ext uri="{FF2B5EF4-FFF2-40B4-BE49-F238E27FC236}">
                <a16:creationId xmlns:a16="http://schemas.microsoft.com/office/drawing/2014/main" id="{54696DD7-B46F-7AF6-8B34-3A7480725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23" y="4018378"/>
            <a:ext cx="457200" cy="457200"/>
          </a:xfrm>
          <a:prstGeom prst="rect">
            <a:avLst/>
          </a:prstGeom>
        </p:spPr>
      </p:pic>
      <p:pic>
        <p:nvPicPr>
          <p:cNvPr id="10" name="Grafický objekt 1" descr="Zaškrtnutí se souvislou výplní">
            <a:extLst>
              <a:ext uri="{FF2B5EF4-FFF2-40B4-BE49-F238E27FC236}">
                <a16:creationId xmlns:a16="http://schemas.microsoft.com/office/drawing/2014/main" id="{A8C6D692-D45B-4363-8DB5-A31F1AC6A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23" y="461633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70</Words>
  <Application>Microsoft Office PowerPoint</Application>
  <PresentationFormat>Širokoúhlá obrazovka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Arial</vt:lpstr>
      <vt:lpstr>Gill Sans MT</vt:lpstr>
      <vt:lpstr>Goudy Old Style</vt:lpstr>
      <vt:lpstr>Modern Love</vt:lpstr>
      <vt:lpstr>The Hand</vt:lpstr>
      <vt:lpstr>Wingdings</vt:lpstr>
      <vt:lpstr>ClassicFrameVTI</vt:lpstr>
      <vt:lpstr>SketchyVTI</vt:lpstr>
      <vt:lpstr>Funny THURSDAY</vt:lpstr>
      <vt:lpstr>Lesson Plan</vt:lpstr>
      <vt:lpstr>WARM-UP!</vt:lpstr>
      <vt:lpstr>FEEDBACK</vt:lpstr>
      <vt:lpstr>Quiz time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Funny Thursday</dc:title>
  <dc:creator>Radka Smetanová</dc:creator>
  <cp:lastModifiedBy>Smetanová, Radka</cp:lastModifiedBy>
  <cp:revision>33</cp:revision>
  <dcterms:created xsi:type="dcterms:W3CDTF">2021-09-26T19:44:35Z</dcterms:created>
  <dcterms:modified xsi:type="dcterms:W3CDTF">2025-02-06T06:06:38Z</dcterms:modified>
</cp:coreProperties>
</file>