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83" r:id="rId3"/>
    <p:sldId id="300" r:id="rId4"/>
    <p:sldId id="301" r:id="rId5"/>
    <p:sldId id="268" r:id="rId6"/>
    <p:sldId id="310" r:id="rId7"/>
    <p:sldId id="311" r:id="rId8"/>
    <p:sldId id="286" r:id="rId9"/>
    <p:sldId id="299" r:id="rId10"/>
    <p:sldId id="289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288" r:id="rId19"/>
    <p:sldId id="266" r:id="rId20"/>
    <p:sldId id="309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etanová, Radka" userId="3cd5dd29-66b2-4127-b2d5-b2827dc8c452" providerId="ADAL" clId="{FACB9FD6-915A-4495-9A7A-7CB8F1B39EFF}"/>
    <pc:docChg chg="modSld modMainMaster">
      <pc:chgData name="Smetanová, Radka" userId="3cd5dd29-66b2-4127-b2d5-b2827dc8c452" providerId="ADAL" clId="{FACB9FD6-915A-4495-9A7A-7CB8F1B39EFF}" dt="2022-11-29T08:18:06.670" v="1"/>
      <pc:docMkLst>
        <pc:docMk/>
      </pc:docMkLst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703989384" sldId="256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77417285" sldId="266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2990446642" sldId="276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4249253675" sldId="282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3399040794" sldId="283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1805121132" sldId="284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1865056816" sldId="285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14603765" sldId="286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1717764580" sldId="287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2758265117" sldId="288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1021206708" sldId="289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2558947384" sldId="290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1313551297" sldId="291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481502568" sldId="292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1405347645" sldId="293"/>
        </pc:sldMkLst>
      </pc:sldChg>
      <pc:sldChg chg="modTransition">
        <pc:chgData name="Smetanová, Radka" userId="3cd5dd29-66b2-4127-b2d5-b2827dc8c452" providerId="ADAL" clId="{FACB9FD6-915A-4495-9A7A-7CB8F1B39EFF}" dt="2022-11-29T08:18:06.670" v="1"/>
        <pc:sldMkLst>
          <pc:docMk/>
          <pc:sldMk cId="2904910720" sldId="294"/>
        </pc:sldMkLst>
      </pc:sldChg>
      <pc:sldMasterChg chg="modTransition modSldLayout">
        <pc:chgData name="Smetanová, Radka" userId="3cd5dd29-66b2-4127-b2d5-b2827dc8c452" providerId="ADAL" clId="{FACB9FD6-915A-4495-9A7A-7CB8F1B39EFF}" dt="2022-11-29T08:18:06.670" v="1"/>
        <pc:sldMasterMkLst>
          <pc:docMk/>
          <pc:sldMasterMk cId="4057089080" sldId="2147483660"/>
        </pc:sldMasterMkLst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3917387726" sldId="2147483661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3703745277" sldId="2147483662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2088301789" sldId="2147483663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1170701057" sldId="2147483664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1997766825" sldId="2147483665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3063972063" sldId="2147483666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3481845341" sldId="2147483667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607902477" sldId="2147483668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3380283946" sldId="2147483669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1394251055" sldId="2147483670"/>
          </pc:sldLayoutMkLst>
        </pc:sldLayoutChg>
        <pc:sldLayoutChg chg="modTransition">
          <pc:chgData name="Smetanová, Radka" userId="3cd5dd29-66b2-4127-b2d5-b2827dc8c452" providerId="ADAL" clId="{FACB9FD6-915A-4495-9A7A-7CB8F1B39EFF}" dt="2022-11-29T08:18:06.670" v="1"/>
          <pc:sldLayoutMkLst>
            <pc:docMk/>
            <pc:sldMasterMk cId="4057089080" sldId="2147483660"/>
            <pc:sldLayoutMk cId="3177021532" sldId="2147483671"/>
          </pc:sldLayoutMkLst>
        </pc:sldLayoutChg>
      </pc:sldMasterChg>
    </pc:docChg>
  </pc:docChgLst>
  <pc:docChgLst>
    <pc:chgData name="Smetanová, Radka" userId="3cd5dd29-66b2-4127-b2d5-b2827dc8c452" providerId="ADAL" clId="{55BF4C24-221E-442D-BC32-38E5DE82F785}"/>
    <pc:docChg chg="custSel modSld">
      <pc:chgData name="Smetanová, Radka" userId="3cd5dd29-66b2-4127-b2d5-b2827dc8c452" providerId="ADAL" clId="{55BF4C24-221E-442D-BC32-38E5DE82F785}" dt="2022-11-30T10:18:39.574" v="195" actId="20577"/>
      <pc:docMkLst>
        <pc:docMk/>
      </pc:docMkLst>
      <pc:sldChg chg="modSp mod">
        <pc:chgData name="Smetanová, Radka" userId="3cd5dd29-66b2-4127-b2d5-b2827dc8c452" providerId="ADAL" clId="{55BF4C24-221E-442D-BC32-38E5DE82F785}" dt="2022-11-30T09:42:57.161" v="126" actId="20577"/>
        <pc:sldMkLst>
          <pc:docMk/>
          <pc:sldMk cId="1865056816" sldId="285"/>
        </pc:sldMkLst>
        <pc:spChg chg="mod">
          <ac:chgData name="Smetanová, Radka" userId="3cd5dd29-66b2-4127-b2d5-b2827dc8c452" providerId="ADAL" clId="{55BF4C24-221E-442D-BC32-38E5DE82F785}" dt="2022-11-30T09:42:51.907" v="120" actId="20577"/>
          <ac:spMkLst>
            <pc:docMk/>
            <pc:sldMk cId="1865056816" sldId="285"/>
            <ac:spMk id="5" creationId="{0AF7EE32-DF5C-495B-B065-B0C20964BB11}"/>
          </ac:spMkLst>
        </pc:spChg>
        <pc:spChg chg="mod">
          <ac:chgData name="Smetanová, Radka" userId="3cd5dd29-66b2-4127-b2d5-b2827dc8c452" providerId="ADAL" clId="{55BF4C24-221E-442D-BC32-38E5DE82F785}" dt="2022-11-30T09:42:57.161" v="126" actId="20577"/>
          <ac:spMkLst>
            <pc:docMk/>
            <pc:sldMk cId="1865056816" sldId="285"/>
            <ac:spMk id="7" creationId="{C4FB41BF-7E45-40CF-9306-FFC8CBA7462B}"/>
          </ac:spMkLst>
        </pc:spChg>
      </pc:sldChg>
      <pc:sldChg chg="modSp mod">
        <pc:chgData name="Smetanová, Radka" userId="3cd5dd29-66b2-4127-b2d5-b2827dc8c452" providerId="ADAL" clId="{55BF4C24-221E-442D-BC32-38E5DE82F785}" dt="2022-11-30T10:11:16.668" v="193" actId="1035"/>
        <pc:sldMkLst>
          <pc:docMk/>
          <pc:sldMk cId="14603765" sldId="286"/>
        </pc:sldMkLst>
        <pc:spChg chg="mod">
          <ac:chgData name="Smetanová, Radka" userId="3cd5dd29-66b2-4127-b2d5-b2827dc8c452" providerId="ADAL" clId="{55BF4C24-221E-442D-BC32-38E5DE82F785}" dt="2022-11-30T10:10:44.238" v="137" actId="1035"/>
          <ac:spMkLst>
            <pc:docMk/>
            <pc:sldMk cId="14603765" sldId="286"/>
            <ac:spMk id="8" creationId="{4432C74B-C8BB-430A-B1DC-0D032B8FA055}"/>
          </ac:spMkLst>
        </pc:spChg>
        <pc:spChg chg="mod">
          <ac:chgData name="Smetanová, Radka" userId="3cd5dd29-66b2-4127-b2d5-b2827dc8c452" providerId="ADAL" clId="{55BF4C24-221E-442D-BC32-38E5DE82F785}" dt="2022-11-30T10:10:50.203" v="148" actId="1035"/>
          <ac:spMkLst>
            <pc:docMk/>
            <pc:sldMk cId="14603765" sldId="286"/>
            <ac:spMk id="9" creationId="{4476C3F6-3E3B-4805-8AC5-D37CF42946ED}"/>
          </ac:spMkLst>
        </pc:spChg>
        <pc:spChg chg="mod">
          <ac:chgData name="Smetanová, Radka" userId="3cd5dd29-66b2-4127-b2d5-b2827dc8c452" providerId="ADAL" clId="{55BF4C24-221E-442D-BC32-38E5DE82F785}" dt="2022-11-30T10:11:01.564" v="160" actId="1035"/>
          <ac:spMkLst>
            <pc:docMk/>
            <pc:sldMk cId="14603765" sldId="286"/>
            <ac:spMk id="10" creationId="{6D524973-4126-4E02-A4DB-28EA90E26262}"/>
          </ac:spMkLst>
        </pc:spChg>
        <pc:spChg chg="mod">
          <ac:chgData name="Smetanová, Radka" userId="3cd5dd29-66b2-4127-b2d5-b2827dc8c452" providerId="ADAL" clId="{55BF4C24-221E-442D-BC32-38E5DE82F785}" dt="2022-11-30T10:11:08.066" v="183" actId="1037"/>
          <ac:spMkLst>
            <pc:docMk/>
            <pc:sldMk cId="14603765" sldId="286"/>
            <ac:spMk id="11" creationId="{34CA24A3-B91D-4BA0-BA1E-FC87D1982535}"/>
          </ac:spMkLst>
        </pc:spChg>
        <pc:spChg chg="mod">
          <ac:chgData name="Smetanová, Radka" userId="3cd5dd29-66b2-4127-b2d5-b2827dc8c452" providerId="ADAL" clId="{55BF4C24-221E-442D-BC32-38E5DE82F785}" dt="2022-11-30T10:11:16.668" v="193" actId="1035"/>
          <ac:spMkLst>
            <pc:docMk/>
            <pc:sldMk cId="14603765" sldId="286"/>
            <ac:spMk id="12" creationId="{FD47F912-D5B0-4346-B614-32A281016B35}"/>
          </ac:spMkLst>
        </pc:spChg>
      </pc:sldChg>
      <pc:sldChg chg="modSp">
        <pc:chgData name="Smetanová, Radka" userId="3cd5dd29-66b2-4127-b2d5-b2827dc8c452" providerId="ADAL" clId="{55BF4C24-221E-442D-BC32-38E5DE82F785}" dt="2022-11-30T10:18:39.574" v="195" actId="20577"/>
        <pc:sldMkLst>
          <pc:docMk/>
          <pc:sldMk cId="1021206708" sldId="289"/>
        </pc:sldMkLst>
        <pc:spChg chg="mod">
          <ac:chgData name="Smetanová, Radka" userId="3cd5dd29-66b2-4127-b2d5-b2827dc8c452" providerId="ADAL" clId="{55BF4C24-221E-442D-BC32-38E5DE82F785}" dt="2022-11-30T10:18:39.574" v="195" actId="20577"/>
          <ac:spMkLst>
            <pc:docMk/>
            <pc:sldMk cId="1021206708" sldId="289"/>
            <ac:spMk id="12" creationId="{118EE1B3-3891-4664-AB49-116C40F918F4}"/>
          </ac:spMkLst>
        </pc:spChg>
      </pc:sldChg>
    </pc:docChg>
  </pc:docChgLst>
  <pc:docChgLst>
    <pc:chgData name="Smetanová, Radka" userId="3cd5dd29-66b2-4127-b2d5-b2827dc8c452" providerId="ADAL" clId="{97B41FC9-33DF-41AA-B1CB-0C9A5B06152B}"/>
    <pc:docChg chg="custSel addSld modSld">
      <pc:chgData name="Smetanová, Radka" userId="3cd5dd29-66b2-4127-b2d5-b2827dc8c452" providerId="ADAL" clId="{97B41FC9-33DF-41AA-B1CB-0C9A5B06152B}" dt="2024-02-07T06:27:58.136" v="148" actId="14100"/>
      <pc:docMkLst>
        <pc:docMk/>
      </pc:docMkLst>
      <pc:sldChg chg="addSp delSp modSp new mod setBg">
        <pc:chgData name="Smetanová, Radka" userId="3cd5dd29-66b2-4127-b2d5-b2827dc8c452" providerId="ADAL" clId="{97B41FC9-33DF-41AA-B1CB-0C9A5B06152B}" dt="2024-02-07T06:24:04.826" v="78"/>
        <pc:sldMkLst>
          <pc:docMk/>
          <pc:sldMk cId="3217470292" sldId="310"/>
        </pc:sldMkLst>
        <pc:spChg chg="mod">
          <ac:chgData name="Smetanová, Radka" userId="3cd5dd29-66b2-4127-b2d5-b2827dc8c452" providerId="ADAL" clId="{97B41FC9-33DF-41AA-B1CB-0C9A5B06152B}" dt="2024-02-07T06:21:22.874" v="47" actId="403"/>
          <ac:spMkLst>
            <pc:docMk/>
            <pc:sldMk cId="3217470292" sldId="310"/>
            <ac:spMk id="2" creationId="{54E0E749-CB68-3E4F-F48A-7AF3FEFA9B72}"/>
          </ac:spMkLst>
        </pc:spChg>
        <pc:spChg chg="del">
          <ac:chgData name="Smetanová, Radka" userId="3cd5dd29-66b2-4127-b2d5-b2827dc8c452" providerId="ADAL" clId="{97B41FC9-33DF-41AA-B1CB-0C9A5B06152B}" dt="2024-02-07T06:18:41.501" v="15" actId="478"/>
          <ac:spMkLst>
            <pc:docMk/>
            <pc:sldMk cId="3217470292" sldId="310"/>
            <ac:spMk id="3" creationId="{15D20D8F-4DD7-1C2F-9142-FDD6D0013C53}"/>
          </ac:spMkLst>
        </pc:spChg>
        <pc:spChg chg="add del">
          <ac:chgData name="Smetanová, Radka" userId="3cd5dd29-66b2-4127-b2d5-b2827dc8c452" providerId="ADAL" clId="{97B41FC9-33DF-41AA-B1CB-0C9A5B06152B}" dt="2024-02-07T06:21:12.125" v="42" actId="26606"/>
          <ac:spMkLst>
            <pc:docMk/>
            <pc:sldMk cId="3217470292" sldId="310"/>
            <ac:spMk id="10" creationId="{DA381740-063A-41A4-836D-85D14980EEF0}"/>
          </ac:spMkLst>
        </pc:spChg>
        <pc:spChg chg="add del">
          <ac:chgData name="Smetanová, Radka" userId="3cd5dd29-66b2-4127-b2d5-b2827dc8c452" providerId="ADAL" clId="{97B41FC9-33DF-41AA-B1CB-0C9A5B06152B}" dt="2024-02-07T06:21:12.125" v="42" actId="26606"/>
          <ac:spMkLst>
            <pc:docMk/>
            <pc:sldMk cId="3217470292" sldId="310"/>
            <ac:spMk id="12" creationId="{665DBBEF-238B-476B-96AB-8AAC3224ECEA}"/>
          </ac:spMkLst>
        </pc:spChg>
        <pc:spChg chg="add del">
          <ac:chgData name="Smetanová, Radka" userId="3cd5dd29-66b2-4127-b2d5-b2827dc8c452" providerId="ADAL" clId="{97B41FC9-33DF-41AA-B1CB-0C9A5B06152B}" dt="2024-02-07T06:21:12.125" v="42" actId="26606"/>
          <ac:spMkLst>
            <pc:docMk/>
            <pc:sldMk cId="3217470292" sldId="310"/>
            <ac:spMk id="14" creationId="{3FCFB1DE-0B7E-48CC-BA90-B2AB0889F9D6}"/>
          </ac:spMkLst>
        </pc:spChg>
        <pc:spChg chg="add">
          <ac:chgData name="Smetanová, Radka" userId="3cd5dd29-66b2-4127-b2d5-b2827dc8c452" providerId="ADAL" clId="{97B41FC9-33DF-41AA-B1CB-0C9A5B06152B}" dt="2024-02-07T06:21:12.125" v="42" actId="26606"/>
          <ac:spMkLst>
            <pc:docMk/>
            <pc:sldMk cId="3217470292" sldId="310"/>
            <ac:spMk id="19" creationId="{DA381740-063A-41A4-836D-85D14980EEF0}"/>
          </ac:spMkLst>
        </pc:spChg>
        <pc:spChg chg="add">
          <ac:chgData name="Smetanová, Radka" userId="3cd5dd29-66b2-4127-b2d5-b2827dc8c452" providerId="ADAL" clId="{97B41FC9-33DF-41AA-B1CB-0C9A5B06152B}" dt="2024-02-07T06:21:12.125" v="42" actId="26606"/>
          <ac:spMkLst>
            <pc:docMk/>
            <pc:sldMk cId="3217470292" sldId="310"/>
            <ac:spMk id="21" creationId="{665DBBEF-238B-476B-96AB-8AAC3224ECEA}"/>
          </ac:spMkLst>
        </pc:spChg>
        <pc:spChg chg="add">
          <ac:chgData name="Smetanová, Radka" userId="3cd5dd29-66b2-4127-b2d5-b2827dc8c452" providerId="ADAL" clId="{97B41FC9-33DF-41AA-B1CB-0C9A5B06152B}" dt="2024-02-07T06:21:12.125" v="42" actId="26606"/>
          <ac:spMkLst>
            <pc:docMk/>
            <pc:sldMk cId="3217470292" sldId="310"/>
            <ac:spMk id="23" creationId="{3FCFB1DE-0B7E-48CC-BA90-B2AB0889F9D6}"/>
          </ac:spMkLst>
        </pc:spChg>
        <pc:picChg chg="add del mod modCrop">
          <ac:chgData name="Smetanová, Radka" userId="3cd5dd29-66b2-4127-b2d5-b2827dc8c452" providerId="ADAL" clId="{97B41FC9-33DF-41AA-B1CB-0C9A5B06152B}" dt="2024-02-07T06:20:42.143" v="36" actId="478"/>
          <ac:picMkLst>
            <pc:docMk/>
            <pc:sldMk cId="3217470292" sldId="310"/>
            <ac:picMk id="5" creationId="{BFABC926-AAD5-9015-7109-74B95CEC8FF9}"/>
          </ac:picMkLst>
        </pc:picChg>
        <pc:picChg chg="add del mod modCrop">
          <ac:chgData name="Smetanová, Radka" userId="3cd5dd29-66b2-4127-b2d5-b2827dc8c452" providerId="ADAL" clId="{97B41FC9-33DF-41AA-B1CB-0C9A5B06152B}" dt="2024-02-07T06:19:47.216" v="35" actId="478"/>
          <ac:picMkLst>
            <pc:docMk/>
            <pc:sldMk cId="3217470292" sldId="310"/>
            <ac:picMk id="7" creationId="{433FE66C-F3F6-BC5F-29CE-6630F778A21F}"/>
          </ac:picMkLst>
        </pc:picChg>
        <pc:picChg chg="add mod modCrop">
          <ac:chgData name="Smetanová, Radka" userId="3cd5dd29-66b2-4127-b2d5-b2827dc8c452" providerId="ADAL" clId="{97B41FC9-33DF-41AA-B1CB-0C9A5B06152B}" dt="2024-02-07T06:21:18.641" v="44" actId="1076"/>
          <ac:picMkLst>
            <pc:docMk/>
            <pc:sldMk cId="3217470292" sldId="310"/>
            <ac:picMk id="9" creationId="{541E94AD-0836-E2A0-FE80-A4C5C64370DA}"/>
          </ac:picMkLst>
        </pc:picChg>
        <pc:picChg chg="add mod">
          <ac:chgData name="Smetanová, Radka" userId="3cd5dd29-66b2-4127-b2d5-b2827dc8c452" providerId="ADAL" clId="{97B41FC9-33DF-41AA-B1CB-0C9A5B06152B}" dt="2024-02-07T06:24:04.826" v="78"/>
          <ac:picMkLst>
            <pc:docMk/>
            <pc:sldMk cId="3217470292" sldId="310"/>
            <ac:picMk id="11" creationId="{D9186E21-E84C-F7E7-5A68-C8B0F5CB8354}"/>
          </ac:picMkLst>
        </pc:picChg>
      </pc:sldChg>
      <pc:sldChg chg="addSp delSp modSp new mod setBg modAnim">
        <pc:chgData name="Smetanová, Radka" userId="3cd5dd29-66b2-4127-b2d5-b2827dc8c452" providerId="ADAL" clId="{97B41FC9-33DF-41AA-B1CB-0C9A5B06152B}" dt="2024-02-07T06:27:58.136" v="148" actId="14100"/>
        <pc:sldMkLst>
          <pc:docMk/>
          <pc:sldMk cId="1349396913" sldId="311"/>
        </pc:sldMkLst>
        <pc:spChg chg="mod">
          <ac:chgData name="Smetanová, Radka" userId="3cd5dd29-66b2-4127-b2d5-b2827dc8c452" providerId="ADAL" clId="{97B41FC9-33DF-41AA-B1CB-0C9A5B06152B}" dt="2024-02-07T06:24:15.001" v="82" actId="14100"/>
          <ac:spMkLst>
            <pc:docMk/>
            <pc:sldMk cId="1349396913" sldId="311"/>
            <ac:spMk id="2" creationId="{2CF621F9-2413-0C7A-9A45-815F0D007BF2}"/>
          </ac:spMkLst>
        </pc:spChg>
        <pc:spChg chg="del">
          <ac:chgData name="Smetanová, Radka" userId="3cd5dd29-66b2-4127-b2d5-b2827dc8c452" providerId="ADAL" clId="{97B41FC9-33DF-41AA-B1CB-0C9A5B06152B}" dt="2024-02-07T06:22:02.194" v="63" actId="478"/>
          <ac:spMkLst>
            <pc:docMk/>
            <pc:sldMk cId="1349396913" sldId="311"/>
            <ac:spMk id="3" creationId="{0572A9B2-F99E-AACA-DA41-234069B5FCD0}"/>
          </ac:spMkLst>
        </pc:spChg>
        <pc:spChg chg="add mod">
          <ac:chgData name="Smetanová, Radka" userId="3cd5dd29-66b2-4127-b2d5-b2827dc8c452" providerId="ADAL" clId="{97B41FC9-33DF-41AA-B1CB-0C9A5B06152B}" dt="2024-02-07T06:26:05.015" v="88" actId="207"/>
          <ac:spMkLst>
            <pc:docMk/>
            <pc:sldMk cId="1349396913" sldId="311"/>
            <ac:spMk id="8" creationId="{59BB2D2F-A0D8-805F-8575-1E9180B47418}"/>
          </ac:spMkLst>
        </pc:spChg>
        <pc:spChg chg="add mod">
          <ac:chgData name="Smetanová, Radka" userId="3cd5dd29-66b2-4127-b2d5-b2827dc8c452" providerId="ADAL" clId="{97B41FC9-33DF-41AA-B1CB-0C9A5B06152B}" dt="2024-02-07T06:26:24.464" v="95" actId="1076"/>
          <ac:spMkLst>
            <pc:docMk/>
            <pc:sldMk cId="1349396913" sldId="311"/>
            <ac:spMk id="9" creationId="{B91DD9D5-799E-D709-D683-E4CE8BDEB65E}"/>
          </ac:spMkLst>
        </pc:spChg>
        <pc:spChg chg="add">
          <ac:chgData name="Smetanová, Radka" userId="3cd5dd29-66b2-4127-b2d5-b2827dc8c452" providerId="ADAL" clId="{97B41FC9-33DF-41AA-B1CB-0C9A5B06152B}" dt="2024-02-07T06:22:03.525" v="64" actId="26606"/>
          <ac:spMkLst>
            <pc:docMk/>
            <pc:sldMk cId="1349396913" sldId="311"/>
            <ac:spMk id="10" creationId="{DA381740-063A-41A4-836D-85D14980EEF0}"/>
          </ac:spMkLst>
        </pc:spChg>
        <pc:spChg chg="add mod">
          <ac:chgData name="Smetanová, Radka" userId="3cd5dd29-66b2-4127-b2d5-b2827dc8c452" providerId="ADAL" clId="{97B41FC9-33DF-41AA-B1CB-0C9A5B06152B}" dt="2024-02-07T06:26:32.946" v="102" actId="14100"/>
          <ac:spMkLst>
            <pc:docMk/>
            <pc:sldMk cId="1349396913" sldId="311"/>
            <ac:spMk id="11" creationId="{7EC72780-F362-7C37-458D-5017FBD4FF2F}"/>
          </ac:spMkLst>
        </pc:spChg>
        <pc:spChg chg="add">
          <ac:chgData name="Smetanová, Radka" userId="3cd5dd29-66b2-4127-b2d5-b2827dc8c452" providerId="ADAL" clId="{97B41FC9-33DF-41AA-B1CB-0C9A5B06152B}" dt="2024-02-07T06:22:03.525" v="64" actId="26606"/>
          <ac:spMkLst>
            <pc:docMk/>
            <pc:sldMk cId="1349396913" sldId="311"/>
            <ac:spMk id="12" creationId="{665DBBEF-238B-476B-96AB-8AAC3224ECEA}"/>
          </ac:spMkLst>
        </pc:spChg>
        <pc:spChg chg="add mod">
          <ac:chgData name="Smetanová, Radka" userId="3cd5dd29-66b2-4127-b2d5-b2827dc8c452" providerId="ADAL" clId="{97B41FC9-33DF-41AA-B1CB-0C9A5B06152B}" dt="2024-02-07T06:26:41.525" v="104" actId="1076"/>
          <ac:spMkLst>
            <pc:docMk/>
            <pc:sldMk cId="1349396913" sldId="311"/>
            <ac:spMk id="13" creationId="{92C2D0FB-CA76-5CC3-9B5B-8E8E546BD2A1}"/>
          </ac:spMkLst>
        </pc:spChg>
        <pc:spChg chg="add">
          <ac:chgData name="Smetanová, Radka" userId="3cd5dd29-66b2-4127-b2d5-b2827dc8c452" providerId="ADAL" clId="{97B41FC9-33DF-41AA-B1CB-0C9A5B06152B}" dt="2024-02-07T06:22:03.525" v="64" actId="26606"/>
          <ac:spMkLst>
            <pc:docMk/>
            <pc:sldMk cId="1349396913" sldId="311"/>
            <ac:spMk id="14" creationId="{3FCFB1DE-0B7E-48CC-BA90-B2AB0889F9D6}"/>
          </ac:spMkLst>
        </pc:spChg>
        <pc:spChg chg="add mod">
          <ac:chgData name="Smetanová, Radka" userId="3cd5dd29-66b2-4127-b2d5-b2827dc8c452" providerId="ADAL" clId="{97B41FC9-33DF-41AA-B1CB-0C9A5B06152B}" dt="2024-02-07T06:26:52.819" v="110" actId="14100"/>
          <ac:spMkLst>
            <pc:docMk/>
            <pc:sldMk cId="1349396913" sldId="311"/>
            <ac:spMk id="15" creationId="{C62D0D21-BAB8-889F-E955-D6006E96E72F}"/>
          </ac:spMkLst>
        </pc:spChg>
        <pc:spChg chg="add mod">
          <ac:chgData name="Smetanová, Radka" userId="3cd5dd29-66b2-4127-b2d5-b2827dc8c452" providerId="ADAL" clId="{97B41FC9-33DF-41AA-B1CB-0C9A5B06152B}" dt="2024-02-07T06:26:57.162" v="112" actId="1076"/>
          <ac:spMkLst>
            <pc:docMk/>
            <pc:sldMk cId="1349396913" sldId="311"/>
            <ac:spMk id="16" creationId="{4DB08644-3B07-7CE0-4710-38D35CAEA1C3}"/>
          </ac:spMkLst>
        </pc:spChg>
        <pc:spChg chg="add mod">
          <ac:chgData name="Smetanová, Radka" userId="3cd5dd29-66b2-4127-b2d5-b2827dc8c452" providerId="ADAL" clId="{97B41FC9-33DF-41AA-B1CB-0C9A5B06152B}" dt="2024-02-07T06:27:22.158" v="116" actId="14100"/>
          <ac:spMkLst>
            <pc:docMk/>
            <pc:sldMk cId="1349396913" sldId="311"/>
            <ac:spMk id="17" creationId="{99435635-A652-11F4-AE0C-36FC8F65774E}"/>
          </ac:spMkLst>
        </pc:spChg>
        <pc:spChg chg="add mod">
          <ac:chgData name="Smetanová, Radka" userId="3cd5dd29-66b2-4127-b2d5-b2827dc8c452" providerId="ADAL" clId="{97B41FC9-33DF-41AA-B1CB-0C9A5B06152B}" dt="2024-02-07T06:27:34.424" v="118" actId="1076"/>
          <ac:spMkLst>
            <pc:docMk/>
            <pc:sldMk cId="1349396913" sldId="311"/>
            <ac:spMk id="18" creationId="{A63EF985-D63E-0B3E-B43B-C8F7F2F85FF3}"/>
          </ac:spMkLst>
        </pc:spChg>
        <pc:spChg chg="add mod">
          <ac:chgData name="Smetanová, Radka" userId="3cd5dd29-66b2-4127-b2d5-b2827dc8c452" providerId="ADAL" clId="{97B41FC9-33DF-41AA-B1CB-0C9A5B06152B}" dt="2024-02-07T06:27:51.624" v="145" actId="14100"/>
          <ac:spMkLst>
            <pc:docMk/>
            <pc:sldMk cId="1349396913" sldId="311"/>
            <ac:spMk id="19" creationId="{369A75CA-2834-8188-6B38-2BC241BBA62B}"/>
          </ac:spMkLst>
        </pc:spChg>
        <pc:spChg chg="add mod">
          <ac:chgData name="Smetanová, Radka" userId="3cd5dd29-66b2-4127-b2d5-b2827dc8c452" providerId="ADAL" clId="{97B41FC9-33DF-41AA-B1CB-0C9A5B06152B}" dt="2024-02-07T06:27:58.136" v="148" actId="14100"/>
          <ac:spMkLst>
            <pc:docMk/>
            <pc:sldMk cId="1349396913" sldId="311"/>
            <ac:spMk id="20" creationId="{2FAEEDD9-8584-5B5D-0BA3-22D3AA8357DF}"/>
          </ac:spMkLst>
        </pc:spChg>
        <pc:picChg chg="add mod modCrop">
          <ac:chgData name="Smetanová, Radka" userId="3cd5dd29-66b2-4127-b2d5-b2827dc8c452" providerId="ADAL" clId="{97B41FC9-33DF-41AA-B1CB-0C9A5B06152B}" dt="2024-02-07T06:22:17.903" v="67" actId="1076"/>
          <ac:picMkLst>
            <pc:docMk/>
            <pc:sldMk cId="1349396913" sldId="311"/>
            <ac:picMk id="5" creationId="{A4FF11FE-D880-2E18-D176-35FC6DADC9E5}"/>
          </ac:picMkLst>
        </pc:picChg>
        <pc:picChg chg="add mod modCrop">
          <ac:chgData name="Smetanová, Radka" userId="3cd5dd29-66b2-4127-b2d5-b2827dc8c452" providerId="ADAL" clId="{97B41FC9-33DF-41AA-B1CB-0C9A5B06152B}" dt="2024-02-07T06:24:01.479" v="77" actId="1076"/>
          <ac:picMkLst>
            <pc:docMk/>
            <pc:sldMk cId="1349396913" sldId="311"/>
            <ac:picMk id="7" creationId="{994D6C7B-997E-DD98-5DDD-0EE3BF9E8EC3}"/>
          </ac:picMkLst>
        </pc:picChg>
      </pc:sldChg>
    </pc:docChg>
  </pc:docChgLst>
  <pc:docChgLst>
    <pc:chgData name="Smetanová, Radka" userId="3cd5dd29-66b2-4127-b2d5-b2827dc8c452" providerId="ADAL" clId="{4039E89D-37B8-4B3D-959E-DD655A299665}"/>
    <pc:docChg chg="undo custSel addSld delSld modSld sldOrd modMainMaster">
      <pc:chgData name="Smetanová, Radka" userId="3cd5dd29-66b2-4127-b2d5-b2827dc8c452" providerId="ADAL" clId="{4039E89D-37B8-4B3D-959E-DD655A299665}" dt="2023-01-30T15:08:57.067" v="1139"/>
      <pc:docMkLst>
        <pc:docMk/>
      </pc:docMkLst>
      <pc:sldChg chg="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703989384" sldId="256"/>
        </pc:sldMkLst>
      </pc:sldChg>
      <pc:sldChg chg="del">
        <pc:chgData name="Smetanová, Radka" userId="3cd5dd29-66b2-4127-b2d5-b2827dc8c452" providerId="ADAL" clId="{4039E89D-37B8-4B3D-959E-DD655A299665}" dt="2023-01-30T13:52:05.793" v="23" actId="47"/>
        <pc:sldMkLst>
          <pc:docMk/>
          <pc:sldMk cId="3555464823" sldId="264"/>
        </pc:sldMkLst>
      </pc:sldChg>
      <pc:sldChg chg="modSp mo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77417285" sldId="266"/>
        </pc:sldMkLst>
        <pc:spChg chg="mod">
          <ac:chgData name="Smetanová, Radka" userId="3cd5dd29-66b2-4127-b2d5-b2827dc8c452" providerId="ADAL" clId="{4039E89D-37B8-4B3D-959E-DD655A299665}" dt="2023-01-30T14:31:31.238" v="599" actId="20577"/>
          <ac:spMkLst>
            <pc:docMk/>
            <pc:sldMk cId="77417285" sldId="266"/>
            <ac:spMk id="3" creationId="{EC9349C6-4D7A-40B1-910E-741FAE8A4D2D}"/>
          </ac:spMkLst>
        </pc:spChg>
      </pc:sldChg>
      <pc:sldChg chg="addSp delSp modSp add mod modTransition setBg delDesignElem">
        <pc:chgData name="Smetanová, Radka" userId="3cd5dd29-66b2-4127-b2d5-b2827dc8c452" providerId="ADAL" clId="{4039E89D-37B8-4B3D-959E-DD655A299665}" dt="2023-01-30T15:08:57.067" v="1139"/>
        <pc:sldMkLst>
          <pc:docMk/>
          <pc:sldMk cId="4094052977" sldId="268"/>
        </pc:sldMkLst>
        <pc:spChg chg="mod">
          <ac:chgData name="Smetanová, Radka" userId="3cd5dd29-66b2-4127-b2d5-b2827dc8c452" providerId="ADAL" clId="{4039E89D-37B8-4B3D-959E-DD655A299665}" dt="2023-01-30T14:15:57.757" v="209" actId="27636"/>
          <ac:spMkLst>
            <pc:docMk/>
            <pc:sldMk cId="4094052977" sldId="268"/>
            <ac:spMk id="2" creationId="{5478425F-6081-4DFF-996F-45107450D88E}"/>
          </ac:spMkLst>
        </pc:spChg>
        <pc:spChg chg="mod">
          <ac:chgData name="Smetanová, Radka" userId="3cd5dd29-66b2-4127-b2d5-b2827dc8c452" providerId="ADAL" clId="{4039E89D-37B8-4B3D-959E-DD655A299665}" dt="2023-01-30T14:15:49.837" v="203" actId="26606"/>
          <ac:spMkLst>
            <pc:docMk/>
            <pc:sldMk cId="4094052977" sldId="268"/>
            <ac:spMk id="3" creationId="{72A3B215-8C91-4B81-9908-26EA6CAED5DC}"/>
          </ac:spMkLst>
        </pc:spChg>
        <pc:spChg chg="add">
          <ac:chgData name="Smetanová, Radka" userId="3cd5dd29-66b2-4127-b2d5-b2827dc8c452" providerId="ADAL" clId="{4039E89D-37B8-4B3D-959E-DD655A299665}" dt="2023-01-30T14:15:49.837" v="203" actId="26606"/>
          <ac:spMkLst>
            <pc:docMk/>
            <pc:sldMk cId="4094052977" sldId="268"/>
            <ac:spMk id="6" creationId="{2B97F24A-32CE-4C1C-A50D-3016B394DCFB}"/>
          </ac:spMkLst>
        </pc:spChg>
        <pc:spChg chg="add">
          <ac:chgData name="Smetanová, Radka" userId="3cd5dd29-66b2-4127-b2d5-b2827dc8c452" providerId="ADAL" clId="{4039E89D-37B8-4B3D-959E-DD655A299665}" dt="2023-01-30T14:15:49.837" v="203" actId="26606"/>
          <ac:spMkLst>
            <pc:docMk/>
            <pc:sldMk cId="4094052977" sldId="268"/>
            <ac:spMk id="7" creationId="{3CE8AF5E-D374-4CF1-90CC-35CF73B81C3E}"/>
          </ac:spMkLst>
        </pc:spChg>
        <pc:spChg chg="del">
          <ac:chgData name="Smetanová, Radka" userId="3cd5dd29-66b2-4127-b2d5-b2827dc8c452" providerId="ADAL" clId="{4039E89D-37B8-4B3D-959E-DD655A299665}" dt="2023-01-30T14:15:43.823" v="202"/>
          <ac:spMkLst>
            <pc:docMk/>
            <pc:sldMk cId="4094052977" sldId="268"/>
            <ac:spMk id="9" creationId="{8181FC64-B306-4821-98E2-780662EFC486}"/>
          </ac:spMkLst>
        </pc:spChg>
        <pc:spChg chg="del">
          <ac:chgData name="Smetanová, Radka" userId="3cd5dd29-66b2-4127-b2d5-b2827dc8c452" providerId="ADAL" clId="{4039E89D-37B8-4B3D-959E-DD655A299665}" dt="2023-01-30T14:15:43.823" v="202"/>
          <ac:spMkLst>
            <pc:docMk/>
            <pc:sldMk cId="4094052977" sldId="268"/>
            <ac:spMk id="11" creationId="{BC0385E9-02B2-4941-889A-EAD43F5BB0A3}"/>
          </ac:spMkLst>
        </pc:spChg>
        <pc:spChg chg="del">
          <ac:chgData name="Smetanová, Radka" userId="3cd5dd29-66b2-4127-b2d5-b2827dc8c452" providerId="ADAL" clId="{4039E89D-37B8-4B3D-959E-DD655A299665}" dt="2023-01-30T14:15:43.823" v="202"/>
          <ac:spMkLst>
            <pc:docMk/>
            <pc:sldMk cId="4094052977" sldId="268"/>
            <ac:spMk id="13" creationId="{829A1E2C-5AC8-40FC-99E9-832069D39792}"/>
          </ac:spMkLst>
        </pc:spChg>
        <pc:spChg chg="del">
          <ac:chgData name="Smetanová, Radka" userId="3cd5dd29-66b2-4127-b2d5-b2827dc8c452" providerId="ADAL" clId="{4039E89D-37B8-4B3D-959E-DD655A299665}" dt="2023-01-30T14:15:43.823" v="202"/>
          <ac:spMkLst>
            <pc:docMk/>
            <pc:sldMk cId="4094052977" sldId="268"/>
            <ac:spMk id="15" creationId="{55C54A75-E44A-4147-B9D0-FF46CFD31612}"/>
          </ac:spMkLst>
        </pc:spChg>
        <pc:picChg chg="mod ord">
          <ac:chgData name="Smetanová, Radka" userId="3cd5dd29-66b2-4127-b2d5-b2827dc8c452" providerId="ADAL" clId="{4039E89D-37B8-4B3D-959E-DD655A299665}" dt="2023-01-30T14:16:04.006" v="210" actId="14100"/>
          <ac:picMkLst>
            <pc:docMk/>
            <pc:sldMk cId="4094052977" sldId="268"/>
            <ac:picMk id="4" creationId="{18C4F35A-5F42-4133-B5E5-1CD83C12CC48}"/>
          </ac:picMkLst>
        </pc:picChg>
        <pc:inkChg chg="add">
          <ac:chgData name="Smetanová, Radka" userId="3cd5dd29-66b2-4127-b2d5-b2827dc8c452" providerId="ADAL" clId="{4039E89D-37B8-4B3D-959E-DD655A299665}" dt="2023-01-30T14:15:49.837" v="203" actId="26606"/>
          <ac:inkMkLst>
            <pc:docMk/>
            <pc:sldMk cId="4094052977" sldId="268"/>
            <ac:inkMk id="8" creationId="{070477C5-0410-4E4F-97A1-F84C2465C187}"/>
          </ac:inkMkLst>
        </pc:inkChg>
      </pc:sldChg>
      <pc:sldChg chg="del">
        <pc:chgData name="Smetanová, Radka" userId="3cd5dd29-66b2-4127-b2d5-b2827dc8c452" providerId="ADAL" clId="{4039E89D-37B8-4B3D-959E-DD655A299665}" dt="2023-01-30T13:51:42.578" v="4" actId="47"/>
        <pc:sldMkLst>
          <pc:docMk/>
          <pc:sldMk cId="4249253675" sldId="282"/>
        </pc:sldMkLst>
      </pc:sldChg>
      <pc:sldChg chg="addSp modSp mod modTransition setBg">
        <pc:chgData name="Smetanová, Radka" userId="3cd5dd29-66b2-4127-b2d5-b2827dc8c452" providerId="ADAL" clId="{4039E89D-37B8-4B3D-959E-DD655A299665}" dt="2023-01-30T15:08:57.067" v="1139"/>
        <pc:sldMkLst>
          <pc:docMk/>
          <pc:sldMk cId="3399040794" sldId="283"/>
        </pc:sldMkLst>
        <pc:spChg chg="mod">
          <ac:chgData name="Smetanová, Radka" userId="3cd5dd29-66b2-4127-b2d5-b2827dc8c452" providerId="ADAL" clId="{4039E89D-37B8-4B3D-959E-DD655A299665}" dt="2023-01-30T14:59:43.860" v="758" actId="255"/>
          <ac:spMkLst>
            <pc:docMk/>
            <pc:sldMk cId="3399040794" sldId="283"/>
            <ac:spMk id="2" creationId="{39762C64-49CF-4208-9F5F-61A4000EA1B7}"/>
          </ac:spMkLst>
        </pc:spChg>
        <pc:spChg chg="mod">
          <ac:chgData name="Smetanová, Radka" userId="3cd5dd29-66b2-4127-b2d5-b2827dc8c452" providerId="ADAL" clId="{4039E89D-37B8-4B3D-959E-DD655A299665}" dt="2023-01-30T14:59:52.148" v="761" actId="403"/>
          <ac:spMkLst>
            <pc:docMk/>
            <pc:sldMk cId="3399040794" sldId="283"/>
            <ac:spMk id="3" creationId="{9C8A1656-23D4-40EE-B162-837A68B1EF7F}"/>
          </ac:spMkLst>
        </pc:spChg>
        <pc:spChg chg="add">
          <ac:chgData name="Smetanová, Radka" userId="3cd5dd29-66b2-4127-b2d5-b2827dc8c452" providerId="ADAL" clId="{4039E89D-37B8-4B3D-959E-DD655A299665}" dt="2023-01-30T14:59:38.944" v="756" actId="26606"/>
          <ac:spMkLst>
            <pc:docMk/>
            <pc:sldMk cId="3399040794" sldId="283"/>
            <ac:spMk id="10" creationId="{F13C74B1-5B17-4795-BED0-7140497B445A}"/>
          </ac:spMkLst>
        </pc:spChg>
        <pc:spChg chg="add">
          <ac:chgData name="Smetanová, Radka" userId="3cd5dd29-66b2-4127-b2d5-b2827dc8c452" providerId="ADAL" clId="{4039E89D-37B8-4B3D-959E-DD655A299665}" dt="2023-01-30T14:59:38.944" v="756" actId="26606"/>
          <ac:spMkLst>
            <pc:docMk/>
            <pc:sldMk cId="3399040794" sldId="283"/>
            <ac:spMk id="12" creationId="{3FCFB1DE-0B7E-48CC-BA90-B2AB0889F9D6}"/>
          </ac:spMkLst>
        </pc:spChg>
        <pc:picChg chg="mod">
          <ac:chgData name="Smetanová, Radka" userId="3cd5dd29-66b2-4127-b2d5-b2827dc8c452" providerId="ADAL" clId="{4039E89D-37B8-4B3D-959E-DD655A299665}" dt="2023-01-30T14:59:38.944" v="756" actId="26606"/>
          <ac:picMkLst>
            <pc:docMk/>
            <pc:sldMk cId="3399040794" sldId="283"/>
            <ac:picMk id="5" creationId="{4A327F70-E51A-F38D-49E4-9C819E602C8A}"/>
          </ac:picMkLst>
        </pc:picChg>
      </pc:sldChg>
      <pc:sldChg chg="addSp delSp modSp mod modTransition delAnim modAnim">
        <pc:chgData name="Smetanová, Radka" userId="3cd5dd29-66b2-4127-b2d5-b2827dc8c452" providerId="ADAL" clId="{4039E89D-37B8-4B3D-959E-DD655A299665}" dt="2023-01-30T15:08:57.067" v="1139"/>
        <pc:sldMkLst>
          <pc:docMk/>
          <pc:sldMk cId="14603765" sldId="286"/>
        </pc:sldMkLst>
        <pc:spChg chg="mod">
          <ac:chgData name="Smetanová, Radka" userId="3cd5dd29-66b2-4127-b2d5-b2827dc8c452" providerId="ADAL" clId="{4039E89D-37B8-4B3D-959E-DD655A299665}" dt="2023-01-30T14:14:35.931" v="196" actId="20577"/>
          <ac:spMkLst>
            <pc:docMk/>
            <pc:sldMk cId="14603765" sldId="286"/>
            <ac:spMk id="4" creationId="{38C73F73-6501-4DE2-9C72-9924984A1825}"/>
          </ac:spMkLst>
        </pc:spChg>
        <pc:spChg chg="mod">
          <ac:chgData name="Smetanová, Radka" userId="3cd5dd29-66b2-4127-b2d5-b2827dc8c452" providerId="ADAL" clId="{4039E89D-37B8-4B3D-959E-DD655A299665}" dt="2023-01-30T14:12:03.544" v="131" actId="20577"/>
          <ac:spMkLst>
            <pc:docMk/>
            <pc:sldMk cId="14603765" sldId="286"/>
            <ac:spMk id="5" creationId="{0C95E114-048F-44E5-B0B0-678379C9904D}"/>
          </ac:spMkLst>
        </pc:spChg>
        <pc:spChg chg="del mod">
          <ac:chgData name="Smetanová, Radka" userId="3cd5dd29-66b2-4127-b2d5-b2827dc8c452" providerId="ADAL" clId="{4039E89D-37B8-4B3D-959E-DD655A299665}" dt="2023-01-30T14:10:01.331" v="74" actId="478"/>
          <ac:spMkLst>
            <pc:docMk/>
            <pc:sldMk cId="14603765" sldId="286"/>
            <ac:spMk id="13" creationId="{366C67B5-28F9-4B5A-B643-4A841245264F}"/>
          </ac:spMkLst>
        </pc:spChg>
        <pc:spChg chg="add mod">
          <ac:chgData name="Smetanová, Radka" userId="3cd5dd29-66b2-4127-b2d5-b2827dc8c452" providerId="ADAL" clId="{4039E89D-37B8-4B3D-959E-DD655A299665}" dt="2023-01-30T14:14:09.082" v="191" actId="115"/>
          <ac:spMkLst>
            <pc:docMk/>
            <pc:sldMk cId="14603765" sldId="286"/>
            <ac:spMk id="19" creationId="{08ED403A-2927-40B2-90D8-2B20E9AD0281}"/>
          </ac:spMkLst>
        </pc:spChg>
        <pc:picChg chg="del">
          <ac:chgData name="Smetanová, Radka" userId="3cd5dd29-66b2-4127-b2d5-b2827dc8c452" providerId="ADAL" clId="{4039E89D-37B8-4B3D-959E-DD655A299665}" dt="2023-01-30T14:11:32.922" v="103" actId="478"/>
          <ac:picMkLst>
            <pc:docMk/>
            <pc:sldMk cId="14603765" sldId="286"/>
            <ac:picMk id="3" creationId="{D969A69D-A4CC-4584-B55D-1397D917C0BF}"/>
          </ac:picMkLst>
        </pc:picChg>
        <pc:picChg chg="add mod">
          <ac:chgData name="Smetanová, Radka" userId="3cd5dd29-66b2-4127-b2d5-b2827dc8c452" providerId="ADAL" clId="{4039E89D-37B8-4B3D-959E-DD655A299665}" dt="2023-01-30T14:15:02.800" v="200" actId="1076"/>
          <ac:picMkLst>
            <pc:docMk/>
            <pc:sldMk cId="14603765" sldId="286"/>
            <ac:picMk id="8" creationId="{1FD42B83-A942-4C41-9C62-533FCEB14B73}"/>
          </ac:picMkLst>
        </pc:picChg>
        <pc:picChg chg="del">
          <ac:chgData name="Smetanová, Radka" userId="3cd5dd29-66b2-4127-b2d5-b2827dc8c452" providerId="ADAL" clId="{4039E89D-37B8-4B3D-959E-DD655A299665}" dt="2023-01-30T14:11:35.062" v="106" actId="478"/>
          <ac:picMkLst>
            <pc:docMk/>
            <pc:sldMk cId="14603765" sldId="286"/>
            <ac:picMk id="12" creationId="{9683DFE3-78DA-4594-88F5-9BB81F20D004}"/>
          </ac:picMkLst>
        </pc:picChg>
        <pc:picChg chg="del">
          <ac:chgData name="Smetanová, Radka" userId="3cd5dd29-66b2-4127-b2d5-b2827dc8c452" providerId="ADAL" clId="{4039E89D-37B8-4B3D-959E-DD655A299665}" dt="2023-01-30T14:11:32.391" v="102" actId="478"/>
          <ac:picMkLst>
            <pc:docMk/>
            <pc:sldMk cId="14603765" sldId="286"/>
            <ac:picMk id="14" creationId="{2A5929E5-2046-41C9-B678-932408A40A82}"/>
          </ac:picMkLst>
        </pc:picChg>
        <pc:picChg chg="del">
          <ac:chgData name="Smetanová, Radka" userId="3cd5dd29-66b2-4127-b2d5-b2827dc8c452" providerId="ADAL" clId="{4039E89D-37B8-4B3D-959E-DD655A299665}" dt="2023-01-30T14:11:33.625" v="104" actId="478"/>
          <ac:picMkLst>
            <pc:docMk/>
            <pc:sldMk cId="14603765" sldId="286"/>
            <ac:picMk id="15" creationId="{5E0B7701-22AA-4159-9BEB-A44456A2A405}"/>
          </ac:picMkLst>
        </pc:picChg>
        <pc:picChg chg="del">
          <ac:chgData name="Smetanová, Radka" userId="3cd5dd29-66b2-4127-b2d5-b2827dc8c452" providerId="ADAL" clId="{4039E89D-37B8-4B3D-959E-DD655A299665}" dt="2023-01-30T14:11:34.188" v="105" actId="478"/>
          <ac:picMkLst>
            <pc:docMk/>
            <pc:sldMk cId="14603765" sldId="286"/>
            <ac:picMk id="16" creationId="{4D8B75DE-8739-4FEB-82E4-60E572E5247D}"/>
          </ac:picMkLst>
        </pc:picChg>
        <pc:picChg chg="del">
          <ac:chgData name="Smetanová, Radka" userId="3cd5dd29-66b2-4127-b2d5-b2827dc8c452" providerId="ADAL" clId="{4039E89D-37B8-4B3D-959E-DD655A299665}" dt="2023-01-30T14:11:35.656" v="107" actId="478"/>
          <ac:picMkLst>
            <pc:docMk/>
            <pc:sldMk cId="14603765" sldId="286"/>
            <ac:picMk id="17" creationId="{DD7B55CA-1BE0-42FE-A4C5-7FDF859F9CEC}"/>
          </ac:picMkLst>
        </pc:picChg>
        <pc:picChg chg="del">
          <ac:chgData name="Smetanová, Radka" userId="3cd5dd29-66b2-4127-b2d5-b2827dc8c452" providerId="ADAL" clId="{4039E89D-37B8-4B3D-959E-DD655A299665}" dt="2023-01-30T14:11:36.296" v="108" actId="478"/>
          <ac:picMkLst>
            <pc:docMk/>
            <pc:sldMk cId="14603765" sldId="286"/>
            <ac:picMk id="18" creationId="{C192FE45-8FB6-4500-814D-1754875E03A3}"/>
          </ac:picMkLst>
        </pc:picChg>
      </pc:sldChg>
      <pc:sldChg chg="modSp mo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2758265117" sldId="288"/>
        </pc:sldMkLst>
        <pc:spChg chg="mod">
          <ac:chgData name="Smetanová, Radka" userId="3cd5dd29-66b2-4127-b2d5-b2827dc8c452" providerId="ADAL" clId="{4039E89D-37B8-4B3D-959E-DD655A299665}" dt="2023-01-30T13:52:16.236" v="34" actId="20577"/>
          <ac:spMkLst>
            <pc:docMk/>
            <pc:sldMk cId="2758265117" sldId="288"/>
            <ac:spMk id="3" creationId="{F1FD8095-25A7-4D42-B3F2-75AE77C59F68}"/>
          </ac:spMkLst>
        </pc:spChg>
      </pc:sldChg>
      <pc:sldChg chg="addSp delSp modSp mod modTransition modClrScheme modAnim chgLayout">
        <pc:chgData name="Smetanová, Radka" userId="3cd5dd29-66b2-4127-b2d5-b2827dc8c452" providerId="ADAL" clId="{4039E89D-37B8-4B3D-959E-DD655A299665}" dt="2023-01-30T15:08:57.067" v="1139"/>
        <pc:sldMkLst>
          <pc:docMk/>
          <pc:sldMk cId="1021206708" sldId="289"/>
        </pc:sldMkLst>
        <pc:spChg chg="mod ord">
          <ac:chgData name="Smetanová, Radka" userId="3cd5dd29-66b2-4127-b2d5-b2827dc8c452" providerId="ADAL" clId="{4039E89D-37B8-4B3D-959E-DD655A299665}" dt="2023-01-30T15:02:26.733" v="828" actId="700"/>
          <ac:spMkLst>
            <pc:docMk/>
            <pc:sldMk cId="1021206708" sldId="289"/>
            <ac:spMk id="2" creationId="{20DE9FF0-4E06-4CFC-BA91-A3EE63F8C874}"/>
          </ac:spMkLst>
        </pc:spChg>
        <pc:spChg chg="mod ord">
          <ac:chgData name="Smetanová, Radka" userId="3cd5dd29-66b2-4127-b2d5-b2827dc8c452" providerId="ADAL" clId="{4039E89D-37B8-4B3D-959E-DD655A299665}" dt="2023-01-30T15:02:26.733" v="828" actId="700"/>
          <ac:spMkLst>
            <pc:docMk/>
            <pc:sldMk cId="1021206708" sldId="289"/>
            <ac:spMk id="3" creationId="{6121733E-3796-44E3-82C9-5FEAB779E2FE}"/>
          </ac:spMkLst>
        </pc:spChg>
        <pc:spChg chg="mod ord">
          <ac:chgData name="Smetanová, Radka" userId="3cd5dd29-66b2-4127-b2d5-b2827dc8c452" providerId="ADAL" clId="{4039E89D-37B8-4B3D-959E-DD655A299665}" dt="2023-01-30T15:03:39.196" v="971" actId="20577"/>
          <ac:spMkLst>
            <pc:docMk/>
            <pc:sldMk cId="1021206708" sldId="289"/>
            <ac:spMk id="4" creationId="{D4637252-728D-40F3-9188-ED854B9EA2DB}"/>
          </ac:spMkLst>
        </pc:spChg>
        <pc:spChg chg="del">
          <ac:chgData name="Smetanová, Radka" userId="3cd5dd29-66b2-4127-b2d5-b2827dc8c452" providerId="ADAL" clId="{4039E89D-37B8-4B3D-959E-DD655A299665}" dt="2023-01-30T15:04:31.342" v="1040" actId="478"/>
          <ac:spMkLst>
            <pc:docMk/>
            <pc:sldMk cId="1021206708" sldId="289"/>
            <ac:spMk id="5" creationId="{B2E101FA-1865-4BB6-A36B-D2673329CC62}"/>
          </ac:spMkLst>
        </pc:spChg>
        <pc:spChg chg="mod">
          <ac:chgData name="Smetanová, Radka" userId="3cd5dd29-66b2-4127-b2d5-b2827dc8c452" providerId="ADAL" clId="{4039E89D-37B8-4B3D-959E-DD655A299665}" dt="2023-01-30T15:05:44.961" v="1061" actId="1038"/>
          <ac:spMkLst>
            <pc:docMk/>
            <pc:sldMk cId="1021206708" sldId="289"/>
            <ac:spMk id="8" creationId="{1A447617-91D2-4B3B-B42D-13119FDC6A3E}"/>
          </ac:spMkLst>
        </pc:spChg>
        <pc:spChg chg="mod">
          <ac:chgData name="Smetanová, Radka" userId="3cd5dd29-66b2-4127-b2d5-b2827dc8c452" providerId="ADAL" clId="{4039E89D-37B8-4B3D-959E-DD655A299665}" dt="2023-01-30T15:05:58.949" v="1071" actId="1076"/>
          <ac:spMkLst>
            <pc:docMk/>
            <pc:sldMk cId="1021206708" sldId="289"/>
            <ac:spMk id="9" creationId="{EA8F01E7-F641-4DFE-A524-0274CB951BEB}"/>
          </ac:spMkLst>
        </pc:spChg>
        <pc:spChg chg="mod">
          <ac:chgData name="Smetanová, Radka" userId="3cd5dd29-66b2-4127-b2d5-b2827dc8c452" providerId="ADAL" clId="{4039E89D-37B8-4B3D-959E-DD655A299665}" dt="2023-01-30T15:06:26.953" v="1085" actId="1038"/>
          <ac:spMkLst>
            <pc:docMk/>
            <pc:sldMk cId="1021206708" sldId="289"/>
            <ac:spMk id="10" creationId="{772A88E6-9C25-440E-9C2E-A2A4F835F24D}"/>
          </ac:spMkLst>
        </pc:spChg>
        <pc:spChg chg="mod">
          <ac:chgData name="Smetanová, Radka" userId="3cd5dd29-66b2-4127-b2d5-b2827dc8c452" providerId="ADAL" clId="{4039E89D-37B8-4B3D-959E-DD655A299665}" dt="2023-01-30T15:06:43.470" v="1097" actId="1076"/>
          <ac:spMkLst>
            <pc:docMk/>
            <pc:sldMk cId="1021206708" sldId="289"/>
            <ac:spMk id="11" creationId="{7A87402D-4C36-4FB6-82A0-210F97503AA6}"/>
          </ac:spMkLst>
        </pc:spChg>
        <pc:spChg chg="mod">
          <ac:chgData name="Smetanová, Radka" userId="3cd5dd29-66b2-4127-b2d5-b2827dc8c452" providerId="ADAL" clId="{4039E89D-37B8-4B3D-959E-DD655A299665}" dt="2023-01-30T15:07:07.430" v="1109" actId="1076"/>
          <ac:spMkLst>
            <pc:docMk/>
            <pc:sldMk cId="1021206708" sldId="289"/>
            <ac:spMk id="12" creationId="{118EE1B3-3891-4664-AB49-116C40F918F4}"/>
          </ac:spMkLst>
        </pc:spChg>
        <pc:spChg chg="add mod">
          <ac:chgData name="Smetanová, Radka" userId="3cd5dd29-66b2-4127-b2d5-b2827dc8c452" providerId="ADAL" clId="{4039E89D-37B8-4B3D-959E-DD655A299665}" dt="2023-01-30T15:06:59.484" v="1102" actId="20577"/>
          <ac:spMkLst>
            <pc:docMk/>
            <pc:sldMk cId="1021206708" sldId="289"/>
            <ac:spMk id="13" creationId="{C3A1F90F-74C6-4FCC-85D1-5A46F6CA5D09}"/>
          </ac:spMkLst>
        </pc:spChg>
        <pc:spChg chg="add mod">
          <ac:chgData name="Smetanová, Radka" userId="3cd5dd29-66b2-4127-b2d5-b2827dc8c452" providerId="ADAL" clId="{4039E89D-37B8-4B3D-959E-DD655A299665}" dt="2023-01-30T15:07:48.300" v="1129" actId="20577"/>
          <ac:spMkLst>
            <pc:docMk/>
            <pc:sldMk cId="1021206708" sldId="289"/>
            <ac:spMk id="20" creationId="{DC996A9D-E2A8-4729-A1DA-AEBE93B8CBED}"/>
          </ac:spMkLst>
        </pc:spChg>
        <pc:picChg chg="add mod">
          <ac:chgData name="Smetanová, Radka" userId="3cd5dd29-66b2-4127-b2d5-b2827dc8c452" providerId="ADAL" clId="{4039E89D-37B8-4B3D-959E-DD655A299665}" dt="2023-01-30T15:05:32.639" v="1044" actId="1076"/>
          <ac:picMkLst>
            <pc:docMk/>
            <pc:sldMk cId="1021206708" sldId="289"/>
            <ac:picMk id="6" creationId="{EB3B165F-E5AA-4D1A-938F-97A673717654}"/>
          </ac:picMkLst>
        </pc:picChg>
        <pc:picChg chg="add mod">
          <ac:chgData name="Smetanová, Radka" userId="3cd5dd29-66b2-4127-b2d5-b2827dc8c452" providerId="ADAL" clId="{4039E89D-37B8-4B3D-959E-DD655A299665}" dt="2023-01-30T15:05:52.646" v="1064" actId="1076"/>
          <ac:picMkLst>
            <pc:docMk/>
            <pc:sldMk cId="1021206708" sldId="289"/>
            <ac:picMk id="14" creationId="{94803B00-3BC3-481E-8162-CA18E0830947}"/>
          </ac:picMkLst>
        </pc:picChg>
        <pc:picChg chg="add mod">
          <ac:chgData name="Smetanová, Radka" userId="3cd5dd29-66b2-4127-b2d5-b2827dc8c452" providerId="ADAL" clId="{4039E89D-37B8-4B3D-959E-DD655A299665}" dt="2023-01-30T15:06:06.672" v="1073" actId="1076"/>
          <ac:picMkLst>
            <pc:docMk/>
            <pc:sldMk cId="1021206708" sldId="289"/>
            <ac:picMk id="15" creationId="{AF721FA1-D439-4BF9-AFF1-A27677AE82DF}"/>
          </ac:picMkLst>
        </pc:picChg>
        <pc:picChg chg="add mod">
          <ac:chgData name="Smetanová, Radka" userId="3cd5dd29-66b2-4127-b2d5-b2827dc8c452" providerId="ADAL" clId="{4039E89D-37B8-4B3D-959E-DD655A299665}" dt="2023-01-30T15:06:19.967" v="1077" actId="1076"/>
          <ac:picMkLst>
            <pc:docMk/>
            <pc:sldMk cId="1021206708" sldId="289"/>
            <ac:picMk id="16" creationId="{169501C8-60E3-40B5-8A1C-39BA3F11811A}"/>
          </ac:picMkLst>
        </pc:picChg>
        <pc:picChg chg="add mod">
          <ac:chgData name="Smetanová, Radka" userId="3cd5dd29-66b2-4127-b2d5-b2827dc8c452" providerId="ADAL" clId="{4039E89D-37B8-4B3D-959E-DD655A299665}" dt="2023-01-30T15:06:33.215" v="1087" actId="1076"/>
          <ac:picMkLst>
            <pc:docMk/>
            <pc:sldMk cId="1021206708" sldId="289"/>
            <ac:picMk id="17" creationId="{9BEE5C24-DDCD-426D-8593-A59D3F9B3474}"/>
          </ac:picMkLst>
        </pc:picChg>
        <pc:picChg chg="add mod">
          <ac:chgData name="Smetanová, Radka" userId="3cd5dd29-66b2-4127-b2d5-b2827dc8c452" providerId="ADAL" clId="{4039E89D-37B8-4B3D-959E-DD655A299665}" dt="2023-01-30T15:07:26.786" v="1111" actId="1076"/>
          <ac:picMkLst>
            <pc:docMk/>
            <pc:sldMk cId="1021206708" sldId="289"/>
            <ac:picMk id="18" creationId="{25847C98-B9E2-4673-908E-5E335232F898}"/>
          </ac:picMkLst>
        </pc:picChg>
        <pc:picChg chg="add mod">
          <ac:chgData name="Smetanová, Radka" userId="3cd5dd29-66b2-4127-b2d5-b2827dc8c452" providerId="ADAL" clId="{4039E89D-37B8-4B3D-959E-DD655A299665}" dt="2023-01-30T15:07:33.088" v="1116" actId="1038"/>
          <ac:picMkLst>
            <pc:docMk/>
            <pc:sldMk cId="1021206708" sldId="289"/>
            <ac:picMk id="19" creationId="{B20432C6-CE43-4F95-8633-5E3EA0E9061F}"/>
          </ac:picMkLst>
        </pc:picChg>
      </pc:sldChg>
      <pc:sldChg chg="modSp del mod">
        <pc:chgData name="Smetanová, Radka" userId="3cd5dd29-66b2-4127-b2d5-b2827dc8c452" providerId="ADAL" clId="{4039E89D-37B8-4B3D-959E-DD655A299665}" dt="2023-01-30T15:00:42.733" v="810" actId="47"/>
        <pc:sldMkLst>
          <pc:docMk/>
          <pc:sldMk cId="2904910720" sldId="294"/>
        </pc:sldMkLst>
        <pc:spChg chg="mod">
          <ac:chgData name="Smetanová, Radka" userId="3cd5dd29-66b2-4127-b2d5-b2827dc8c452" providerId="ADAL" clId="{4039E89D-37B8-4B3D-959E-DD655A299665}" dt="2023-01-30T14:32:16.324" v="626" actId="20577"/>
          <ac:spMkLst>
            <pc:docMk/>
            <pc:sldMk cId="2904910720" sldId="294"/>
            <ac:spMk id="3" creationId="{9C8A1656-23D4-40EE-B162-837A68B1EF7F}"/>
          </ac:spMkLst>
        </pc:spChg>
      </pc:sldChg>
      <pc:sldChg chg="del">
        <pc:chgData name="Smetanová, Radka" userId="3cd5dd29-66b2-4127-b2d5-b2827dc8c452" providerId="ADAL" clId="{4039E89D-37B8-4B3D-959E-DD655A299665}" dt="2023-01-30T13:33:25.084" v="0" actId="47"/>
        <pc:sldMkLst>
          <pc:docMk/>
          <pc:sldMk cId="2711108690" sldId="295"/>
        </pc:sldMkLst>
      </pc:sldChg>
      <pc:sldChg chg="del">
        <pc:chgData name="Smetanová, Radka" userId="3cd5dd29-66b2-4127-b2d5-b2827dc8c452" providerId="ADAL" clId="{4039E89D-37B8-4B3D-959E-DD655A299665}" dt="2023-01-30T13:33:25.568" v="1" actId="47"/>
        <pc:sldMkLst>
          <pc:docMk/>
          <pc:sldMk cId="1311905264" sldId="296"/>
        </pc:sldMkLst>
      </pc:sldChg>
      <pc:sldChg chg="del">
        <pc:chgData name="Smetanová, Radka" userId="3cd5dd29-66b2-4127-b2d5-b2827dc8c452" providerId="ADAL" clId="{4039E89D-37B8-4B3D-959E-DD655A299665}" dt="2023-01-30T13:33:26.037" v="2" actId="47"/>
        <pc:sldMkLst>
          <pc:docMk/>
          <pc:sldMk cId="3271555841" sldId="297"/>
        </pc:sldMkLst>
      </pc:sldChg>
      <pc:sldChg chg="del">
        <pc:chgData name="Smetanová, Radka" userId="3cd5dd29-66b2-4127-b2d5-b2827dc8c452" providerId="ADAL" clId="{4039E89D-37B8-4B3D-959E-DD655A299665}" dt="2023-01-30T13:33:26.490" v="3" actId="47"/>
        <pc:sldMkLst>
          <pc:docMk/>
          <pc:sldMk cId="1394874672" sldId="298"/>
        </pc:sldMkLst>
      </pc:sldChg>
      <pc:sldChg chg="delSp modSp mod modTransition delAnim">
        <pc:chgData name="Smetanová, Radka" userId="3cd5dd29-66b2-4127-b2d5-b2827dc8c452" providerId="ADAL" clId="{4039E89D-37B8-4B3D-959E-DD655A299665}" dt="2023-01-30T15:08:57.067" v="1139"/>
        <pc:sldMkLst>
          <pc:docMk/>
          <pc:sldMk cId="2746869196" sldId="299"/>
        </pc:sldMkLst>
        <pc:spChg chg="mod">
          <ac:chgData name="Smetanová, Radka" userId="3cd5dd29-66b2-4127-b2d5-b2827dc8c452" providerId="ADAL" clId="{4039E89D-37B8-4B3D-959E-DD655A299665}" dt="2023-01-30T13:51:59.304" v="22" actId="6549"/>
          <ac:spMkLst>
            <pc:docMk/>
            <pc:sldMk cId="2746869196" sldId="299"/>
            <ac:spMk id="2" creationId="{20DE9FF0-4E06-4CFC-BA91-A3EE63F8C874}"/>
          </ac:spMkLst>
        </pc:spChg>
        <pc:spChg chg="mod">
          <ac:chgData name="Smetanová, Radka" userId="3cd5dd29-66b2-4127-b2d5-b2827dc8c452" providerId="ADAL" clId="{4039E89D-37B8-4B3D-959E-DD655A299665}" dt="2023-01-30T14:26:28.305" v="449" actId="6549"/>
          <ac:spMkLst>
            <pc:docMk/>
            <pc:sldMk cId="2746869196" sldId="299"/>
            <ac:spMk id="4" creationId="{D4637252-728D-40F3-9188-ED854B9EA2DB}"/>
          </ac:spMkLst>
        </pc:spChg>
        <pc:spChg chg="del mod">
          <ac:chgData name="Smetanová, Radka" userId="3cd5dd29-66b2-4127-b2d5-b2827dc8c452" providerId="ADAL" clId="{4039E89D-37B8-4B3D-959E-DD655A299665}" dt="2023-01-30T14:26:50.778" v="467" actId="478"/>
          <ac:spMkLst>
            <pc:docMk/>
            <pc:sldMk cId="2746869196" sldId="299"/>
            <ac:spMk id="7" creationId="{72C9D8FF-C575-4C06-83C8-993873487BE4}"/>
          </ac:spMkLst>
        </pc:spChg>
        <pc:spChg chg="mod">
          <ac:chgData name="Smetanová, Radka" userId="3cd5dd29-66b2-4127-b2d5-b2827dc8c452" providerId="ADAL" clId="{4039E89D-37B8-4B3D-959E-DD655A299665}" dt="2023-01-30T14:26:43.134" v="466" actId="1076"/>
          <ac:spMkLst>
            <pc:docMk/>
            <pc:sldMk cId="2746869196" sldId="299"/>
            <ac:spMk id="8" creationId="{1A447617-91D2-4B3B-B42D-13119FDC6A3E}"/>
          </ac:spMkLst>
        </pc:spChg>
        <pc:spChg chg="mod">
          <ac:chgData name="Smetanová, Radka" userId="3cd5dd29-66b2-4127-b2d5-b2827dc8c452" providerId="ADAL" clId="{4039E89D-37B8-4B3D-959E-DD655A299665}" dt="2023-01-30T14:27:04.916" v="485" actId="1036"/>
          <ac:spMkLst>
            <pc:docMk/>
            <pc:sldMk cId="2746869196" sldId="299"/>
            <ac:spMk id="9" creationId="{EA8F01E7-F641-4DFE-A524-0274CB951BEB}"/>
          </ac:spMkLst>
        </pc:spChg>
        <pc:spChg chg="mod">
          <ac:chgData name="Smetanová, Radka" userId="3cd5dd29-66b2-4127-b2d5-b2827dc8c452" providerId="ADAL" clId="{4039E89D-37B8-4B3D-959E-DD655A299665}" dt="2023-01-30T14:27:18.718" v="501" actId="1076"/>
          <ac:spMkLst>
            <pc:docMk/>
            <pc:sldMk cId="2746869196" sldId="299"/>
            <ac:spMk id="10" creationId="{772A88E6-9C25-440E-9C2E-A2A4F835F24D}"/>
          </ac:spMkLst>
        </pc:spChg>
        <pc:spChg chg="del">
          <ac:chgData name="Smetanová, Radka" userId="3cd5dd29-66b2-4127-b2d5-b2827dc8c452" providerId="ADAL" clId="{4039E89D-37B8-4B3D-959E-DD655A299665}" dt="2023-01-30T14:27:20.595" v="502" actId="478"/>
          <ac:spMkLst>
            <pc:docMk/>
            <pc:sldMk cId="2746869196" sldId="299"/>
            <ac:spMk id="11" creationId="{7A87402D-4C36-4FB6-82A0-210F97503AA6}"/>
          </ac:spMkLst>
        </pc:spChg>
        <pc:spChg chg="del">
          <ac:chgData name="Smetanová, Radka" userId="3cd5dd29-66b2-4127-b2d5-b2827dc8c452" providerId="ADAL" clId="{4039E89D-37B8-4B3D-959E-DD655A299665}" dt="2023-01-30T14:27:21.152" v="503" actId="478"/>
          <ac:spMkLst>
            <pc:docMk/>
            <pc:sldMk cId="2746869196" sldId="299"/>
            <ac:spMk id="12" creationId="{118EE1B3-3891-4664-AB49-116C40F918F4}"/>
          </ac:spMkLst>
        </pc:spChg>
        <pc:spChg chg="mod">
          <ac:chgData name="Smetanová, Radka" userId="3cd5dd29-66b2-4127-b2d5-b2827dc8c452" providerId="ADAL" clId="{4039E89D-37B8-4B3D-959E-DD655A299665}" dt="2023-01-30T14:28:47.077" v="581" actId="20577"/>
          <ac:spMkLst>
            <pc:docMk/>
            <pc:sldMk cId="2746869196" sldId="299"/>
            <ac:spMk id="13" creationId="{8EBED9C8-35B4-4975-836E-7C93E7CE908E}"/>
          </ac:spMkLst>
        </pc:spChg>
        <pc:spChg chg="mod">
          <ac:chgData name="Smetanová, Radka" userId="3cd5dd29-66b2-4127-b2d5-b2827dc8c452" providerId="ADAL" clId="{4039E89D-37B8-4B3D-959E-DD655A299665}" dt="2023-01-30T14:27:34.968" v="526" actId="1035"/>
          <ac:spMkLst>
            <pc:docMk/>
            <pc:sldMk cId="2746869196" sldId="299"/>
            <ac:spMk id="14" creationId="{70411ABB-3B93-4B72-9F70-580DFE0F77D7}"/>
          </ac:spMkLst>
        </pc:spChg>
        <pc:spChg chg="mod">
          <ac:chgData name="Smetanová, Radka" userId="3cd5dd29-66b2-4127-b2d5-b2827dc8c452" providerId="ADAL" clId="{4039E89D-37B8-4B3D-959E-DD655A299665}" dt="2023-01-30T14:28:05.448" v="554" actId="20577"/>
          <ac:spMkLst>
            <pc:docMk/>
            <pc:sldMk cId="2746869196" sldId="299"/>
            <ac:spMk id="15" creationId="{11E94D76-A001-427F-8984-3ABBD37046F8}"/>
          </ac:spMkLst>
        </pc:spChg>
        <pc:spChg chg="mod">
          <ac:chgData name="Smetanová, Radka" userId="3cd5dd29-66b2-4127-b2d5-b2827dc8c452" providerId="ADAL" clId="{4039E89D-37B8-4B3D-959E-DD655A299665}" dt="2023-01-30T14:28:23.230" v="571" actId="1076"/>
          <ac:spMkLst>
            <pc:docMk/>
            <pc:sldMk cId="2746869196" sldId="299"/>
            <ac:spMk id="16" creationId="{DFF88714-DCE0-45D6-A7FE-7FB359A87101}"/>
          </ac:spMkLst>
        </pc:spChg>
        <pc:spChg chg="mod">
          <ac:chgData name="Smetanová, Radka" userId="3cd5dd29-66b2-4127-b2d5-b2827dc8c452" providerId="ADAL" clId="{4039E89D-37B8-4B3D-959E-DD655A299665}" dt="2023-01-30T14:28:57.974" v="597" actId="1076"/>
          <ac:spMkLst>
            <pc:docMk/>
            <pc:sldMk cId="2746869196" sldId="299"/>
            <ac:spMk id="17" creationId="{AC87A95B-C610-4C8A-B723-E6CADBF6C7E5}"/>
          </ac:spMkLst>
        </pc:spChg>
        <pc:spChg chg="del">
          <ac:chgData name="Smetanová, Radka" userId="3cd5dd29-66b2-4127-b2d5-b2827dc8c452" providerId="ADAL" clId="{4039E89D-37B8-4B3D-959E-DD655A299665}" dt="2023-01-30T14:28:26.760" v="572" actId="478"/>
          <ac:spMkLst>
            <pc:docMk/>
            <pc:sldMk cId="2746869196" sldId="299"/>
            <ac:spMk id="18" creationId="{72F5491D-22C8-4C3C-84BF-6020ED2177A2}"/>
          </ac:spMkLst>
        </pc:spChg>
        <pc:spChg chg="del">
          <ac:chgData name="Smetanová, Radka" userId="3cd5dd29-66b2-4127-b2d5-b2827dc8c452" providerId="ADAL" clId="{4039E89D-37B8-4B3D-959E-DD655A299665}" dt="2023-01-30T14:28:28.174" v="573" actId="478"/>
          <ac:spMkLst>
            <pc:docMk/>
            <pc:sldMk cId="2746869196" sldId="299"/>
            <ac:spMk id="19" creationId="{14AE0614-92F2-428B-A80C-A874D2907577}"/>
          </ac:spMkLst>
        </pc:spChg>
      </pc:sldChg>
      <pc:sldChg chg="addSp delSp modSp new mod modTransition setBg modAnim">
        <pc:chgData name="Smetanová, Radka" userId="3cd5dd29-66b2-4127-b2d5-b2827dc8c452" providerId="ADAL" clId="{4039E89D-37B8-4B3D-959E-DD655A299665}" dt="2023-01-30T15:08:57.067" v="1139"/>
        <pc:sldMkLst>
          <pc:docMk/>
          <pc:sldMk cId="3312093521" sldId="300"/>
        </pc:sldMkLst>
        <pc:spChg chg="mod">
          <ac:chgData name="Smetanová, Radka" userId="3cd5dd29-66b2-4127-b2d5-b2827dc8c452" providerId="ADAL" clId="{4039E89D-37B8-4B3D-959E-DD655A299665}" dt="2023-01-30T14:20:04.991" v="255" actId="404"/>
          <ac:spMkLst>
            <pc:docMk/>
            <pc:sldMk cId="3312093521" sldId="300"/>
            <ac:spMk id="2" creationId="{DB147195-0A78-446B-8563-B8F2F536E764}"/>
          </ac:spMkLst>
        </pc:spChg>
        <pc:spChg chg="del">
          <ac:chgData name="Smetanová, Radka" userId="3cd5dd29-66b2-4127-b2d5-b2827dc8c452" providerId="ADAL" clId="{4039E89D-37B8-4B3D-959E-DD655A299665}" dt="2023-01-30T14:18:59.029" v="237" actId="478"/>
          <ac:spMkLst>
            <pc:docMk/>
            <pc:sldMk cId="3312093521" sldId="300"/>
            <ac:spMk id="3" creationId="{6E53E25F-C607-415F-9DD1-A45066BC2707}"/>
          </ac:spMkLst>
        </pc:spChg>
        <pc:spChg chg="add mod">
          <ac:chgData name="Smetanová, Radka" userId="3cd5dd29-66b2-4127-b2d5-b2827dc8c452" providerId="ADAL" clId="{4039E89D-37B8-4B3D-959E-DD655A299665}" dt="2023-01-30T14:20:25.958" v="257" actId="207"/>
          <ac:spMkLst>
            <pc:docMk/>
            <pc:sldMk cId="3312093521" sldId="300"/>
            <ac:spMk id="8" creationId="{EF1E059E-7161-4A30-8E00-C7B97A953086}"/>
          </ac:spMkLst>
        </pc:spChg>
        <pc:spChg chg="add del">
          <ac:chgData name="Smetanová, Radka" userId="3cd5dd29-66b2-4127-b2d5-b2827dc8c452" providerId="ADAL" clId="{4039E89D-37B8-4B3D-959E-DD655A299665}" dt="2023-01-30T14:19:52.009" v="251" actId="26606"/>
          <ac:spMkLst>
            <pc:docMk/>
            <pc:sldMk cId="3312093521" sldId="300"/>
            <ac:spMk id="12" creationId="{DA381740-063A-41A4-836D-85D14980EEF0}"/>
          </ac:spMkLst>
        </pc:spChg>
        <pc:spChg chg="add del">
          <ac:chgData name="Smetanová, Radka" userId="3cd5dd29-66b2-4127-b2d5-b2827dc8c452" providerId="ADAL" clId="{4039E89D-37B8-4B3D-959E-DD655A299665}" dt="2023-01-30T14:19:52.009" v="251" actId="26606"/>
          <ac:spMkLst>
            <pc:docMk/>
            <pc:sldMk cId="3312093521" sldId="300"/>
            <ac:spMk id="14" creationId="{F1986942-C296-4809-BCD3-B7D3C63411B7}"/>
          </ac:spMkLst>
        </pc:spChg>
        <pc:spChg chg="add mod">
          <ac:chgData name="Smetanová, Radka" userId="3cd5dd29-66b2-4127-b2d5-b2827dc8c452" providerId="ADAL" clId="{4039E89D-37B8-4B3D-959E-DD655A299665}" dt="2023-01-30T14:20:37.823" v="260" actId="1076"/>
          <ac:spMkLst>
            <pc:docMk/>
            <pc:sldMk cId="3312093521" sldId="300"/>
            <ac:spMk id="15" creationId="{68965CA9-004F-4885-8093-D77B95360E5B}"/>
          </ac:spMkLst>
        </pc:spChg>
        <pc:spChg chg="add del">
          <ac:chgData name="Smetanová, Radka" userId="3cd5dd29-66b2-4127-b2d5-b2827dc8c452" providerId="ADAL" clId="{4039E89D-37B8-4B3D-959E-DD655A299665}" dt="2023-01-30T14:19:52.009" v="251" actId="26606"/>
          <ac:spMkLst>
            <pc:docMk/>
            <pc:sldMk cId="3312093521" sldId="300"/>
            <ac:spMk id="16" creationId="{35BC54F7-1315-4D6C-9420-A5BF0CDDBC04}"/>
          </ac:spMkLst>
        </pc:spChg>
        <pc:spChg chg="add mod">
          <ac:chgData name="Smetanová, Radka" userId="3cd5dd29-66b2-4127-b2d5-b2827dc8c452" providerId="ADAL" clId="{4039E89D-37B8-4B3D-959E-DD655A299665}" dt="2023-01-30T14:20:42.927" v="262" actId="1076"/>
          <ac:spMkLst>
            <pc:docMk/>
            <pc:sldMk cId="3312093521" sldId="300"/>
            <ac:spMk id="17" creationId="{C597ED3A-36BC-4A19-A38B-84DD656731BA}"/>
          </ac:spMkLst>
        </pc:spChg>
        <pc:spChg chg="add mod">
          <ac:chgData name="Smetanová, Radka" userId="3cd5dd29-66b2-4127-b2d5-b2827dc8c452" providerId="ADAL" clId="{4039E89D-37B8-4B3D-959E-DD655A299665}" dt="2023-01-30T14:20:46.639" v="264" actId="1076"/>
          <ac:spMkLst>
            <pc:docMk/>
            <pc:sldMk cId="3312093521" sldId="300"/>
            <ac:spMk id="18" creationId="{F92A2A06-1914-4013-AA57-7082EBA61CA4}"/>
          </ac:spMkLst>
        </pc:spChg>
        <pc:spChg chg="add mod">
          <ac:chgData name="Smetanová, Radka" userId="3cd5dd29-66b2-4127-b2d5-b2827dc8c452" providerId="ADAL" clId="{4039E89D-37B8-4B3D-959E-DD655A299665}" dt="2023-01-30T14:20:51.751" v="266" actId="1076"/>
          <ac:spMkLst>
            <pc:docMk/>
            <pc:sldMk cId="3312093521" sldId="300"/>
            <ac:spMk id="19" creationId="{32CA7C33-CCA0-4C3B-9B2D-EE8A1A261A67}"/>
          </ac:spMkLst>
        </pc:spChg>
        <pc:spChg chg="add mod">
          <ac:chgData name="Smetanová, Radka" userId="3cd5dd29-66b2-4127-b2d5-b2827dc8c452" providerId="ADAL" clId="{4039E89D-37B8-4B3D-959E-DD655A299665}" dt="2023-01-30T14:20:59.807" v="268" actId="1076"/>
          <ac:spMkLst>
            <pc:docMk/>
            <pc:sldMk cId="3312093521" sldId="300"/>
            <ac:spMk id="20" creationId="{29429017-9D58-49DE-A0AA-7B3F88E0F780}"/>
          </ac:spMkLst>
        </pc:spChg>
        <pc:spChg chg="add">
          <ac:chgData name="Smetanová, Radka" userId="3cd5dd29-66b2-4127-b2d5-b2827dc8c452" providerId="ADAL" clId="{4039E89D-37B8-4B3D-959E-DD655A299665}" dt="2023-01-30T14:19:52.009" v="251" actId="26606"/>
          <ac:spMkLst>
            <pc:docMk/>
            <pc:sldMk cId="3312093521" sldId="300"/>
            <ac:spMk id="21" creationId="{DA381740-063A-41A4-836D-85D14980EEF0}"/>
          </ac:spMkLst>
        </pc:spChg>
        <pc:spChg chg="add mod">
          <ac:chgData name="Smetanová, Radka" userId="3cd5dd29-66b2-4127-b2d5-b2827dc8c452" providerId="ADAL" clId="{4039E89D-37B8-4B3D-959E-DD655A299665}" dt="2023-01-30T14:21:03.871" v="270" actId="1076"/>
          <ac:spMkLst>
            <pc:docMk/>
            <pc:sldMk cId="3312093521" sldId="300"/>
            <ac:spMk id="22" creationId="{EE071258-E2E3-4FB1-BA34-6BE601E4B0EB}"/>
          </ac:spMkLst>
        </pc:spChg>
        <pc:spChg chg="add">
          <ac:chgData name="Smetanová, Radka" userId="3cd5dd29-66b2-4127-b2d5-b2827dc8c452" providerId="ADAL" clId="{4039E89D-37B8-4B3D-959E-DD655A299665}" dt="2023-01-30T14:19:52.009" v="251" actId="26606"/>
          <ac:spMkLst>
            <pc:docMk/>
            <pc:sldMk cId="3312093521" sldId="300"/>
            <ac:spMk id="23" creationId="{C4879EFC-8E62-4E00-973C-C45EE9EC676D}"/>
          </ac:spMkLst>
        </pc:spChg>
        <pc:spChg chg="add mod">
          <ac:chgData name="Smetanová, Radka" userId="3cd5dd29-66b2-4127-b2d5-b2827dc8c452" providerId="ADAL" clId="{4039E89D-37B8-4B3D-959E-DD655A299665}" dt="2023-01-30T14:21:07.615" v="272" actId="1076"/>
          <ac:spMkLst>
            <pc:docMk/>
            <pc:sldMk cId="3312093521" sldId="300"/>
            <ac:spMk id="24" creationId="{56127836-D13D-4C18-AB68-379EA50D5236}"/>
          </ac:spMkLst>
        </pc:spChg>
        <pc:spChg chg="add">
          <ac:chgData name="Smetanová, Radka" userId="3cd5dd29-66b2-4127-b2d5-b2827dc8c452" providerId="ADAL" clId="{4039E89D-37B8-4B3D-959E-DD655A299665}" dt="2023-01-30T14:19:52.009" v="251" actId="26606"/>
          <ac:spMkLst>
            <pc:docMk/>
            <pc:sldMk cId="3312093521" sldId="300"/>
            <ac:spMk id="25" creationId="{D6A9C53F-5F90-40A5-8C85-5412D39C8C68}"/>
          </ac:spMkLst>
        </pc:spChg>
        <pc:picChg chg="add mod ord modCrop">
          <ac:chgData name="Smetanová, Radka" userId="3cd5dd29-66b2-4127-b2d5-b2827dc8c452" providerId="ADAL" clId="{4039E89D-37B8-4B3D-959E-DD655A299665}" dt="2023-01-30T14:19:57.846" v="253" actId="1076"/>
          <ac:picMkLst>
            <pc:docMk/>
            <pc:sldMk cId="3312093521" sldId="300"/>
            <ac:picMk id="5" creationId="{DF84F28F-0531-45E6-A633-79B1D7F45343}"/>
          </ac:picMkLst>
        </pc:picChg>
        <pc:picChg chg="add mod modCrop">
          <ac:chgData name="Smetanová, Radka" userId="3cd5dd29-66b2-4127-b2d5-b2827dc8c452" providerId="ADAL" clId="{4039E89D-37B8-4B3D-959E-DD655A299665}" dt="2023-01-30T14:20:02.518" v="254" actId="1076"/>
          <ac:picMkLst>
            <pc:docMk/>
            <pc:sldMk cId="3312093521" sldId="300"/>
            <ac:picMk id="7" creationId="{5E24B633-CEED-4A78-A7F6-4A06C6241CBA}"/>
          </ac:picMkLst>
        </pc:picChg>
      </pc:sldChg>
      <pc:sldChg chg="del">
        <pc:chgData name="Smetanová, Radka" userId="3cd5dd29-66b2-4127-b2d5-b2827dc8c452" providerId="ADAL" clId="{4039E89D-37B8-4B3D-959E-DD655A299665}" dt="2023-01-30T13:51:43.999" v="5" actId="47"/>
        <pc:sldMkLst>
          <pc:docMk/>
          <pc:sldMk cId="3800028079" sldId="300"/>
        </pc:sldMkLst>
      </pc:sldChg>
      <pc:sldChg chg="addSp delSp modSp new mod modTransition setBg modAnim">
        <pc:chgData name="Smetanová, Radka" userId="3cd5dd29-66b2-4127-b2d5-b2827dc8c452" providerId="ADAL" clId="{4039E89D-37B8-4B3D-959E-DD655A299665}" dt="2023-01-30T15:08:57.067" v="1139"/>
        <pc:sldMkLst>
          <pc:docMk/>
          <pc:sldMk cId="99897581" sldId="301"/>
        </pc:sldMkLst>
        <pc:spChg chg="mod">
          <ac:chgData name="Smetanová, Radka" userId="3cd5dd29-66b2-4127-b2d5-b2827dc8c452" providerId="ADAL" clId="{4039E89D-37B8-4B3D-959E-DD655A299665}" dt="2023-01-30T14:22:32.710" v="308" actId="14100"/>
          <ac:spMkLst>
            <pc:docMk/>
            <pc:sldMk cId="99897581" sldId="301"/>
            <ac:spMk id="2" creationId="{0A2CF7F0-FACA-4CAB-83AC-E73183E3456A}"/>
          </ac:spMkLst>
        </pc:spChg>
        <pc:spChg chg="del">
          <ac:chgData name="Smetanová, Radka" userId="3cd5dd29-66b2-4127-b2d5-b2827dc8c452" providerId="ADAL" clId="{4039E89D-37B8-4B3D-959E-DD655A299665}" dt="2023-01-30T14:22:03.573" v="305" actId="478"/>
          <ac:spMkLst>
            <pc:docMk/>
            <pc:sldMk cId="99897581" sldId="301"/>
            <ac:spMk id="3" creationId="{8084F094-1EA6-4C03-A8F8-C9664171EBD6}"/>
          </ac:spMkLst>
        </pc:spChg>
        <pc:spChg chg="add">
          <ac:chgData name="Smetanová, Radka" userId="3cd5dd29-66b2-4127-b2d5-b2827dc8c452" providerId="ADAL" clId="{4039E89D-37B8-4B3D-959E-DD655A299665}" dt="2023-01-30T14:22:26.073" v="306" actId="26606"/>
          <ac:spMkLst>
            <pc:docMk/>
            <pc:sldMk cId="99897581" sldId="301"/>
            <ac:spMk id="10" creationId="{DA381740-063A-41A4-836D-85D14980EEF0}"/>
          </ac:spMkLst>
        </pc:spChg>
        <pc:spChg chg="add">
          <ac:chgData name="Smetanová, Radka" userId="3cd5dd29-66b2-4127-b2d5-b2827dc8c452" providerId="ADAL" clId="{4039E89D-37B8-4B3D-959E-DD655A299665}" dt="2023-01-30T14:22:26.073" v="306" actId="26606"/>
          <ac:spMkLst>
            <pc:docMk/>
            <pc:sldMk cId="99897581" sldId="301"/>
            <ac:spMk id="12" creationId="{665DBBEF-238B-476B-96AB-8AAC3224ECEA}"/>
          </ac:spMkLst>
        </pc:spChg>
        <pc:spChg chg="add">
          <ac:chgData name="Smetanová, Radka" userId="3cd5dd29-66b2-4127-b2d5-b2827dc8c452" providerId="ADAL" clId="{4039E89D-37B8-4B3D-959E-DD655A299665}" dt="2023-01-30T14:22:26.073" v="306" actId="26606"/>
          <ac:spMkLst>
            <pc:docMk/>
            <pc:sldMk cId="99897581" sldId="301"/>
            <ac:spMk id="14" creationId="{3FCFB1DE-0B7E-48CC-BA90-B2AB0889F9D6}"/>
          </ac:spMkLst>
        </pc:spChg>
        <pc:picChg chg="add mod modCrop">
          <ac:chgData name="Smetanová, Radka" userId="3cd5dd29-66b2-4127-b2d5-b2827dc8c452" providerId="ADAL" clId="{4039E89D-37B8-4B3D-959E-DD655A299665}" dt="2023-01-30T14:22:26.073" v="306" actId="26606"/>
          <ac:picMkLst>
            <pc:docMk/>
            <pc:sldMk cId="99897581" sldId="301"/>
            <ac:picMk id="5" creationId="{48AF9A0E-F878-4193-BC2C-8C8AD62F2229}"/>
          </ac:picMkLst>
        </pc:picChg>
        <pc:cxnChg chg="add mod">
          <ac:chgData name="Smetanová, Radka" userId="3cd5dd29-66b2-4127-b2d5-b2827dc8c452" providerId="ADAL" clId="{4039E89D-37B8-4B3D-959E-DD655A299665}" dt="2023-01-30T14:22:53.080" v="323" actId="692"/>
          <ac:cxnSpMkLst>
            <pc:docMk/>
            <pc:sldMk cId="99897581" sldId="301"/>
            <ac:cxnSpMk id="7" creationId="{7F13CAE8-01EA-4343-AFCC-7E014E7817A2}"/>
          </ac:cxnSpMkLst>
        </pc:cxnChg>
        <pc:cxnChg chg="add mod">
          <ac:chgData name="Smetanová, Radka" userId="3cd5dd29-66b2-4127-b2d5-b2827dc8c452" providerId="ADAL" clId="{4039E89D-37B8-4B3D-959E-DD655A299665}" dt="2023-01-30T14:23:19.005" v="329" actId="692"/>
          <ac:cxnSpMkLst>
            <pc:docMk/>
            <pc:sldMk cId="99897581" sldId="301"/>
            <ac:cxnSpMk id="11" creationId="{C1D339EB-6406-4A70-81C2-F80A8215C5BC}"/>
          </ac:cxnSpMkLst>
        </pc:cxnChg>
        <pc:cxnChg chg="add mod">
          <ac:chgData name="Smetanová, Radka" userId="3cd5dd29-66b2-4127-b2d5-b2827dc8c452" providerId="ADAL" clId="{4039E89D-37B8-4B3D-959E-DD655A299665}" dt="2023-01-30T14:23:37.069" v="340" actId="692"/>
          <ac:cxnSpMkLst>
            <pc:docMk/>
            <pc:sldMk cId="99897581" sldId="301"/>
            <ac:cxnSpMk id="13" creationId="{E43C9A1E-7D28-4695-900D-779AA269139E}"/>
          </ac:cxnSpMkLst>
        </pc:cxnChg>
        <pc:cxnChg chg="add mod">
          <ac:chgData name="Smetanová, Radka" userId="3cd5dd29-66b2-4127-b2d5-b2827dc8c452" providerId="ADAL" clId="{4039E89D-37B8-4B3D-959E-DD655A299665}" dt="2023-01-30T14:23:59.054" v="357" actId="692"/>
          <ac:cxnSpMkLst>
            <pc:docMk/>
            <pc:sldMk cId="99897581" sldId="301"/>
            <ac:cxnSpMk id="15" creationId="{93EB24AE-33F6-488B-8B57-5025AC2644FD}"/>
          </ac:cxnSpMkLst>
        </pc:cxnChg>
        <pc:cxnChg chg="add mod">
          <ac:chgData name="Smetanová, Radka" userId="3cd5dd29-66b2-4127-b2d5-b2827dc8c452" providerId="ADAL" clId="{4039E89D-37B8-4B3D-959E-DD655A299665}" dt="2023-01-30T14:24:26.822" v="390" actId="208"/>
          <ac:cxnSpMkLst>
            <pc:docMk/>
            <pc:sldMk cId="99897581" sldId="301"/>
            <ac:cxnSpMk id="17" creationId="{F557F937-E690-42F4-BB9A-16CDFABCD48A}"/>
          </ac:cxnSpMkLst>
        </pc:cxnChg>
      </pc:sldChg>
      <pc:sldChg chg="addSp delSp modSp new mod modTransition modClrScheme chgLayout">
        <pc:chgData name="Smetanová, Radka" userId="3cd5dd29-66b2-4127-b2d5-b2827dc8c452" providerId="ADAL" clId="{4039E89D-37B8-4B3D-959E-DD655A299665}" dt="2023-01-30T15:08:57.067" v="1139"/>
        <pc:sldMkLst>
          <pc:docMk/>
          <pc:sldMk cId="1128421599" sldId="302"/>
        </pc:sldMkLst>
        <pc:spChg chg="mod ord">
          <ac:chgData name="Smetanová, Radka" userId="3cd5dd29-66b2-4127-b2d5-b2827dc8c452" providerId="ADAL" clId="{4039E89D-37B8-4B3D-959E-DD655A299665}" dt="2023-01-30T14:48:25.602" v="658" actId="20577"/>
          <ac:spMkLst>
            <pc:docMk/>
            <pc:sldMk cId="1128421599" sldId="302"/>
            <ac:spMk id="2" creationId="{DAD88214-078A-4AA4-86F4-E3B2FC2659DC}"/>
          </ac:spMkLst>
        </pc:spChg>
        <pc:spChg chg="del">
          <ac:chgData name="Smetanová, Radka" userId="3cd5dd29-66b2-4127-b2d5-b2827dc8c452" providerId="ADAL" clId="{4039E89D-37B8-4B3D-959E-DD655A299665}" dt="2023-01-30T14:47:23.251" v="648" actId="700"/>
          <ac:spMkLst>
            <pc:docMk/>
            <pc:sldMk cId="1128421599" sldId="302"/>
            <ac:spMk id="3" creationId="{7033229C-04A5-4CD3-8BBB-6923B3A43A48}"/>
          </ac:spMkLst>
        </pc:spChg>
        <pc:spChg chg="del mod ord">
          <ac:chgData name="Smetanová, Radka" userId="3cd5dd29-66b2-4127-b2d5-b2827dc8c452" providerId="ADAL" clId="{4039E89D-37B8-4B3D-959E-DD655A299665}" dt="2023-01-30T14:47:23.251" v="648" actId="700"/>
          <ac:spMkLst>
            <pc:docMk/>
            <pc:sldMk cId="1128421599" sldId="302"/>
            <ac:spMk id="4" creationId="{DB11EBFB-E33B-4FFD-852C-DF53089B7A67}"/>
          </ac:spMkLst>
        </pc:spChg>
        <pc:spChg chg="del">
          <ac:chgData name="Smetanová, Radka" userId="3cd5dd29-66b2-4127-b2d5-b2827dc8c452" providerId="ADAL" clId="{4039E89D-37B8-4B3D-959E-DD655A299665}" dt="2023-01-30T14:47:23.251" v="648" actId="700"/>
          <ac:spMkLst>
            <pc:docMk/>
            <pc:sldMk cId="1128421599" sldId="302"/>
            <ac:spMk id="5" creationId="{E2EAC79F-A0F0-467D-B7C3-F9014B1A73DF}"/>
          </ac:spMkLst>
        </pc:spChg>
        <pc:spChg chg="del">
          <ac:chgData name="Smetanová, Radka" userId="3cd5dd29-66b2-4127-b2d5-b2827dc8c452" providerId="ADAL" clId="{4039E89D-37B8-4B3D-959E-DD655A299665}" dt="2023-01-30T14:47:23.251" v="648" actId="700"/>
          <ac:spMkLst>
            <pc:docMk/>
            <pc:sldMk cId="1128421599" sldId="302"/>
            <ac:spMk id="6" creationId="{EF0741D8-92AB-4936-A78F-3A3FCB28FC18}"/>
          </ac:spMkLst>
        </pc:spChg>
        <pc:spChg chg="add del mod ord">
          <ac:chgData name="Smetanová, Radka" userId="3cd5dd29-66b2-4127-b2d5-b2827dc8c452" providerId="ADAL" clId="{4039E89D-37B8-4B3D-959E-DD655A299665}" dt="2023-01-30T14:47:25.658" v="649" actId="478"/>
          <ac:spMkLst>
            <pc:docMk/>
            <pc:sldMk cId="1128421599" sldId="302"/>
            <ac:spMk id="8" creationId="{2374CDCE-1A46-4444-BF47-19B7D35ED66B}"/>
          </ac:spMkLst>
        </pc:spChg>
        <pc:picChg chg="add mod">
          <ac:chgData name="Smetanová, Radka" userId="3cd5dd29-66b2-4127-b2d5-b2827dc8c452" providerId="ADAL" clId="{4039E89D-37B8-4B3D-959E-DD655A299665}" dt="2023-01-30T14:48:17.470" v="654" actId="1076"/>
          <ac:picMkLst>
            <pc:docMk/>
            <pc:sldMk cId="1128421599" sldId="302"/>
            <ac:picMk id="7" creationId="{A7727E05-1FFF-49A3-9D16-3DC5996E2ED0}"/>
          </ac:picMkLst>
        </pc:picChg>
      </pc:sldChg>
      <pc:sldChg chg="new del">
        <pc:chgData name="Smetanová, Radka" userId="3cd5dd29-66b2-4127-b2d5-b2827dc8c452" providerId="ADAL" clId="{4039E89D-37B8-4B3D-959E-DD655A299665}" dt="2023-01-30T14:49:06.065" v="660" actId="47"/>
        <pc:sldMkLst>
          <pc:docMk/>
          <pc:sldMk cId="3182440040" sldId="303"/>
        </pc:sldMkLst>
      </pc:sldChg>
      <pc:sldChg chg="addSp delSp modSp add mo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3610956836" sldId="303"/>
        </pc:sldMkLst>
        <pc:picChg chg="add del">
          <ac:chgData name="Smetanová, Radka" userId="3cd5dd29-66b2-4127-b2d5-b2827dc8c452" providerId="ADAL" clId="{4039E89D-37B8-4B3D-959E-DD655A299665}" dt="2023-01-30T14:49:51.063" v="664" actId="478"/>
          <ac:picMkLst>
            <pc:docMk/>
            <pc:sldMk cId="3610956836" sldId="303"/>
            <ac:picMk id="3" creationId="{25BE76DC-A984-4342-985F-3F8C78618C62}"/>
          </ac:picMkLst>
        </pc:picChg>
        <pc:picChg chg="add mod modCrop">
          <ac:chgData name="Smetanová, Radka" userId="3cd5dd29-66b2-4127-b2d5-b2827dc8c452" providerId="ADAL" clId="{4039E89D-37B8-4B3D-959E-DD655A299665}" dt="2023-01-30T14:50:19.238" v="671" actId="1076"/>
          <ac:picMkLst>
            <pc:docMk/>
            <pc:sldMk cId="3610956836" sldId="303"/>
            <ac:picMk id="4" creationId="{395A2430-25BE-48DD-B23F-863542BEF032}"/>
          </ac:picMkLst>
        </pc:picChg>
        <pc:picChg chg="del">
          <ac:chgData name="Smetanová, Radka" userId="3cd5dd29-66b2-4127-b2d5-b2827dc8c452" providerId="ADAL" clId="{4039E89D-37B8-4B3D-959E-DD655A299665}" dt="2023-01-30T14:49:48.094" v="662" actId="478"/>
          <ac:picMkLst>
            <pc:docMk/>
            <pc:sldMk cId="3610956836" sldId="303"/>
            <ac:picMk id="7" creationId="{A7727E05-1FFF-49A3-9D16-3DC5996E2ED0}"/>
          </ac:picMkLst>
        </pc:picChg>
      </pc:sldChg>
      <pc:sldChg chg="addSp delSp modSp add mo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2418449722" sldId="304"/>
        </pc:sldMkLst>
        <pc:picChg chg="del">
          <ac:chgData name="Smetanová, Radka" userId="3cd5dd29-66b2-4127-b2d5-b2827dc8c452" providerId="ADAL" clId="{4039E89D-37B8-4B3D-959E-DD655A299665}" dt="2023-01-30T14:51:07.293" v="673" actId="478"/>
          <ac:picMkLst>
            <pc:docMk/>
            <pc:sldMk cId="2418449722" sldId="304"/>
            <ac:picMk id="4" creationId="{395A2430-25BE-48DD-B23F-863542BEF032}"/>
          </ac:picMkLst>
        </pc:picChg>
        <pc:picChg chg="add mod">
          <ac:chgData name="Smetanová, Radka" userId="3cd5dd29-66b2-4127-b2d5-b2827dc8c452" providerId="ADAL" clId="{4039E89D-37B8-4B3D-959E-DD655A299665}" dt="2023-01-30T14:51:18.574" v="675" actId="1076"/>
          <ac:picMkLst>
            <pc:docMk/>
            <pc:sldMk cId="2418449722" sldId="304"/>
            <ac:picMk id="1026" creationId="{7BE6032B-0B89-4E9E-A6A2-D9A8E5341FD7}"/>
          </ac:picMkLst>
        </pc:picChg>
      </pc:sldChg>
      <pc:sldChg chg="addSp delSp modSp ad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2162589659" sldId="305"/>
        </pc:sldMkLst>
        <pc:picChg chg="del">
          <ac:chgData name="Smetanová, Radka" userId="3cd5dd29-66b2-4127-b2d5-b2827dc8c452" providerId="ADAL" clId="{4039E89D-37B8-4B3D-959E-DD655A299665}" dt="2023-01-30T14:53:01.402" v="677" actId="478"/>
          <ac:picMkLst>
            <pc:docMk/>
            <pc:sldMk cId="2162589659" sldId="305"/>
            <ac:picMk id="1026" creationId="{7BE6032B-0B89-4E9E-A6A2-D9A8E5341FD7}"/>
          </ac:picMkLst>
        </pc:picChg>
        <pc:picChg chg="add del mod">
          <ac:chgData name="Smetanová, Radka" userId="3cd5dd29-66b2-4127-b2d5-b2827dc8c452" providerId="ADAL" clId="{4039E89D-37B8-4B3D-959E-DD655A299665}" dt="2023-01-30T14:53:50.568" v="685" actId="478"/>
          <ac:picMkLst>
            <pc:docMk/>
            <pc:sldMk cId="2162589659" sldId="305"/>
            <ac:picMk id="2050" creationId="{67B22C40-EB17-4B58-96A1-943AA5DD5481}"/>
          </ac:picMkLst>
        </pc:picChg>
        <pc:picChg chg="add del mod">
          <ac:chgData name="Smetanová, Radka" userId="3cd5dd29-66b2-4127-b2d5-b2827dc8c452" providerId="ADAL" clId="{4039E89D-37B8-4B3D-959E-DD655A299665}" dt="2023-01-30T14:53:50.568" v="685" actId="478"/>
          <ac:picMkLst>
            <pc:docMk/>
            <pc:sldMk cId="2162589659" sldId="305"/>
            <ac:picMk id="2052" creationId="{22802414-6010-49B4-9799-7F66C0177BC8}"/>
          </ac:picMkLst>
        </pc:picChg>
        <pc:picChg chg="add mod">
          <ac:chgData name="Smetanová, Radka" userId="3cd5dd29-66b2-4127-b2d5-b2827dc8c452" providerId="ADAL" clId="{4039E89D-37B8-4B3D-959E-DD655A299665}" dt="2023-01-30T14:54:12.358" v="691" actId="1076"/>
          <ac:picMkLst>
            <pc:docMk/>
            <pc:sldMk cId="2162589659" sldId="305"/>
            <ac:picMk id="2054" creationId="{D5325558-2147-4286-AD0A-AE8B8679D91F}"/>
          </ac:picMkLst>
        </pc:picChg>
      </pc:sldChg>
      <pc:sldChg chg="addSp delSp modSp ad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2043490442" sldId="306"/>
        </pc:sldMkLst>
        <pc:picChg chg="del">
          <ac:chgData name="Smetanová, Radka" userId="3cd5dd29-66b2-4127-b2d5-b2827dc8c452" providerId="ADAL" clId="{4039E89D-37B8-4B3D-959E-DD655A299665}" dt="2023-01-30T14:55:29.518" v="693" actId="478"/>
          <ac:picMkLst>
            <pc:docMk/>
            <pc:sldMk cId="2043490442" sldId="306"/>
            <ac:picMk id="2054" creationId="{D5325558-2147-4286-AD0A-AE8B8679D91F}"/>
          </ac:picMkLst>
        </pc:picChg>
        <pc:picChg chg="add mod">
          <ac:chgData name="Smetanová, Radka" userId="3cd5dd29-66b2-4127-b2d5-b2827dc8c452" providerId="ADAL" clId="{4039E89D-37B8-4B3D-959E-DD655A299665}" dt="2023-01-30T14:55:36.550" v="696" actId="1076"/>
          <ac:picMkLst>
            <pc:docMk/>
            <pc:sldMk cId="2043490442" sldId="306"/>
            <ac:picMk id="3074" creationId="{70AB4640-43A5-44FD-AD1F-F550C43B945C}"/>
          </ac:picMkLst>
        </pc:picChg>
      </pc:sldChg>
      <pc:sldChg chg="addSp delSp modSp ad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22340964" sldId="307"/>
        </pc:sldMkLst>
        <pc:picChg chg="del">
          <ac:chgData name="Smetanová, Radka" userId="3cd5dd29-66b2-4127-b2d5-b2827dc8c452" providerId="ADAL" clId="{4039E89D-37B8-4B3D-959E-DD655A299665}" dt="2023-01-30T14:56:24.621" v="698" actId="478"/>
          <ac:picMkLst>
            <pc:docMk/>
            <pc:sldMk cId="22340964" sldId="307"/>
            <ac:picMk id="3074" creationId="{70AB4640-43A5-44FD-AD1F-F550C43B945C}"/>
          </ac:picMkLst>
        </pc:picChg>
        <pc:picChg chg="add mod">
          <ac:chgData name="Smetanová, Radka" userId="3cd5dd29-66b2-4127-b2d5-b2827dc8c452" providerId="ADAL" clId="{4039E89D-37B8-4B3D-959E-DD655A299665}" dt="2023-01-30T14:56:32.270" v="702" actId="1076"/>
          <ac:picMkLst>
            <pc:docMk/>
            <pc:sldMk cId="22340964" sldId="307"/>
            <ac:picMk id="4098" creationId="{1CA8BAF3-CA71-49CF-848A-9BE41402DCBF}"/>
          </ac:picMkLst>
        </pc:picChg>
      </pc:sldChg>
      <pc:sldChg chg="addSp delSp modSp ad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3414091190" sldId="308"/>
        </pc:sldMkLst>
        <pc:picChg chg="del">
          <ac:chgData name="Smetanová, Radka" userId="3cd5dd29-66b2-4127-b2d5-b2827dc8c452" providerId="ADAL" clId="{4039E89D-37B8-4B3D-959E-DD655A299665}" dt="2023-01-30T14:57:41.367" v="704" actId="478"/>
          <ac:picMkLst>
            <pc:docMk/>
            <pc:sldMk cId="3414091190" sldId="308"/>
            <ac:picMk id="4098" creationId="{1CA8BAF3-CA71-49CF-848A-9BE41402DCBF}"/>
          </ac:picMkLst>
        </pc:picChg>
        <pc:picChg chg="add mod">
          <ac:chgData name="Smetanová, Radka" userId="3cd5dd29-66b2-4127-b2d5-b2827dc8c452" providerId="ADAL" clId="{4039E89D-37B8-4B3D-959E-DD655A299665}" dt="2023-01-30T14:57:46.426" v="706" actId="1076"/>
          <ac:picMkLst>
            <pc:docMk/>
            <pc:sldMk cId="3414091190" sldId="308"/>
            <ac:picMk id="5122" creationId="{534C4C9B-02E6-477B-BC9F-15EDE48AB2DE}"/>
          </ac:picMkLst>
        </pc:picChg>
      </pc:sldChg>
      <pc:sldChg chg="add del">
        <pc:chgData name="Smetanová, Radka" userId="3cd5dd29-66b2-4127-b2d5-b2827dc8c452" providerId="ADAL" clId="{4039E89D-37B8-4B3D-959E-DD655A299665}" dt="2023-01-30T14:59:34.429" v="755" actId="47"/>
        <pc:sldMkLst>
          <pc:docMk/>
          <pc:sldMk cId="13447683" sldId="309"/>
        </pc:sldMkLst>
      </pc:sldChg>
      <pc:sldChg chg="addSp modSp add mod ord modTransition">
        <pc:chgData name="Smetanová, Radka" userId="3cd5dd29-66b2-4127-b2d5-b2827dc8c452" providerId="ADAL" clId="{4039E89D-37B8-4B3D-959E-DD655A299665}" dt="2023-01-30T15:08:57.067" v="1139"/>
        <pc:sldMkLst>
          <pc:docMk/>
          <pc:sldMk cId="1267159218" sldId="309"/>
        </pc:sldMkLst>
        <pc:picChg chg="add mod">
          <ac:chgData name="Smetanová, Radka" userId="3cd5dd29-66b2-4127-b2d5-b2827dc8c452" providerId="ADAL" clId="{4039E89D-37B8-4B3D-959E-DD655A299665}" dt="2023-01-30T15:00:35.711" v="809" actId="1037"/>
          <ac:picMkLst>
            <pc:docMk/>
            <pc:sldMk cId="1267159218" sldId="309"/>
            <ac:picMk id="7" creationId="{448382BC-C573-42C4-8B42-8DDCFC46A6AD}"/>
          </ac:picMkLst>
        </pc:picChg>
        <pc:picChg chg="add mod">
          <ac:chgData name="Smetanová, Radka" userId="3cd5dd29-66b2-4127-b2d5-b2827dc8c452" providerId="ADAL" clId="{4039E89D-37B8-4B3D-959E-DD655A299665}" dt="2023-01-30T15:00:33.390" v="807" actId="1076"/>
          <ac:picMkLst>
            <pc:docMk/>
            <pc:sldMk cId="1267159218" sldId="309"/>
            <ac:picMk id="8" creationId="{E4F093CB-EEB8-4C88-9631-B8C1B2974699}"/>
          </ac:picMkLst>
        </pc:picChg>
        <pc:picChg chg="add mod">
          <ac:chgData name="Smetanová, Radka" userId="3cd5dd29-66b2-4127-b2d5-b2827dc8c452" providerId="ADAL" clId="{4039E89D-37B8-4B3D-959E-DD655A299665}" dt="2023-01-30T15:00:30.326" v="806" actId="1076"/>
          <ac:picMkLst>
            <pc:docMk/>
            <pc:sldMk cId="1267159218" sldId="309"/>
            <ac:picMk id="9" creationId="{6BBD7630-BAE3-4171-B5EC-39539DC7642C}"/>
          </ac:picMkLst>
        </pc:picChg>
        <pc:picChg chg="add mod">
          <ac:chgData name="Smetanová, Radka" userId="3cd5dd29-66b2-4127-b2d5-b2827dc8c452" providerId="ADAL" clId="{4039E89D-37B8-4B3D-959E-DD655A299665}" dt="2023-01-30T15:00:24.255" v="804" actId="1038"/>
          <ac:picMkLst>
            <pc:docMk/>
            <pc:sldMk cId="1267159218" sldId="309"/>
            <ac:picMk id="11" creationId="{5D9561FF-2C46-4596-9611-360DB7D8292C}"/>
          </ac:picMkLst>
        </pc:picChg>
        <pc:picChg chg="add mod">
          <ac:chgData name="Smetanová, Radka" userId="3cd5dd29-66b2-4127-b2d5-b2827dc8c452" providerId="ADAL" clId="{4039E89D-37B8-4B3D-959E-DD655A299665}" dt="2023-01-30T15:00:28.486" v="805" actId="1076"/>
          <ac:picMkLst>
            <pc:docMk/>
            <pc:sldMk cId="1267159218" sldId="309"/>
            <ac:picMk id="13" creationId="{ABA48CA9-C1DE-4C27-8B29-622897DC7BA3}"/>
          </ac:picMkLst>
        </pc:picChg>
        <pc:picChg chg="add mod">
          <ac:chgData name="Smetanová, Radka" userId="3cd5dd29-66b2-4127-b2d5-b2827dc8c452" providerId="ADAL" clId="{4039E89D-37B8-4B3D-959E-DD655A299665}" dt="2023-01-30T15:00:19.114" v="789" actId="1038"/>
          <ac:picMkLst>
            <pc:docMk/>
            <pc:sldMk cId="1267159218" sldId="309"/>
            <ac:picMk id="14" creationId="{AFBEAA66-7961-47E8-B3C5-E10A589C4A79}"/>
          </ac:picMkLst>
        </pc:picChg>
      </pc:sldChg>
      <pc:sldMasterChg chg="modTransition modSldLayout">
        <pc:chgData name="Smetanová, Radka" userId="3cd5dd29-66b2-4127-b2d5-b2827dc8c452" providerId="ADAL" clId="{4039E89D-37B8-4B3D-959E-DD655A299665}" dt="2023-01-30T15:08:57.067" v="1139"/>
        <pc:sldMasterMkLst>
          <pc:docMk/>
          <pc:sldMasterMk cId="4057089080" sldId="2147483660"/>
        </pc:sldMasterMkLst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3917387726" sldId="2147483661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3703745277" sldId="2147483662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2088301789" sldId="2147483663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1170701057" sldId="2147483664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1997766825" sldId="2147483665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3063972063" sldId="2147483666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3481845341" sldId="2147483667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607902477" sldId="2147483668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3380283946" sldId="2147483669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1394251055" sldId="2147483670"/>
          </pc:sldLayoutMkLst>
        </pc:sldLayoutChg>
        <pc:sldLayoutChg chg="modTransition">
          <pc:chgData name="Smetanová, Radka" userId="3cd5dd29-66b2-4127-b2d5-b2827dc8c452" providerId="ADAL" clId="{4039E89D-37B8-4B3D-959E-DD655A299665}" dt="2023-01-30T15:08:57.067" v="1139"/>
          <pc:sldLayoutMkLst>
            <pc:docMk/>
            <pc:sldMasterMk cId="4057089080" sldId="2147483660"/>
            <pc:sldLayoutMk cId="3177021532" sldId="2147483671"/>
          </pc:sldLayoutMkLst>
        </pc:sldLayoutChg>
      </pc:sldMasterChg>
    </pc:docChg>
  </pc:docChgLst>
  <pc:docChgLst>
    <pc:chgData name="Smetanová, Radka" userId="3cd5dd29-66b2-4127-b2d5-b2827dc8c452" providerId="ADAL" clId="{EFE52D0A-4904-45FC-AAB1-08F2BFAF8DF4}"/>
    <pc:docChg chg="modSld">
      <pc:chgData name="Smetanová, Radka" userId="3cd5dd29-66b2-4127-b2d5-b2827dc8c452" providerId="ADAL" clId="{EFE52D0A-4904-45FC-AAB1-08F2BFAF8DF4}" dt="2025-02-03T06:08:15.834" v="2"/>
      <pc:docMkLst>
        <pc:docMk/>
      </pc:docMkLst>
      <pc:sldChg chg="modSp mod">
        <pc:chgData name="Smetanová, Radka" userId="3cd5dd29-66b2-4127-b2d5-b2827dc8c452" providerId="ADAL" clId="{EFE52D0A-4904-45FC-AAB1-08F2BFAF8DF4}" dt="2025-02-03T06:08:15.834" v="2"/>
        <pc:sldMkLst>
          <pc:docMk/>
          <pc:sldMk cId="4094052977" sldId="268"/>
        </pc:sldMkLst>
        <pc:spChg chg="mod">
          <ac:chgData name="Smetanová, Radka" userId="3cd5dd29-66b2-4127-b2d5-b2827dc8c452" providerId="ADAL" clId="{EFE52D0A-4904-45FC-AAB1-08F2BFAF8DF4}" dt="2025-02-03T06:08:15.834" v="2"/>
          <ac:spMkLst>
            <pc:docMk/>
            <pc:sldMk cId="4094052977" sldId="268"/>
            <ac:spMk id="2" creationId="{5478425F-6081-4DFF-996F-45107450D88E}"/>
          </ac:spMkLst>
        </pc:spChg>
        <pc:spChg chg="mod">
          <ac:chgData name="Smetanová, Radka" userId="3cd5dd29-66b2-4127-b2d5-b2827dc8c452" providerId="ADAL" clId="{EFE52D0A-4904-45FC-AAB1-08F2BFAF8DF4}" dt="2025-02-03T06:08:00.191" v="1" actId="6549"/>
          <ac:spMkLst>
            <pc:docMk/>
            <pc:sldMk cId="4094052977" sldId="268"/>
            <ac:spMk id="3" creationId="{72A3B215-8C91-4B81-9908-26EA6CAED5DC}"/>
          </ac:spMkLst>
        </pc:spChg>
      </pc:sldChg>
    </pc:docChg>
  </pc:docChgLst>
  <pc:docChgLst>
    <pc:chgData name="Smetanová, Radka" userId="3cd5dd29-66b2-4127-b2d5-b2827dc8c452" providerId="ADAL" clId="{EB1E2906-09E5-4358-A972-9401137FB882}"/>
    <pc:docChg chg="modSld">
      <pc:chgData name="Smetanová, Radka" userId="3cd5dd29-66b2-4127-b2d5-b2827dc8c452" providerId="ADAL" clId="{EB1E2906-09E5-4358-A972-9401137FB882}" dt="2023-01-24T09:13:15.102" v="1" actId="1076"/>
      <pc:docMkLst>
        <pc:docMk/>
      </pc:docMkLst>
      <pc:sldChg chg="addSp modSp mod modAnim">
        <pc:chgData name="Smetanová, Radka" userId="3cd5dd29-66b2-4127-b2d5-b2827dc8c452" providerId="ADAL" clId="{EB1E2906-09E5-4358-A972-9401137FB882}" dt="2023-01-24T09:13:15.102" v="1" actId="1076"/>
        <pc:sldMkLst>
          <pc:docMk/>
          <pc:sldMk cId="14603765" sldId="286"/>
        </pc:sldMkLst>
        <pc:picChg chg="add mod">
          <ac:chgData name="Smetanová, Radka" userId="3cd5dd29-66b2-4127-b2d5-b2827dc8c452" providerId="ADAL" clId="{EB1E2906-09E5-4358-A972-9401137FB882}" dt="2023-01-24T09:13:15.102" v="1" actId="1076"/>
          <ac:picMkLst>
            <pc:docMk/>
            <pc:sldMk cId="14603765" sldId="286"/>
            <ac:picMk id="12" creationId="{9683DFE3-78DA-4594-88F5-9BB81F20D004}"/>
          </ac:picMkLst>
        </pc:picChg>
      </pc:sldChg>
    </pc:docChg>
  </pc:docChgLst>
  <pc:docChgLst>
    <pc:chgData name="Smetanová, Radka" userId="3cd5dd29-66b2-4127-b2d5-b2827dc8c452" providerId="ADAL" clId="{CFAFEC69-61AA-41B5-A974-6A0572B7C9E6}"/>
    <pc:docChg chg="custSel modSld">
      <pc:chgData name="Smetanová, Radka" userId="3cd5dd29-66b2-4127-b2d5-b2827dc8c452" providerId="ADAL" clId="{CFAFEC69-61AA-41B5-A974-6A0572B7C9E6}" dt="2024-02-08T08:06:39.712" v="130" actId="6549"/>
      <pc:docMkLst>
        <pc:docMk/>
      </pc:docMkLst>
      <pc:sldChg chg="modSp mod">
        <pc:chgData name="Smetanová, Radka" userId="3cd5dd29-66b2-4127-b2d5-b2827dc8c452" providerId="ADAL" clId="{CFAFEC69-61AA-41B5-A974-6A0572B7C9E6}" dt="2024-02-08T08:06:39.712" v="130" actId="6549"/>
        <pc:sldMkLst>
          <pc:docMk/>
          <pc:sldMk cId="77417285" sldId="266"/>
        </pc:sldMkLst>
        <pc:spChg chg="mod">
          <ac:chgData name="Smetanová, Radka" userId="3cd5dd29-66b2-4127-b2d5-b2827dc8c452" providerId="ADAL" clId="{CFAFEC69-61AA-41B5-A974-6A0572B7C9E6}" dt="2024-02-08T08:06:39.712" v="130" actId="6549"/>
          <ac:spMkLst>
            <pc:docMk/>
            <pc:sldMk cId="77417285" sldId="266"/>
            <ac:spMk id="3" creationId="{EC9349C6-4D7A-40B1-910E-741FAE8A4D2D}"/>
          </ac:spMkLst>
        </pc:spChg>
      </pc:sldChg>
      <pc:sldChg chg="addSp delSp modSp mod">
        <pc:chgData name="Smetanová, Radka" userId="3cd5dd29-66b2-4127-b2d5-b2827dc8c452" providerId="ADAL" clId="{CFAFEC69-61AA-41B5-A974-6A0572B7C9E6}" dt="2024-02-08T08:02:16.112" v="20" actId="14100"/>
        <pc:sldMkLst>
          <pc:docMk/>
          <pc:sldMk cId="3217470292" sldId="310"/>
        </pc:sldMkLst>
        <pc:spChg chg="mod">
          <ac:chgData name="Smetanová, Radka" userId="3cd5dd29-66b2-4127-b2d5-b2827dc8c452" providerId="ADAL" clId="{CFAFEC69-61AA-41B5-A974-6A0572B7C9E6}" dt="2024-02-08T08:01:33.062" v="9" actId="403"/>
          <ac:spMkLst>
            <pc:docMk/>
            <pc:sldMk cId="3217470292" sldId="310"/>
            <ac:spMk id="2" creationId="{54E0E749-CB68-3E4F-F48A-7AF3FEFA9B72}"/>
          </ac:spMkLst>
        </pc:spChg>
        <pc:spChg chg="del">
          <ac:chgData name="Smetanová, Radka" userId="3cd5dd29-66b2-4127-b2d5-b2827dc8c452" providerId="ADAL" clId="{CFAFEC69-61AA-41B5-A974-6A0572B7C9E6}" dt="2024-02-08T08:01:20.029" v="3" actId="26606"/>
          <ac:spMkLst>
            <pc:docMk/>
            <pc:sldMk cId="3217470292" sldId="310"/>
            <ac:spMk id="19" creationId="{DA381740-063A-41A4-836D-85D14980EEF0}"/>
          </ac:spMkLst>
        </pc:spChg>
        <pc:spChg chg="del">
          <ac:chgData name="Smetanová, Radka" userId="3cd5dd29-66b2-4127-b2d5-b2827dc8c452" providerId="ADAL" clId="{CFAFEC69-61AA-41B5-A974-6A0572B7C9E6}" dt="2024-02-08T08:01:20.029" v="3" actId="26606"/>
          <ac:spMkLst>
            <pc:docMk/>
            <pc:sldMk cId="3217470292" sldId="310"/>
            <ac:spMk id="21" creationId="{665DBBEF-238B-476B-96AB-8AAC3224ECEA}"/>
          </ac:spMkLst>
        </pc:spChg>
        <pc:spChg chg="del">
          <ac:chgData name="Smetanová, Radka" userId="3cd5dd29-66b2-4127-b2d5-b2827dc8c452" providerId="ADAL" clId="{CFAFEC69-61AA-41B5-A974-6A0572B7C9E6}" dt="2024-02-08T08:01:20.029" v="3" actId="26606"/>
          <ac:spMkLst>
            <pc:docMk/>
            <pc:sldMk cId="3217470292" sldId="310"/>
            <ac:spMk id="23" creationId="{3FCFB1DE-0B7E-48CC-BA90-B2AB0889F9D6}"/>
          </ac:spMkLst>
        </pc:spChg>
        <pc:spChg chg="add">
          <ac:chgData name="Smetanová, Radka" userId="3cd5dd29-66b2-4127-b2d5-b2827dc8c452" providerId="ADAL" clId="{CFAFEC69-61AA-41B5-A974-6A0572B7C9E6}" dt="2024-02-08T08:01:20.029" v="3" actId="26606"/>
          <ac:spMkLst>
            <pc:docMk/>
            <pc:sldMk cId="3217470292" sldId="310"/>
            <ac:spMk id="28" creationId="{DA381740-063A-41A4-836D-85D14980EEF0}"/>
          </ac:spMkLst>
        </pc:spChg>
        <pc:spChg chg="add">
          <ac:chgData name="Smetanová, Radka" userId="3cd5dd29-66b2-4127-b2d5-b2827dc8c452" providerId="ADAL" clId="{CFAFEC69-61AA-41B5-A974-6A0572B7C9E6}" dt="2024-02-08T08:01:20.029" v="3" actId="26606"/>
          <ac:spMkLst>
            <pc:docMk/>
            <pc:sldMk cId="3217470292" sldId="310"/>
            <ac:spMk id="30" creationId="{665DBBEF-238B-476B-96AB-8AAC3224ECEA}"/>
          </ac:spMkLst>
        </pc:spChg>
        <pc:spChg chg="add">
          <ac:chgData name="Smetanová, Radka" userId="3cd5dd29-66b2-4127-b2d5-b2827dc8c452" providerId="ADAL" clId="{CFAFEC69-61AA-41B5-A974-6A0572B7C9E6}" dt="2024-02-08T08:01:20.029" v="3" actId="26606"/>
          <ac:spMkLst>
            <pc:docMk/>
            <pc:sldMk cId="3217470292" sldId="310"/>
            <ac:spMk id="32" creationId="{3FCFB1DE-0B7E-48CC-BA90-B2AB0889F9D6}"/>
          </ac:spMkLst>
        </pc:spChg>
        <pc:picChg chg="add mod">
          <ac:chgData name="Smetanová, Radka" userId="3cd5dd29-66b2-4127-b2d5-b2827dc8c452" providerId="ADAL" clId="{CFAFEC69-61AA-41B5-A974-6A0572B7C9E6}" dt="2024-02-08T08:01:28.275" v="6" actId="1076"/>
          <ac:picMkLst>
            <pc:docMk/>
            <pc:sldMk cId="3217470292" sldId="310"/>
            <ac:picMk id="3" creationId="{EAF5AFA3-3C40-7AC5-86B5-3B2AC89911C9}"/>
          </ac:picMkLst>
        </pc:picChg>
        <pc:picChg chg="add mod modCrop">
          <ac:chgData name="Smetanová, Radka" userId="3cd5dd29-66b2-4127-b2d5-b2827dc8c452" providerId="ADAL" clId="{CFAFEC69-61AA-41B5-A974-6A0572B7C9E6}" dt="2024-02-08T08:02:16.112" v="20" actId="14100"/>
          <ac:picMkLst>
            <pc:docMk/>
            <pc:sldMk cId="3217470292" sldId="310"/>
            <ac:picMk id="5" creationId="{F3944F0A-490D-A09F-B5E0-6927CC231B84}"/>
          </ac:picMkLst>
        </pc:picChg>
        <pc:picChg chg="del">
          <ac:chgData name="Smetanová, Radka" userId="3cd5dd29-66b2-4127-b2d5-b2827dc8c452" providerId="ADAL" clId="{CFAFEC69-61AA-41B5-A974-6A0572B7C9E6}" dt="2024-02-08T08:00:54.522" v="0" actId="478"/>
          <ac:picMkLst>
            <pc:docMk/>
            <pc:sldMk cId="3217470292" sldId="310"/>
            <ac:picMk id="9" creationId="{541E94AD-0836-E2A0-FE80-A4C5C64370DA}"/>
          </ac:picMkLst>
        </pc:picChg>
        <pc:picChg chg="del">
          <ac:chgData name="Smetanová, Radka" userId="3cd5dd29-66b2-4127-b2d5-b2827dc8c452" providerId="ADAL" clId="{CFAFEC69-61AA-41B5-A974-6A0572B7C9E6}" dt="2024-02-08T08:01:13.163" v="2" actId="478"/>
          <ac:picMkLst>
            <pc:docMk/>
            <pc:sldMk cId="3217470292" sldId="310"/>
            <ac:picMk id="11" creationId="{D9186E21-E84C-F7E7-5A68-C8B0F5CB8354}"/>
          </ac:picMkLst>
        </pc:picChg>
      </pc:sldChg>
      <pc:sldChg chg="addSp delSp modSp mod delAnim modAnim">
        <pc:chgData name="Smetanová, Radka" userId="3cd5dd29-66b2-4127-b2d5-b2827dc8c452" providerId="ADAL" clId="{CFAFEC69-61AA-41B5-A974-6A0572B7C9E6}" dt="2024-02-08T08:06:05.846" v="128" actId="1037"/>
        <pc:sldMkLst>
          <pc:docMk/>
          <pc:sldMk cId="1349396913" sldId="311"/>
        </pc:sldMkLst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8" creationId="{59BB2D2F-A0D8-805F-8575-1E9180B47418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9" creationId="{B91DD9D5-799E-D709-D683-E4CE8BDEB65E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11" creationId="{7EC72780-F362-7C37-458D-5017FBD4FF2F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13" creationId="{92C2D0FB-CA76-5CC3-9B5B-8E8E546BD2A1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15" creationId="{C62D0D21-BAB8-889F-E955-D6006E96E72F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16" creationId="{4DB08644-3B07-7CE0-4710-38D35CAEA1C3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17" creationId="{99435635-A652-11F4-AE0C-36FC8F65774E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18" creationId="{A63EF985-D63E-0B3E-B43B-C8F7F2F85FF3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19" creationId="{369A75CA-2834-8188-6B38-2BC241BBA62B}"/>
          </ac:spMkLst>
        </pc:spChg>
        <pc:spChg chg="del">
          <ac:chgData name="Smetanová, Radka" userId="3cd5dd29-66b2-4127-b2d5-b2827dc8c452" providerId="ADAL" clId="{CFAFEC69-61AA-41B5-A974-6A0572B7C9E6}" dt="2024-02-08T08:02:27.679" v="22" actId="478"/>
          <ac:spMkLst>
            <pc:docMk/>
            <pc:sldMk cId="1349396913" sldId="311"/>
            <ac:spMk id="20" creationId="{2FAEEDD9-8584-5B5D-0BA3-22D3AA8357DF}"/>
          </ac:spMkLst>
        </pc:spChg>
        <pc:spChg chg="add mod">
          <ac:chgData name="Smetanová, Radka" userId="3cd5dd29-66b2-4127-b2d5-b2827dc8c452" providerId="ADAL" clId="{CFAFEC69-61AA-41B5-A974-6A0572B7C9E6}" dt="2024-02-08T08:04:39.246" v="79" actId="1036"/>
          <ac:spMkLst>
            <pc:docMk/>
            <pc:sldMk cId="1349396913" sldId="311"/>
            <ac:spMk id="21" creationId="{76C4EA3B-761F-4E05-A327-3FB9965A52BE}"/>
          </ac:spMkLst>
        </pc:spChg>
        <pc:spChg chg="add mod">
          <ac:chgData name="Smetanová, Radka" userId="3cd5dd29-66b2-4127-b2d5-b2827dc8c452" providerId="ADAL" clId="{CFAFEC69-61AA-41B5-A974-6A0572B7C9E6}" dt="2024-02-08T08:06:05.846" v="128" actId="1037"/>
          <ac:spMkLst>
            <pc:docMk/>
            <pc:sldMk cId="1349396913" sldId="311"/>
            <ac:spMk id="22" creationId="{7AA598DF-D931-9AC7-AC9B-60EE59F1D854}"/>
          </ac:spMkLst>
        </pc:spChg>
        <pc:spChg chg="add mod">
          <ac:chgData name="Smetanová, Radka" userId="3cd5dd29-66b2-4127-b2d5-b2827dc8c452" providerId="ADAL" clId="{CFAFEC69-61AA-41B5-A974-6A0572B7C9E6}" dt="2024-02-08T08:04:49.629" v="88" actId="14100"/>
          <ac:spMkLst>
            <pc:docMk/>
            <pc:sldMk cId="1349396913" sldId="311"/>
            <ac:spMk id="23" creationId="{7237355D-BB43-F672-7F8C-E4A0C90ED67E}"/>
          </ac:spMkLst>
        </pc:spChg>
        <pc:spChg chg="add mod">
          <ac:chgData name="Smetanová, Radka" userId="3cd5dd29-66b2-4127-b2d5-b2827dc8c452" providerId="ADAL" clId="{CFAFEC69-61AA-41B5-A974-6A0572B7C9E6}" dt="2024-02-08T08:04:57.592" v="91" actId="14100"/>
          <ac:spMkLst>
            <pc:docMk/>
            <pc:sldMk cId="1349396913" sldId="311"/>
            <ac:spMk id="24" creationId="{2824C1A1-21C6-8B08-4C95-2D3D22A874BC}"/>
          </ac:spMkLst>
        </pc:spChg>
        <pc:spChg chg="add mod">
          <ac:chgData name="Smetanová, Radka" userId="3cd5dd29-66b2-4127-b2d5-b2827dc8c452" providerId="ADAL" clId="{CFAFEC69-61AA-41B5-A974-6A0572B7C9E6}" dt="2024-02-08T08:05:06.212" v="95" actId="14100"/>
          <ac:spMkLst>
            <pc:docMk/>
            <pc:sldMk cId="1349396913" sldId="311"/>
            <ac:spMk id="25" creationId="{474A2456-9031-3476-1651-B6B70C7B1F3E}"/>
          </ac:spMkLst>
        </pc:spChg>
        <pc:spChg chg="add mod">
          <ac:chgData name="Smetanová, Radka" userId="3cd5dd29-66b2-4127-b2d5-b2827dc8c452" providerId="ADAL" clId="{CFAFEC69-61AA-41B5-A974-6A0572B7C9E6}" dt="2024-02-08T08:05:13.478" v="101" actId="1038"/>
          <ac:spMkLst>
            <pc:docMk/>
            <pc:sldMk cId="1349396913" sldId="311"/>
            <ac:spMk id="26" creationId="{7162DB5B-2C2A-988D-A815-1B2814015D29}"/>
          </ac:spMkLst>
        </pc:spChg>
        <pc:spChg chg="add mod">
          <ac:chgData name="Smetanová, Radka" userId="3cd5dd29-66b2-4127-b2d5-b2827dc8c452" providerId="ADAL" clId="{CFAFEC69-61AA-41B5-A974-6A0572B7C9E6}" dt="2024-02-08T08:05:25.491" v="105" actId="1036"/>
          <ac:spMkLst>
            <pc:docMk/>
            <pc:sldMk cId="1349396913" sldId="311"/>
            <ac:spMk id="27" creationId="{1D32F03A-72C1-2F8C-E041-37E1B66D3FCA}"/>
          </ac:spMkLst>
        </pc:spChg>
        <pc:spChg chg="add mod">
          <ac:chgData name="Smetanová, Radka" userId="3cd5dd29-66b2-4127-b2d5-b2827dc8c452" providerId="ADAL" clId="{CFAFEC69-61AA-41B5-A974-6A0572B7C9E6}" dt="2024-02-08T08:05:31.996" v="109" actId="1037"/>
          <ac:spMkLst>
            <pc:docMk/>
            <pc:sldMk cId="1349396913" sldId="311"/>
            <ac:spMk id="28" creationId="{9BF4CD24-88CD-6126-A8C2-EEE4851C4C77}"/>
          </ac:spMkLst>
        </pc:spChg>
        <pc:spChg chg="add mod">
          <ac:chgData name="Smetanová, Radka" userId="3cd5dd29-66b2-4127-b2d5-b2827dc8c452" providerId="ADAL" clId="{CFAFEC69-61AA-41B5-A974-6A0572B7C9E6}" dt="2024-02-08T08:05:42.696" v="115" actId="1038"/>
          <ac:spMkLst>
            <pc:docMk/>
            <pc:sldMk cId="1349396913" sldId="311"/>
            <ac:spMk id="29" creationId="{91FD2A9A-253F-7013-53EF-4516662CC460}"/>
          </ac:spMkLst>
        </pc:spChg>
        <pc:spChg chg="add mod">
          <ac:chgData name="Smetanová, Radka" userId="3cd5dd29-66b2-4127-b2d5-b2827dc8c452" providerId="ADAL" clId="{CFAFEC69-61AA-41B5-A974-6A0572B7C9E6}" dt="2024-02-08T08:06:01.404" v="127" actId="1038"/>
          <ac:spMkLst>
            <pc:docMk/>
            <pc:sldMk cId="1349396913" sldId="311"/>
            <ac:spMk id="30" creationId="{C3B7D207-14CF-2522-8170-95D826352AFF}"/>
          </ac:spMkLst>
        </pc:spChg>
        <pc:picChg chg="add mod">
          <ac:chgData name="Smetanová, Radka" userId="3cd5dd29-66b2-4127-b2d5-b2827dc8c452" providerId="ADAL" clId="{CFAFEC69-61AA-41B5-A974-6A0572B7C9E6}" dt="2024-02-08T08:02:32.929" v="24"/>
          <ac:picMkLst>
            <pc:docMk/>
            <pc:sldMk cId="1349396913" sldId="311"/>
            <ac:picMk id="3" creationId="{B9B95E6F-50E5-F2B9-F96F-2B0425EAE127}"/>
          </ac:picMkLst>
        </pc:picChg>
        <pc:picChg chg="del">
          <ac:chgData name="Smetanová, Radka" userId="3cd5dd29-66b2-4127-b2d5-b2827dc8c452" providerId="ADAL" clId="{CFAFEC69-61AA-41B5-A974-6A0572B7C9E6}" dt="2024-02-08T08:02:24.872" v="21" actId="478"/>
          <ac:picMkLst>
            <pc:docMk/>
            <pc:sldMk cId="1349396913" sldId="311"/>
            <ac:picMk id="5" creationId="{A4FF11FE-D880-2E18-D176-35FC6DADC9E5}"/>
          </ac:picMkLst>
        </pc:picChg>
        <pc:picChg chg="add mod modCrop">
          <ac:chgData name="Smetanová, Radka" userId="3cd5dd29-66b2-4127-b2d5-b2827dc8c452" providerId="ADAL" clId="{CFAFEC69-61AA-41B5-A974-6A0572B7C9E6}" dt="2024-02-08T08:03:34.529" v="33" actId="1076"/>
          <ac:picMkLst>
            <pc:docMk/>
            <pc:sldMk cId="1349396913" sldId="311"/>
            <ac:picMk id="6" creationId="{AF25388D-F2A7-DB89-520B-BF90F7C44C0E}"/>
          </ac:picMkLst>
        </pc:picChg>
        <pc:picChg chg="del">
          <ac:chgData name="Smetanová, Radka" userId="3cd5dd29-66b2-4127-b2d5-b2827dc8c452" providerId="ADAL" clId="{CFAFEC69-61AA-41B5-A974-6A0572B7C9E6}" dt="2024-02-08T08:02:29.512" v="23" actId="478"/>
          <ac:picMkLst>
            <pc:docMk/>
            <pc:sldMk cId="1349396913" sldId="311"/>
            <ac:picMk id="7" creationId="{994D6C7B-997E-DD98-5DDD-0EE3BF9E8EC3}"/>
          </ac:picMkLst>
        </pc:picChg>
      </pc:sldChg>
    </pc:docChg>
  </pc:docChgLst>
  <pc:docChgLst>
    <pc:chgData name="Smetanová, Radka" userId="3cd5dd29-66b2-4127-b2d5-b2827dc8c452" providerId="ADAL" clId="{06A39509-3DDD-4543-A5D9-F7730DE962B1}"/>
    <pc:docChg chg="modSld">
      <pc:chgData name="Smetanová, Radka" userId="3cd5dd29-66b2-4127-b2d5-b2827dc8c452" providerId="ADAL" clId="{06A39509-3DDD-4543-A5D9-F7730DE962B1}" dt="2023-01-31T11:11:48.997" v="21" actId="20577"/>
      <pc:docMkLst>
        <pc:docMk/>
      </pc:docMkLst>
      <pc:sldChg chg="modSp mod">
        <pc:chgData name="Smetanová, Radka" userId="3cd5dd29-66b2-4127-b2d5-b2827dc8c452" providerId="ADAL" clId="{06A39509-3DDD-4543-A5D9-F7730DE962B1}" dt="2023-01-31T11:11:48.997" v="21" actId="20577"/>
        <pc:sldMkLst>
          <pc:docMk/>
          <pc:sldMk cId="1021206708" sldId="289"/>
        </pc:sldMkLst>
        <pc:spChg chg="mod">
          <ac:chgData name="Smetanová, Radka" userId="3cd5dd29-66b2-4127-b2d5-b2827dc8c452" providerId="ADAL" clId="{06A39509-3DDD-4543-A5D9-F7730DE962B1}" dt="2023-01-31T11:11:48.997" v="21" actId="20577"/>
          <ac:spMkLst>
            <pc:docMk/>
            <pc:sldMk cId="1021206708" sldId="289"/>
            <ac:spMk id="3" creationId="{6121733E-3796-44E3-82C9-5FEAB779E2FE}"/>
          </ac:spMkLst>
        </pc:spChg>
      </pc:sldChg>
    </pc:docChg>
  </pc:docChgLst>
  <pc:docChgLst>
    <pc:chgData name="Smetanová, Radka" userId="3cd5dd29-66b2-4127-b2d5-b2827dc8c452" providerId="ADAL" clId="{36C57F95-267F-4895-A1D3-30D5BC63D4AE}"/>
    <pc:docChg chg="custSel modSld">
      <pc:chgData name="Smetanová, Radka" userId="3cd5dd29-66b2-4127-b2d5-b2827dc8c452" providerId="ADAL" clId="{36C57F95-267F-4895-A1D3-30D5BC63D4AE}" dt="2024-02-06T08:31:10.968" v="20" actId="113"/>
      <pc:docMkLst>
        <pc:docMk/>
      </pc:docMkLst>
      <pc:sldChg chg="modSp mod">
        <pc:chgData name="Smetanová, Radka" userId="3cd5dd29-66b2-4127-b2d5-b2827dc8c452" providerId="ADAL" clId="{36C57F95-267F-4895-A1D3-30D5BC63D4AE}" dt="2024-02-06T08:31:10.968" v="20" actId="113"/>
        <pc:sldMkLst>
          <pc:docMk/>
          <pc:sldMk cId="14603765" sldId="286"/>
        </pc:sldMkLst>
        <pc:spChg chg="mod">
          <ac:chgData name="Smetanová, Radka" userId="3cd5dd29-66b2-4127-b2d5-b2827dc8c452" providerId="ADAL" clId="{36C57F95-267F-4895-A1D3-30D5BC63D4AE}" dt="2024-02-06T08:30:27.168" v="8" actId="1035"/>
          <ac:spMkLst>
            <pc:docMk/>
            <pc:sldMk cId="14603765" sldId="286"/>
            <ac:spMk id="4" creationId="{38C73F73-6501-4DE2-9C72-9924984A1825}"/>
          </ac:spMkLst>
        </pc:spChg>
        <pc:spChg chg="mod">
          <ac:chgData name="Smetanová, Radka" userId="3cd5dd29-66b2-4127-b2d5-b2827dc8c452" providerId="ADAL" clId="{36C57F95-267F-4895-A1D3-30D5BC63D4AE}" dt="2024-02-06T08:30:52.068" v="16" actId="2710"/>
          <ac:spMkLst>
            <pc:docMk/>
            <pc:sldMk cId="14603765" sldId="286"/>
            <ac:spMk id="5" creationId="{0C95E114-048F-44E5-B0B0-678379C9904D}"/>
          </ac:spMkLst>
        </pc:spChg>
        <pc:spChg chg="mod">
          <ac:chgData name="Smetanová, Radka" userId="3cd5dd29-66b2-4127-b2d5-b2827dc8c452" providerId="ADAL" clId="{36C57F95-267F-4895-A1D3-30D5BC63D4AE}" dt="2024-02-06T08:31:10.968" v="20" actId="113"/>
          <ac:spMkLst>
            <pc:docMk/>
            <pc:sldMk cId="14603765" sldId="286"/>
            <ac:spMk id="19" creationId="{08ED403A-2927-40B2-90D8-2B20E9AD0281}"/>
          </ac:spMkLst>
        </pc:spChg>
      </pc:sldChg>
    </pc:docChg>
  </pc:docChgLst>
  <pc:docChgLst>
    <pc:chgData name="Smetanová, Radka" userId="3cd5dd29-66b2-4127-b2d5-b2827dc8c452" providerId="ADAL" clId="{62DFCB01-FCAA-491D-9DBF-862BE0445635}"/>
    <pc:docChg chg="modSld">
      <pc:chgData name="Smetanová, Radka" userId="3cd5dd29-66b2-4127-b2d5-b2827dc8c452" providerId="ADAL" clId="{62DFCB01-FCAA-491D-9DBF-862BE0445635}" dt="2024-02-13T07:33:02.014" v="1" actId="20577"/>
      <pc:docMkLst>
        <pc:docMk/>
      </pc:docMkLst>
      <pc:sldChg chg="modSp mod">
        <pc:chgData name="Smetanová, Radka" userId="3cd5dd29-66b2-4127-b2d5-b2827dc8c452" providerId="ADAL" clId="{62DFCB01-FCAA-491D-9DBF-862BE0445635}" dt="2024-02-13T07:33:02.014" v="1" actId="20577"/>
        <pc:sldMkLst>
          <pc:docMk/>
          <pc:sldMk cId="77417285" sldId="266"/>
        </pc:sldMkLst>
        <pc:spChg chg="mod">
          <ac:chgData name="Smetanová, Radka" userId="3cd5dd29-66b2-4127-b2d5-b2827dc8c452" providerId="ADAL" clId="{62DFCB01-FCAA-491D-9DBF-862BE0445635}" dt="2024-02-13T07:33:02.014" v="1" actId="20577"/>
          <ac:spMkLst>
            <pc:docMk/>
            <pc:sldMk cId="77417285" sldId="266"/>
            <ac:spMk id="3" creationId="{EC9349C6-4D7A-40B1-910E-741FAE8A4D2D}"/>
          </ac:spMkLst>
        </pc:spChg>
      </pc:sldChg>
    </pc:docChg>
  </pc:docChgLst>
  <pc:docChgLst>
    <pc:chgData name="Smetanová, Radka" userId="3cd5dd29-66b2-4127-b2d5-b2827dc8c452" providerId="ADAL" clId="{425AB468-746C-4BC1-B3D6-B52F3A9CFCB3}"/>
    <pc:docChg chg="undo custSel addSld delSld modSld sldOrd">
      <pc:chgData name="Smetanová, Radka" userId="3cd5dd29-66b2-4127-b2d5-b2827dc8c452" providerId="ADAL" clId="{425AB468-746C-4BC1-B3D6-B52F3A9CFCB3}" dt="2023-01-23T21:16:02.355" v="2015" actId="12"/>
      <pc:docMkLst>
        <pc:docMk/>
      </pc:docMkLst>
      <pc:sldChg chg="modSp mod">
        <pc:chgData name="Smetanová, Radka" userId="3cd5dd29-66b2-4127-b2d5-b2827dc8c452" providerId="ADAL" clId="{425AB468-746C-4BC1-B3D6-B52F3A9CFCB3}" dt="2023-01-21T19:07:24.411" v="729" actId="20577"/>
        <pc:sldMkLst>
          <pc:docMk/>
          <pc:sldMk cId="703989384" sldId="256"/>
        </pc:sldMkLst>
        <pc:spChg chg="mod">
          <ac:chgData name="Smetanová, Radka" userId="3cd5dd29-66b2-4127-b2d5-b2827dc8c452" providerId="ADAL" clId="{425AB468-746C-4BC1-B3D6-B52F3A9CFCB3}" dt="2023-01-21T19:07:24.411" v="729" actId="20577"/>
          <ac:spMkLst>
            <pc:docMk/>
            <pc:sldMk cId="703989384" sldId="256"/>
            <ac:spMk id="3" creationId="{C3CF474C-7A68-451C-B3EE-290C45081D80}"/>
          </ac:spMkLst>
        </pc:spChg>
      </pc:sldChg>
      <pc:sldChg chg="addSp delSp modSp add mod setBg delDesignElem">
        <pc:chgData name="Smetanová, Radka" userId="3cd5dd29-66b2-4127-b2d5-b2827dc8c452" providerId="ADAL" clId="{425AB468-746C-4BC1-B3D6-B52F3A9CFCB3}" dt="2023-01-21T22:42:44.015" v="1896" actId="1037"/>
        <pc:sldMkLst>
          <pc:docMk/>
          <pc:sldMk cId="3555464823" sldId="264"/>
        </pc:sldMkLst>
        <pc:spChg chg="del">
          <ac:chgData name="Smetanová, Radka" userId="3cd5dd29-66b2-4127-b2d5-b2827dc8c452" providerId="ADAL" clId="{425AB468-746C-4BC1-B3D6-B52F3A9CFCB3}" dt="2023-01-21T22:38:41.152" v="1599"/>
          <ac:spMkLst>
            <pc:docMk/>
            <pc:sldMk cId="3555464823" sldId="264"/>
            <ac:spMk id="9" creationId="{5DCB5928-DC7D-4612-9922-441966E15627}"/>
          </ac:spMkLst>
        </pc:spChg>
        <pc:spChg chg="del">
          <ac:chgData name="Smetanová, Radka" userId="3cd5dd29-66b2-4127-b2d5-b2827dc8c452" providerId="ADAL" clId="{425AB468-746C-4BC1-B3D6-B52F3A9CFCB3}" dt="2023-01-21T22:38:41.152" v="1599"/>
          <ac:spMkLst>
            <pc:docMk/>
            <pc:sldMk cId="3555464823" sldId="264"/>
            <ac:spMk id="11" creationId="{682C1161-1736-45EC-99B7-33F3CAE9D517}"/>
          </ac:spMkLst>
        </pc:spChg>
        <pc:spChg chg="del">
          <ac:chgData name="Smetanová, Radka" userId="3cd5dd29-66b2-4127-b2d5-b2827dc8c452" providerId="ADAL" clId="{425AB468-746C-4BC1-B3D6-B52F3A9CFCB3}" dt="2023-01-21T22:38:41.152" v="1599"/>
          <ac:spMkLst>
            <pc:docMk/>
            <pc:sldMk cId="3555464823" sldId="264"/>
            <ac:spMk id="13" creationId="{84D4DDB8-B68F-45B0-9F62-C4279996F672}"/>
          </ac:spMkLst>
        </pc:spChg>
        <pc:spChg chg="del">
          <ac:chgData name="Smetanová, Radka" userId="3cd5dd29-66b2-4127-b2d5-b2827dc8c452" providerId="ADAL" clId="{425AB468-746C-4BC1-B3D6-B52F3A9CFCB3}" dt="2023-01-21T22:38:41.152" v="1599"/>
          <ac:spMkLst>
            <pc:docMk/>
            <pc:sldMk cId="3555464823" sldId="264"/>
            <ac:spMk id="15" creationId="{AF2F604E-43BE-4DC3-B983-E071523364F8}"/>
          </ac:spMkLst>
        </pc:spChg>
        <pc:spChg chg="del">
          <ac:chgData name="Smetanová, Radka" userId="3cd5dd29-66b2-4127-b2d5-b2827dc8c452" providerId="ADAL" clId="{425AB468-746C-4BC1-B3D6-B52F3A9CFCB3}" dt="2023-01-21T22:38:41.152" v="1599"/>
          <ac:spMkLst>
            <pc:docMk/>
            <pc:sldMk cId="3555464823" sldId="264"/>
            <ac:spMk id="17" creationId="{08C9B587-E65E-4B52-B37C-ABEBB6E87928}"/>
          </ac:spMkLst>
        </pc:spChg>
        <pc:spChg chg="mod ord">
          <ac:chgData name="Smetanová, Radka" userId="3cd5dd29-66b2-4127-b2d5-b2827dc8c452" providerId="ADAL" clId="{425AB468-746C-4BC1-B3D6-B52F3A9CFCB3}" dt="2023-01-21T22:41:38.039" v="1675" actId="14100"/>
          <ac:spMkLst>
            <pc:docMk/>
            <pc:sldMk cId="3555464823" sldId="264"/>
            <ac:spMk id="34" creationId="{412DDF3E-50A2-4D9A-B0AC-8401DD612C6C}"/>
          </ac:spMkLst>
        </pc:spChg>
        <pc:spChg chg="mod ord">
          <ac:chgData name="Smetanová, Radka" userId="3cd5dd29-66b2-4127-b2d5-b2827dc8c452" providerId="ADAL" clId="{425AB468-746C-4BC1-B3D6-B52F3A9CFCB3}" dt="2023-01-21T22:41:43.892" v="1681" actId="14100"/>
          <ac:spMkLst>
            <pc:docMk/>
            <pc:sldMk cId="3555464823" sldId="264"/>
            <ac:spMk id="35" creationId="{15AD7E3F-D61C-4233-B91C-2F1C029A1954}"/>
          </ac:spMkLst>
        </pc:spChg>
        <pc:spChg chg="mod ord">
          <ac:chgData name="Smetanová, Radka" userId="3cd5dd29-66b2-4127-b2d5-b2827dc8c452" providerId="ADAL" clId="{425AB468-746C-4BC1-B3D6-B52F3A9CFCB3}" dt="2023-01-21T22:41:50.902" v="1687" actId="14100"/>
          <ac:spMkLst>
            <pc:docMk/>
            <pc:sldMk cId="3555464823" sldId="264"/>
            <ac:spMk id="36" creationId="{AC8823F4-1774-45F9-9B37-64D19071D1A9}"/>
          </ac:spMkLst>
        </pc:spChg>
        <pc:spChg chg="mod ord">
          <ac:chgData name="Smetanová, Radka" userId="3cd5dd29-66b2-4127-b2d5-b2827dc8c452" providerId="ADAL" clId="{425AB468-746C-4BC1-B3D6-B52F3A9CFCB3}" dt="2023-01-21T22:42:44.015" v="1896" actId="1037"/>
          <ac:spMkLst>
            <pc:docMk/>
            <pc:sldMk cId="3555464823" sldId="264"/>
            <ac:spMk id="37" creationId="{0D160C71-BDD4-413D-A9B5-DC17F008B225}"/>
          </ac:spMkLst>
        </pc:spChg>
        <pc:spChg chg="mod ord">
          <ac:chgData name="Smetanová, Radka" userId="3cd5dd29-66b2-4127-b2d5-b2827dc8c452" providerId="ADAL" clId="{425AB468-746C-4BC1-B3D6-B52F3A9CFCB3}" dt="2023-01-21T22:42:02.845" v="1724" actId="14100"/>
          <ac:spMkLst>
            <pc:docMk/>
            <pc:sldMk cId="3555464823" sldId="264"/>
            <ac:spMk id="38" creationId="{C85016B2-032E-4D92-A476-F83B8B90ACC7}"/>
          </ac:spMkLst>
        </pc:spChg>
        <pc:picChg chg="del">
          <ac:chgData name="Smetanová, Radka" userId="3cd5dd29-66b2-4127-b2d5-b2827dc8c452" providerId="ADAL" clId="{425AB468-746C-4BC1-B3D6-B52F3A9CFCB3}" dt="2023-01-21T22:40:25.258" v="1608" actId="478"/>
          <ac:picMkLst>
            <pc:docMk/>
            <pc:sldMk cId="3555464823" sldId="264"/>
            <ac:picMk id="4" creationId="{13333D69-0B8F-435C-9BF5-4C003CBC6D3D}"/>
          </ac:picMkLst>
        </pc:picChg>
        <pc:picChg chg="add mod modCrop">
          <ac:chgData name="Smetanová, Radka" userId="3cd5dd29-66b2-4127-b2d5-b2827dc8c452" providerId="ADAL" clId="{425AB468-746C-4BC1-B3D6-B52F3A9CFCB3}" dt="2023-01-21T22:42:35.207" v="1870" actId="1038"/>
          <ac:picMkLst>
            <pc:docMk/>
            <pc:sldMk cId="3555464823" sldId="264"/>
            <ac:picMk id="5" creationId="{DBF995DE-F219-43A3-AA39-454256251B46}"/>
          </ac:picMkLst>
        </pc:picChg>
      </pc:sldChg>
      <pc:sldChg chg="modSp mod">
        <pc:chgData name="Smetanová, Radka" userId="3cd5dd29-66b2-4127-b2d5-b2827dc8c452" providerId="ADAL" clId="{425AB468-746C-4BC1-B3D6-B52F3A9CFCB3}" dt="2023-01-21T19:33:18.451" v="1490" actId="27636"/>
        <pc:sldMkLst>
          <pc:docMk/>
          <pc:sldMk cId="77417285" sldId="266"/>
        </pc:sldMkLst>
        <pc:spChg chg="mod">
          <ac:chgData name="Smetanová, Radka" userId="3cd5dd29-66b2-4127-b2d5-b2827dc8c452" providerId="ADAL" clId="{425AB468-746C-4BC1-B3D6-B52F3A9CFCB3}" dt="2023-01-21T19:33:18.451" v="1490" actId="27636"/>
          <ac:spMkLst>
            <pc:docMk/>
            <pc:sldMk cId="77417285" sldId="266"/>
            <ac:spMk id="3" creationId="{EC9349C6-4D7A-40B1-910E-741FAE8A4D2D}"/>
          </ac:spMkLst>
        </pc:spChg>
      </pc:sldChg>
      <pc:sldChg chg="del">
        <pc:chgData name="Smetanová, Radka" userId="3cd5dd29-66b2-4127-b2d5-b2827dc8c452" providerId="ADAL" clId="{425AB468-746C-4BC1-B3D6-B52F3A9CFCB3}" dt="2023-01-21T19:30:54.783" v="1413" actId="47"/>
        <pc:sldMkLst>
          <pc:docMk/>
          <pc:sldMk cId="2990446642" sldId="276"/>
        </pc:sldMkLst>
      </pc:sldChg>
      <pc:sldChg chg="modSp mod">
        <pc:chgData name="Smetanová, Radka" userId="3cd5dd29-66b2-4127-b2d5-b2827dc8c452" providerId="ADAL" clId="{425AB468-746C-4BC1-B3D6-B52F3A9CFCB3}" dt="2023-01-21T19:08:05.340" v="779" actId="27636"/>
        <pc:sldMkLst>
          <pc:docMk/>
          <pc:sldMk cId="3399040794" sldId="283"/>
        </pc:sldMkLst>
        <pc:spChg chg="mod">
          <ac:chgData name="Smetanová, Radka" userId="3cd5dd29-66b2-4127-b2d5-b2827dc8c452" providerId="ADAL" clId="{425AB468-746C-4BC1-B3D6-B52F3A9CFCB3}" dt="2023-01-21T19:08:05.340" v="779" actId="27636"/>
          <ac:spMkLst>
            <pc:docMk/>
            <pc:sldMk cId="3399040794" sldId="283"/>
            <ac:spMk id="3" creationId="{9C8A1656-23D4-40EE-B162-837A68B1EF7F}"/>
          </ac:spMkLst>
        </pc:spChg>
      </pc:sldChg>
      <pc:sldChg chg="del">
        <pc:chgData name="Smetanová, Radka" userId="3cd5dd29-66b2-4127-b2d5-b2827dc8c452" providerId="ADAL" clId="{425AB468-746C-4BC1-B3D6-B52F3A9CFCB3}" dt="2023-01-21T18:15:36.123" v="0" actId="47"/>
        <pc:sldMkLst>
          <pc:docMk/>
          <pc:sldMk cId="1805121132" sldId="284"/>
        </pc:sldMkLst>
      </pc:sldChg>
      <pc:sldChg chg="del">
        <pc:chgData name="Smetanová, Radka" userId="3cd5dd29-66b2-4127-b2d5-b2827dc8c452" providerId="ADAL" clId="{425AB468-746C-4BC1-B3D6-B52F3A9CFCB3}" dt="2023-01-21T18:15:36.602" v="1" actId="47"/>
        <pc:sldMkLst>
          <pc:docMk/>
          <pc:sldMk cId="1865056816" sldId="285"/>
        </pc:sldMkLst>
      </pc:sldChg>
      <pc:sldChg chg="addSp delSp modSp mod modClrScheme delAnim modAnim chgLayout">
        <pc:chgData name="Smetanová, Radka" userId="3cd5dd29-66b2-4127-b2d5-b2827dc8c452" providerId="ADAL" clId="{425AB468-746C-4BC1-B3D6-B52F3A9CFCB3}" dt="2023-01-21T19:07:05.507" v="727" actId="403"/>
        <pc:sldMkLst>
          <pc:docMk/>
          <pc:sldMk cId="14603765" sldId="286"/>
        </pc:sldMkLst>
        <pc:spChg chg="mod ord">
          <ac:chgData name="Smetanová, Radka" userId="3cd5dd29-66b2-4127-b2d5-b2827dc8c452" providerId="ADAL" clId="{425AB468-746C-4BC1-B3D6-B52F3A9CFCB3}" dt="2023-01-21T18:59:59.110" v="244" actId="700"/>
          <ac:spMkLst>
            <pc:docMk/>
            <pc:sldMk cId="14603765" sldId="286"/>
            <ac:spMk id="2" creationId="{6DB279CD-117C-4493-B880-E4F9960C7917}"/>
          </ac:spMkLst>
        </pc:spChg>
        <pc:spChg chg="mod ord">
          <ac:chgData name="Smetanová, Radka" userId="3cd5dd29-66b2-4127-b2d5-b2827dc8c452" providerId="ADAL" clId="{425AB468-746C-4BC1-B3D6-B52F3A9CFCB3}" dt="2023-01-21T18:59:59.110" v="244" actId="700"/>
          <ac:spMkLst>
            <pc:docMk/>
            <pc:sldMk cId="14603765" sldId="286"/>
            <ac:spMk id="4" creationId="{38C73F73-6501-4DE2-9C72-9924984A1825}"/>
          </ac:spMkLst>
        </pc:spChg>
        <pc:spChg chg="mod ord">
          <ac:chgData name="Smetanová, Radka" userId="3cd5dd29-66b2-4127-b2d5-b2827dc8c452" providerId="ADAL" clId="{425AB468-746C-4BC1-B3D6-B52F3A9CFCB3}" dt="2023-01-21T19:01:02.984" v="417" actId="27636"/>
          <ac:spMkLst>
            <pc:docMk/>
            <pc:sldMk cId="14603765" sldId="286"/>
            <ac:spMk id="5" creationId="{0C95E114-048F-44E5-B0B0-678379C9904D}"/>
          </ac:spMkLst>
        </pc:spChg>
        <pc:spChg chg="del">
          <ac:chgData name="Smetanová, Radka" userId="3cd5dd29-66b2-4127-b2d5-b2827dc8c452" providerId="ADAL" clId="{425AB468-746C-4BC1-B3D6-B52F3A9CFCB3}" dt="2023-01-21T19:00:06.521" v="246" actId="478"/>
          <ac:spMkLst>
            <pc:docMk/>
            <pc:sldMk cId="14603765" sldId="286"/>
            <ac:spMk id="8" creationId="{4432C74B-C8BB-430A-B1DC-0D032B8FA055}"/>
          </ac:spMkLst>
        </pc:spChg>
        <pc:spChg chg="del">
          <ac:chgData name="Smetanová, Radka" userId="3cd5dd29-66b2-4127-b2d5-b2827dc8c452" providerId="ADAL" clId="{425AB468-746C-4BC1-B3D6-B52F3A9CFCB3}" dt="2023-01-21T19:00:06.521" v="246" actId="478"/>
          <ac:spMkLst>
            <pc:docMk/>
            <pc:sldMk cId="14603765" sldId="286"/>
            <ac:spMk id="9" creationId="{4476C3F6-3E3B-4805-8AC5-D37CF42946ED}"/>
          </ac:spMkLst>
        </pc:spChg>
        <pc:spChg chg="del">
          <ac:chgData name="Smetanová, Radka" userId="3cd5dd29-66b2-4127-b2d5-b2827dc8c452" providerId="ADAL" clId="{425AB468-746C-4BC1-B3D6-B52F3A9CFCB3}" dt="2023-01-21T19:00:06.521" v="246" actId="478"/>
          <ac:spMkLst>
            <pc:docMk/>
            <pc:sldMk cId="14603765" sldId="286"/>
            <ac:spMk id="10" creationId="{6D524973-4126-4E02-A4DB-28EA90E26262}"/>
          </ac:spMkLst>
        </pc:spChg>
        <pc:spChg chg="del">
          <ac:chgData name="Smetanová, Radka" userId="3cd5dd29-66b2-4127-b2d5-b2827dc8c452" providerId="ADAL" clId="{425AB468-746C-4BC1-B3D6-B52F3A9CFCB3}" dt="2023-01-21T19:00:10.590" v="247" actId="478"/>
          <ac:spMkLst>
            <pc:docMk/>
            <pc:sldMk cId="14603765" sldId="286"/>
            <ac:spMk id="11" creationId="{34CA24A3-B91D-4BA0-BA1E-FC87D1982535}"/>
          </ac:spMkLst>
        </pc:spChg>
        <pc:spChg chg="del">
          <ac:chgData name="Smetanová, Radka" userId="3cd5dd29-66b2-4127-b2d5-b2827dc8c452" providerId="ADAL" clId="{425AB468-746C-4BC1-B3D6-B52F3A9CFCB3}" dt="2023-01-21T19:00:06.521" v="246" actId="478"/>
          <ac:spMkLst>
            <pc:docMk/>
            <pc:sldMk cId="14603765" sldId="286"/>
            <ac:spMk id="12" creationId="{FD47F912-D5B0-4346-B614-32A281016B35}"/>
          </ac:spMkLst>
        </pc:spChg>
        <pc:spChg chg="add mod">
          <ac:chgData name="Smetanová, Radka" userId="3cd5dd29-66b2-4127-b2d5-b2827dc8c452" providerId="ADAL" clId="{425AB468-746C-4BC1-B3D6-B52F3A9CFCB3}" dt="2023-01-21T19:07:05.507" v="727" actId="403"/>
          <ac:spMkLst>
            <pc:docMk/>
            <pc:sldMk cId="14603765" sldId="286"/>
            <ac:spMk id="13" creationId="{366C67B5-28F9-4B5A-B643-4A841245264F}"/>
          </ac:spMkLst>
        </pc:spChg>
        <pc:picChg chg="add mod">
          <ac:chgData name="Smetanová, Radka" userId="3cd5dd29-66b2-4127-b2d5-b2827dc8c452" providerId="ADAL" clId="{425AB468-746C-4BC1-B3D6-B52F3A9CFCB3}" dt="2023-01-21T19:04:43.199" v="654" actId="1037"/>
          <ac:picMkLst>
            <pc:docMk/>
            <pc:sldMk cId="14603765" sldId="286"/>
            <ac:picMk id="3" creationId="{D969A69D-A4CC-4584-B55D-1397D917C0BF}"/>
          </ac:picMkLst>
        </pc:picChg>
        <pc:picChg chg="add mod">
          <ac:chgData name="Smetanová, Radka" userId="3cd5dd29-66b2-4127-b2d5-b2827dc8c452" providerId="ADAL" clId="{425AB468-746C-4BC1-B3D6-B52F3A9CFCB3}" dt="2023-01-21T19:05:09.591" v="667" actId="1037"/>
          <ac:picMkLst>
            <pc:docMk/>
            <pc:sldMk cId="14603765" sldId="286"/>
            <ac:picMk id="14" creationId="{2A5929E5-2046-41C9-B678-932408A40A82}"/>
          </ac:picMkLst>
        </pc:picChg>
        <pc:picChg chg="add mod">
          <ac:chgData name="Smetanová, Radka" userId="3cd5dd29-66b2-4127-b2d5-b2827dc8c452" providerId="ADAL" clId="{425AB468-746C-4BC1-B3D6-B52F3A9CFCB3}" dt="2023-01-21T19:05:25.264" v="680" actId="1038"/>
          <ac:picMkLst>
            <pc:docMk/>
            <pc:sldMk cId="14603765" sldId="286"/>
            <ac:picMk id="15" creationId="{5E0B7701-22AA-4159-9BEB-A44456A2A405}"/>
          </ac:picMkLst>
        </pc:picChg>
        <pc:picChg chg="add mod">
          <ac:chgData name="Smetanová, Radka" userId="3cd5dd29-66b2-4127-b2d5-b2827dc8c452" providerId="ADAL" clId="{425AB468-746C-4BC1-B3D6-B52F3A9CFCB3}" dt="2023-01-21T19:05:35.373" v="686" actId="1037"/>
          <ac:picMkLst>
            <pc:docMk/>
            <pc:sldMk cId="14603765" sldId="286"/>
            <ac:picMk id="16" creationId="{4D8B75DE-8739-4FEB-82E4-60E572E5247D}"/>
          </ac:picMkLst>
        </pc:picChg>
        <pc:picChg chg="add mod">
          <ac:chgData name="Smetanová, Radka" userId="3cd5dd29-66b2-4127-b2d5-b2827dc8c452" providerId="ADAL" clId="{425AB468-746C-4BC1-B3D6-B52F3A9CFCB3}" dt="2023-01-21T19:06:14.727" v="698" actId="1038"/>
          <ac:picMkLst>
            <pc:docMk/>
            <pc:sldMk cId="14603765" sldId="286"/>
            <ac:picMk id="17" creationId="{DD7B55CA-1BE0-42FE-A4C5-7FDF859F9CEC}"/>
          </ac:picMkLst>
        </pc:picChg>
        <pc:picChg chg="add mod">
          <ac:chgData name="Smetanová, Radka" userId="3cd5dd29-66b2-4127-b2d5-b2827dc8c452" providerId="ADAL" clId="{425AB468-746C-4BC1-B3D6-B52F3A9CFCB3}" dt="2023-01-21T19:06:35.061" v="721" actId="1036"/>
          <ac:picMkLst>
            <pc:docMk/>
            <pc:sldMk cId="14603765" sldId="286"/>
            <ac:picMk id="18" creationId="{C192FE45-8FB6-4500-814D-1754875E03A3}"/>
          </ac:picMkLst>
        </pc:picChg>
      </pc:sldChg>
      <pc:sldChg chg="del">
        <pc:chgData name="Smetanová, Radka" userId="3cd5dd29-66b2-4127-b2d5-b2827dc8c452" providerId="ADAL" clId="{425AB468-746C-4BC1-B3D6-B52F3A9CFCB3}" dt="2023-01-21T19:30:47.258" v="1412" actId="47"/>
        <pc:sldMkLst>
          <pc:docMk/>
          <pc:sldMk cId="1717764580" sldId="287"/>
        </pc:sldMkLst>
      </pc:sldChg>
      <pc:sldChg chg="modSp mod">
        <pc:chgData name="Smetanová, Radka" userId="3cd5dd29-66b2-4127-b2d5-b2827dc8c452" providerId="ADAL" clId="{425AB468-746C-4BC1-B3D6-B52F3A9CFCB3}" dt="2023-01-21T19:31:06.321" v="1436" actId="5793"/>
        <pc:sldMkLst>
          <pc:docMk/>
          <pc:sldMk cId="2758265117" sldId="288"/>
        </pc:sldMkLst>
        <pc:spChg chg="mod">
          <ac:chgData name="Smetanová, Radka" userId="3cd5dd29-66b2-4127-b2d5-b2827dc8c452" providerId="ADAL" clId="{425AB468-746C-4BC1-B3D6-B52F3A9CFCB3}" dt="2023-01-21T19:31:06.321" v="1436" actId="5793"/>
          <ac:spMkLst>
            <pc:docMk/>
            <pc:sldMk cId="2758265117" sldId="288"/>
            <ac:spMk id="3" creationId="{F1FD8095-25A7-4D42-B3F2-75AE77C59F68}"/>
          </ac:spMkLst>
        </pc:spChg>
      </pc:sldChg>
      <pc:sldChg chg="addSp delSp modSp mod delAnim modAnim">
        <pc:chgData name="Smetanová, Radka" userId="3cd5dd29-66b2-4127-b2d5-b2827dc8c452" providerId="ADAL" clId="{425AB468-746C-4BC1-B3D6-B52F3A9CFCB3}" dt="2023-01-21T19:38:13.042" v="1595" actId="1076"/>
        <pc:sldMkLst>
          <pc:docMk/>
          <pc:sldMk cId="1021206708" sldId="289"/>
        </pc:sldMkLst>
        <pc:spChg chg="mod">
          <ac:chgData name="Smetanová, Radka" userId="3cd5dd29-66b2-4127-b2d5-b2827dc8c452" providerId="ADAL" clId="{425AB468-746C-4BC1-B3D6-B52F3A9CFCB3}" dt="2023-01-21T19:21:42.136" v="1067" actId="20577"/>
          <ac:spMkLst>
            <pc:docMk/>
            <pc:sldMk cId="1021206708" sldId="289"/>
            <ac:spMk id="2" creationId="{20DE9FF0-4E06-4CFC-BA91-A3EE63F8C874}"/>
          </ac:spMkLst>
        </pc:spChg>
        <pc:spChg chg="mod">
          <ac:chgData name="Smetanová, Radka" userId="3cd5dd29-66b2-4127-b2d5-b2827dc8c452" providerId="ADAL" clId="{425AB468-746C-4BC1-B3D6-B52F3A9CFCB3}" dt="2023-01-21T19:37:22.494" v="1580" actId="1076"/>
          <ac:spMkLst>
            <pc:docMk/>
            <pc:sldMk cId="1021206708" sldId="289"/>
            <ac:spMk id="3" creationId="{6121733E-3796-44E3-82C9-5FEAB779E2FE}"/>
          </ac:spMkLst>
        </pc:spChg>
        <pc:spChg chg="mod">
          <ac:chgData name="Smetanová, Radka" userId="3cd5dd29-66b2-4127-b2d5-b2827dc8c452" providerId="ADAL" clId="{425AB468-746C-4BC1-B3D6-B52F3A9CFCB3}" dt="2023-01-21T19:34:46.486" v="1508" actId="20577"/>
          <ac:spMkLst>
            <pc:docMk/>
            <pc:sldMk cId="1021206708" sldId="289"/>
            <ac:spMk id="4" creationId="{D4637252-728D-40F3-9188-ED854B9EA2DB}"/>
          </ac:spMkLst>
        </pc:spChg>
        <pc:spChg chg="add mod">
          <ac:chgData name="Smetanová, Radka" userId="3cd5dd29-66b2-4127-b2d5-b2827dc8c452" providerId="ADAL" clId="{425AB468-746C-4BC1-B3D6-B52F3A9CFCB3}" dt="2023-01-21T19:38:13.042" v="1595" actId="1076"/>
          <ac:spMkLst>
            <pc:docMk/>
            <pc:sldMk cId="1021206708" sldId="289"/>
            <ac:spMk id="5" creationId="{B2E101FA-1865-4BB6-A36B-D2673329CC62}"/>
          </ac:spMkLst>
        </pc:spChg>
        <pc:spChg chg="del mod">
          <ac:chgData name="Smetanová, Radka" userId="3cd5dd29-66b2-4127-b2d5-b2827dc8c452" providerId="ADAL" clId="{425AB468-746C-4BC1-B3D6-B52F3A9CFCB3}" dt="2023-01-21T19:36:12.594" v="1569" actId="478"/>
          <ac:spMkLst>
            <pc:docMk/>
            <pc:sldMk cId="1021206708" sldId="289"/>
            <ac:spMk id="7" creationId="{72C9D8FF-C575-4C06-83C8-993873487BE4}"/>
          </ac:spMkLst>
        </pc:spChg>
        <pc:spChg chg="mod">
          <ac:chgData name="Smetanová, Radka" userId="3cd5dd29-66b2-4127-b2d5-b2827dc8c452" providerId="ADAL" clId="{425AB468-746C-4BC1-B3D6-B52F3A9CFCB3}" dt="2023-01-21T19:36:33.582" v="1574" actId="1076"/>
          <ac:spMkLst>
            <pc:docMk/>
            <pc:sldMk cId="1021206708" sldId="289"/>
            <ac:spMk id="8" creationId="{1A447617-91D2-4B3B-B42D-13119FDC6A3E}"/>
          </ac:spMkLst>
        </pc:spChg>
        <pc:spChg chg="mod">
          <ac:chgData name="Smetanová, Radka" userId="3cd5dd29-66b2-4127-b2d5-b2827dc8c452" providerId="ADAL" clId="{425AB468-746C-4BC1-B3D6-B52F3A9CFCB3}" dt="2023-01-21T19:35:44.993" v="1568" actId="1036"/>
          <ac:spMkLst>
            <pc:docMk/>
            <pc:sldMk cId="1021206708" sldId="289"/>
            <ac:spMk id="9" creationId="{EA8F01E7-F641-4DFE-A524-0274CB951BEB}"/>
          </ac:spMkLst>
        </pc:spChg>
        <pc:spChg chg="mod">
          <ac:chgData name="Smetanová, Radka" userId="3cd5dd29-66b2-4127-b2d5-b2827dc8c452" providerId="ADAL" clId="{425AB468-746C-4BC1-B3D6-B52F3A9CFCB3}" dt="2023-01-21T19:35:29.853" v="1552" actId="1036"/>
          <ac:spMkLst>
            <pc:docMk/>
            <pc:sldMk cId="1021206708" sldId="289"/>
            <ac:spMk id="10" creationId="{772A88E6-9C25-440E-9C2E-A2A4F835F24D}"/>
          </ac:spMkLst>
        </pc:spChg>
        <pc:spChg chg="mod">
          <ac:chgData name="Smetanová, Radka" userId="3cd5dd29-66b2-4127-b2d5-b2827dc8c452" providerId="ADAL" clId="{425AB468-746C-4BC1-B3D6-B52F3A9CFCB3}" dt="2023-01-21T19:35:20.806" v="1544" actId="1076"/>
          <ac:spMkLst>
            <pc:docMk/>
            <pc:sldMk cId="1021206708" sldId="289"/>
            <ac:spMk id="11" creationId="{7A87402D-4C36-4FB6-82A0-210F97503AA6}"/>
          </ac:spMkLst>
        </pc:spChg>
        <pc:spChg chg="mod">
          <ac:chgData name="Smetanová, Radka" userId="3cd5dd29-66b2-4127-b2d5-b2827dc8c452" providerId="ADAL" clId="{425AB468-746C-4BC1-B3D6-B52F3A9CFCB3}" dt="2023-01-21T19:35:08.882" v="1538" actId="1035"/>
          <ac:spMkLst>
            <pc:docMk/>
            <pc:sldMk cId="1021206708" sldId="289"/>
            <ac:spMk id="12" creationId="{118EE1B3-3891-4664-AB49-116C40F918F4}"/>
          </ac:spMkLst>
        </pc:spChg>
        <pc:spChg chg="add del mod">
          <ac:chgData name="Smetanová, Radka" userId="3cd5dd29-66b2-4127-b2d5-b2827dc8c452" providerId="ADAL" clId="{425AB468-746C-4BC1-B3D6-B52F3A9CFCB3}" dt="2023-01-21T19:33:46.112" v="1491" actId="478"/>
          <ac:spMkLst>
            <pc:docMk/>
            <pc:sldMk cId="1021206708" sldId="289"/>
            <ac:spMk id="13" creationId="{8EBED9C8-35B4-4975-836E-7C93E7CE908E}"/>
          </ac:spMkLst>
        </pc:spChg>
        <pc:spChg chg="add del mod">
          <ac:chgData name="Smetanová, Radka" userId="3cd5dd29-66b2-4127-b2d5-b2827dc8c452" providerId="ADAL" clId="{425AB468-746C-4BC1-B3D6-B52F3A9CFCB3}" dt="2023-01-21T19:33:57.287" v="1495" actId="478"/>
          <ac:spMkLst>
            <pc:docMk/>
            <pc:sldMk cId="1021206708" sldId="289"/>
            <ac:spMk id="14" creationId="{70411ABB-3B93-4B72-9F70-580DFE0F77D7}"/>
          </ac:spMkLst>
        </pc:spChg>
        <pc:spChg chg="add del mod">
          <ac:chgData name="Smetanová, Radka" userId="3cd5dd29-66b2-4127-b2d5-b2827dc8c452" providerId="ADAL" clId="{425AB468-746C-4BC1-B3D6-B52F3A9CFCB3}" dt="2023-01-21T19:33:54.635" v="1494" actId="478"/>
          <ac:spMkLst>
            <pc:docMk/>
            <pc:sldMk cId="1021206708" sldId="289"/>
            <ac:spMk id="15" creationId="{11E94D76-A001-427F-8984-3ABBD37046F8}"/>
          </ac:spMkLst>
        </pc:spChg>
        <pc:spChg chg="add del mod">
          <ac:chgData name="Smetanová, Radka" userId="3cd5dd29-66b2-4127-b2d5-b2827dc8c452" providerId="ADAL" clId="{425AB468-746C-4BC1-B3D6-B52F3A9CFCB3}" dt="2023-01-21T19:33:54.635" v="1494" actId="478"/>
          <ac:spMkLst>
            <pc:docMk/>
            <pc:sldMk cId="1021206708" sldId="289"/>
            <ac:spMk id="16" creationId="{DFF88714-DCE0-45D6-A7FE-7FB359A87101}"/>
          </ac:spMkLst>
        </pc:spChg>
        <pc:spChg chg="add del mod">
          <ac:chgData name="Smetanová, Radka" userId="3cd5dd29-66b2-4127-b2d5-b2827dc8c452" providerId="ADAL" clId="{425AB468-746C-4BC1-B3D6-B52F3A9CFCB3}" dt="2023-01-21T19:33:54.635" v="1494" actId="478"/>
          <ac:spMkLst>
            <pc:docMk/>
            <pc:sldMk cId="1021206708" sldId="289"/>
            <ac:spMk id="17" creationId="{AC87A95B-C610-4C8A-B723-E6CADBF6C7E5}"/>
          </ac:spMkLst>
        </pc:spChg>
        <pc:spChg chg="add del mod">
          <ac:chgData name="Smetanová, Radka" userId="3cd5dd29-66b2-4127-b2d5-b2827dc8c452" providerId="ADAL" clId="{425AB468-746C-4BC1-B3D6-B52F3A9CFCB3}" dt="2023-01-21T19:33:54.635" v="1494" actId="478"/>
          <ac:spMkLst>
            <pc:docMk/>
            <pc:sldMk cId="1021206708" sldId="289"/>
            <ac:spMk id="18" creationId="{72F5491D-22C8-4C3C-84BF-6020ED2177A2}"/>
          </ac:spMkLst>
        </pc:spChg>
        <pc:spChg chg="add del mod">
          <ac:chgData name="Smetanová, Radka" userId="3cd5dd29-66b2-4127-b2d5-b2827dc8c452" providerId="ADAL" clId="{425AB468-746C-4BC1-B3D6-B52F3A9CFCB3}" dt="2023-01-21T19:33:59.140" v="1496" actId="478"/>
          <ac:spMkLst>
            <pc:docMk/>
            <pc:sldMk cId="1021206708" sldId="289"/>
            <ac:spMk id="19" creationId="{14AE0614-92F2-428B-A80C-A874D2907577}"/>
          </ac:spMkLst>
        </pc:spChg>
      </pc:sldChg>
      <pc:sldChg chg="del">
        <pc:chgData name="Smetanová, Radka" userId="3cd5dd29-66b2-4127-b2d5-b2827dc8c452" providerId="ADAL" clId="{425AB468-746C-4BC1-B3D6-B52F3A9CFCB3}" dt="2023-01-21T19:30:55.283" v="1414" actId="47"/>
        <pc:sldMkLst>
          <pc:docMk/>
          <pc:sldMk cId="2558947384" sldId="290"/>
        </pc:sldMkLst>
      </pc:sldChg>
      <pc:sldChg chg="del">
        <pc:chgData name="Smetanová, Radka" userId="3cd5dd29-66b2-4127-b2d5-b2827dc8c452" providerId="ADAL" clId="{425AB468-746C-4BC1-B3D6-B52F3A9CFCB3}" dt="2023-01-21T19:30:55.685" v="1415" actId="47"/>
        <pc:sldMkLst>
          <pc:docMk/>
          <pc:sldMk cId="1313551297" sldId="291"/>
        </pc:sldMkLst>
      </pc:sldChg>
      <pc:sldChg chg="del">
        <pc:chgData name="Smetanová, Radka" userId="3cd5dd29-66b2-4127-b2d5-b2827dc8c452" providerId="ADAL" clId="{425AB468-746C-4BC1-B3D6-B52F3A9CFCB3}" dt="2023-01-21T19:30:56.084" v="1416" actId="47"/>
        <pc:sldMkLst>
          <pc:docMk/>
          <pc:sldMk cId="481502568" sldId="292"/>
        </pc:sldMkLst>
      </pc:sldChg>
      <pc:sldChg chg="del">
        <pc:chgData name="Smetanová, Radka" userId="3cd5dd29-66b2-4127-b2d5-b2827dc8c452" providerId="ADAL" clId="{425AB468-746C-4BC1-B3D6-B52F3A9CFCB3}" dt="2023-01-21T19:30:56.569" v="1417" actId="47"/>
        <pc:sldMkLst>
          <pc:docMk/>
          <pc:sldMk cId="1405347645" sldId="293"/>
        </pc:sldMkLst>
      </pc:sldChg>
      <pc:sldChg chg="addSp delSp modSp new mod setBg modAnim">
        <pc:chgData name="Smetanová, Radka" userId="3cd5dd29-66b2-4127-b2d5-b2827dc8c452" providerId="ADAL" clId="{425AB468-746C-4BC1-B3D6-B52F3A9CFCB3}" dt="2023-01-21T19:10:48.286" v="843" actId="1037"/>
        <pc:sldMkLst>
          <pc:docMk/>
          <pc:sldMk cId="2711108690" sldId="295"/>
        </pc:sldMkLst>
        <pc:spChg chg="mod">
          <ac:chgData name="Smetanová, Radka" userId="3cd5dd29-66b2-4127-b2d5-b2827dc8c452" providerId="ADAL" clId="{425AB468-746C-4BC1-B3D6-B52F3A9CFCB3}" dt="2023-01-21T19:10:00.999" v="809" actId="14100"/>
          <ac:spMkLst>
            <pc:docMk/>
            <pc:sldMk cId="2711108690" sldId="295"/>
            <ac:spMk id="2" creationId="{FCDF3EFD-1900-4CB2-B0FA-3D075AA58369}"/>
          </ac:spMkLst>
        </pc:spChg>
        <pc:spChg chg="del">
          <ac:chgData name="Smetanová, Radka" userId="3cd5dd29-66b2-4127-b2d5-b2827dc8c452" providerId="ADAL" clId="{425AB468-746C-4BC1-B3D6-B52F3A9CFCB3}" dt="2023-01-21T19:09:30.432" v="806" actId="478"/>
          <ac:spMkLst>
            <pc:docMk/>
            <pc:sldMk cId="2711108690" sldId="295"/>
            <ac:spMk id="3" creationId="{CA98CBBE-E1AC-407F-A925-3E69D7619228}"/>
          </ac:spMkLst>
        </pc:spChg>
        <pc:spChg chg="add mod">
          <ac:chgData name="Smetanová, Radka" userId="3cd5dd29-66b2-4127-b2d5-b2827dc8c452" providerId="ADAL" clId="{425AB468-746C-4BC1-B3D6-B52F3A9CFCB3}" dt="2023-01-21T19:10:24.935" v="811" actId="207"/>
          <ac:spMkLst>
            <pc:docMk/>
            <pc:sldMk cId="2711108690" sldId="295"/>
            <ac:spMk id="6" creationId="{B04DF21D-20DD-4FE1-A6BE-B1ED98E980F7}"/>
          </ac:spMkLst>
        </pc:spChg>
        <pc:spChg chg="add">
          <ac:chgData name="Smetanová, Radka" userId="3cd5dd29-66b2-4127-b2d5-b2827dc8c452" providerId="ADAL" clId="{425AB468-746C-4BC1-B3D6-B52F3A9CFCB3}" dt="2023-01-21T19:09:39.728" v="807" actId="26606"/>
          <ac:spMkLst>
            <pc:docMk/>
            <pc:sldMk cId="2711108690" sldId="295"/>
            <ac:spMk id="10" creationId="{DA381740-063A-41A4-836D-85D14980EEF0}"/>
          </ac:spMkLst>
        </pc:spChg>
        <pc:spChg chg="add mod">
          <ac:chgData name="Smetanová, Radka" userId="3cd5dd29-66b2-4127-b2d5-b2827dc8c452" providerId="ADAL" clId="{425AB468-746C-4BC1-B3D6-B52F3A9CFCB3}" dt="2023-01-21T19:10:48.286" v="843" actId="1037"/>
          <ac:spMkLst>
            <pc:docMk/>
            <pc:sldMk cId="2711108690" sldId="295"/>
            <ac:spMk id="11" creationId="{46BB1140-9090-4C15-88C7-0070BF8DCB65}"/>
          </ac:spMkLst>
        </pc:spChg>
        <pc:spChg chg="add">
          <ac:chgData name="Smetanová, Radka" userId="3cd5dd29-66b2-4127-b2d5-b2827dc8c452" providerId="ADAL" clId="{425AB468-746C-4BC1-B3D6-B52F3A9CFCB3}" dt="2023-01-21T19:09:39.728" v="807" actId="26606"/>
          <ac:spMkLst>
            <pc:docMk/>
            <pc:sldMk cId="2711108690" sldId="295"/>
            <ac:spMk id="12" creationId="{665DBBEF-238B-476B-96AB-8AAC3224ECEA}"/>
          </ac:spMkLst>
        </pc:spChg>
        <pc:spChg chg="add">
          <ac:chgData name="Smetanová, Radka" userId="3cd5dd29-66b2-4127-b2d5-b2827dc8c452" providerId="ADAL" clId="{425AB468-746C-4BC1-B3D6-B52F3A9CFCB3}" dt="2023-01-21T19:09:39.728" v="807" actId="26606"/>
          <ac:spMkLst>
            <pc:docMk/>
            <pc:sldMk cId="2711108690" sldId="295"/>
            <ac:spMk id="14" creationId="{3FCFB1DE-0B7E-48CC-BA90-B2AB0889F9D6}"/>
          </ac:spMkLst>
        </pc:spChg>
        <pc:picChg chg="add mod modCrop">
          <ac:chgData name="Smetanová, Radka" userId="3cd5dd29-66b2-4127-b2d5-b2827dc8c452" providerId="ADAL" clId="{425AB468-746C-4BC1-B3D6-B52F3A9CFCB3}" dt="2023-01-21T19:09:39.728" v="807" actId="26606"/>
          <ac:picMkLst>
            <pc:docMk/>
            <pc:sldMk cId="2711108690" sldId="295"/>
            <ac:picMk id="5" creationId="{74ADE6D0-D198-482D-9766-EC189CB5D5BF}"/>
          </ac:picMkLst>
        </pc:picChg>
      </pc:sldChg>
      <pc:sldChg chg="addSp delSp modSp add mod modAnim">
        <pc:chgData name="Smetanová, Radka" userId="3cd5dd29-66b2-4127-b2d5-b2827dc8c452" providerId="ADAL" clId="{425AB468-746C-4BC1-B3D6-B52F3A9CFCB3}" dt="2023-01-21T19:13:11.372" v="921"/>
        <pc:sldMkLst>
          <pc:docMk/>
          <pc:sldMk cId="1311905264" sldId="296"/>
        </pc:sldMkLst>
        <pc:spChg chg="mod">
          <ac:chgData name="Smetanová, Radka" userId="3cd5dd29-66b2-4127-b2d5-b2827dc8c452" providerId="ADAL" clId="{425AB468-746C-4BC1-B3D6-B52F3A9CFCB3}" dt="2023-01-21T19:11:59.826" v="854" actId="14100"/>
          <ac:spMkLst>
            <pc:docMk/>
            <pc:sldMk cId="1311905264" sldId="296"/>
            <ac:spMk id="2" creationId="{FCDF3EFD-1900-4CB2-B0FA-3D075AA58369}"/>
          </ac:spMkLst>
        </pc:spChg>
        <pc:spChg chg="mod">
          <ac:chgData name="Smetanová, Radka" userId="3cd5dd29-66b2-4127-b2d5-b2827dc8c452" providerId="ADAL" clId="{425AB468-746C-4BC1-B3D6-B52F3A9CFCB3}" dt="2023-01-21T19:12:30.435" v="896" actId="14100"/>
          <ac:spMkLst>
            <pc:docMk/>
            <pc:sldMk cId="1311905264" sldId="296"/>
            <ac:spMk id="6" creationId="{B04DF21D-20DD-4FE1-A6BE-B1ED98E980F7}"/>
          </ac:spMkLst>
        </pc:spChg>
        <pc:spChg chg="del">
          <ac:chgData name="Smetanová, Radka" userId="3cd5dd29-66b2-4127-b2d5-b2827dc8c452" providerId="ADAL" clId="{425AB468-746C-4BC1-B3D6-B52F3A9CFCB3}" dt="2023-01-21T19:11:51.249" v="852" actId="26606"/>
          <ac:spMkLst>
            <pc:docMk/>
            <pc:sldMk cId="1311905264" sldId="296"/>
            <ac:spMk id="10" creationId="{DA381740-063A-41A4-836D-85D14980EEF0}"/>
          </ac:spMkLst>
        </pc:spChg>
        <pc:spChg chg="mod">
          <ac:chgData name="Smetanová, Radka" userId="3cd5dd29-66b2-4127-b2d5-b2827dc8c452" providerId="ADAL" clId="{425AB468-746C-4BC1-B3D6-B52F3A9CFCB3}" dt="2023-01-21T19:12:37.043" v="900" actId="14100"/>
          <ac:spMkLst>
            <pc:docMk/>
            <pc:sldMk cId="1311905264" sldId="296"/>
            <ac:spMk id="11" creationId="{46BB1140-9090-4C15-88C7-0070BF8DCB65}"/>
          </ac:spMkLst>
        </pc:spChg>
        <pc:spChg chg="del">
          <ac:chgData name="Smetanová, Radka" userId="3cd5dd29-66b2-4127-b2d5-b2827dc8c452" providerId="ADAL" clId="{425AB468-746C-4BC1-B3D6-B52F3A9CFCB3}" dt="2023-01-21T19:11:51.249" v="852" actId="26606"/>
          <ac:spMkLst>
            <pc:docMk/>
            <pc:sldMk cId="1311905264" sldId="296"/>
            <ac:spMk id="12" creationId="{665DBBEF-238B-476B-96AB-8AAC3224ECEA}"/>
          </ac:spMkLst>
        </pc:spChg>
        <pc:spChg chg="del">
          <ac:chgData name="Smetanová, Radka" userId="3cd5dd29-66b2-4127-b2d5-b2827dc8c452" providerId="ADAL" clId="{425AB468-746C-4BC1-B3D6-B52F3A9CFCB3}" dt="2023-01-21T19:11:51.249" v="852" actId="26606"/>
          <ac:spMkLst>
            <pc:docMk/>
            <pc:sldMk cId="1311905264" sldId="296"/>
            <ac:spMk id="14" creationId="{3FCFB1DE-0B7E-48CC-BA90-B2AB0889F9D6}"/>
          </ac:spMkLst>
        </pc:spChg>
        <pc:spChg chg="add mod">
          <ac:chgData name="Smetanová, Radka" userId="3cd5dd29-66b2-4127-b2d5-b2827dc8c452" providerId="ADAL" clId="{425AB468-746C-4BC1-B3D6-B52F3A9CFCB3}" dt="2023-01-21T19:12:46.691" v="903" actId="1035"/>
          <ac:spMkLst>
            <pc:docMk/>
            <pc:sldMk cId="1311905264" sldId="296"/>
            <ac:spMk id="15" creationId="{40D81C71-3240-48F7-8569-4D60643D3961}"/>
          </ac:spMkLst>
        </pc:spChg>
        <pc:spChg chg="add mod">
          <ac:chgData name="Smetanová, Radka" userId="3cd5dd29-66b2-4127-b2d5-b2827dc8c452" providerId="ADAL" clId="{425AB468-746C-4BC1-B3D6-B52F3A9CFCB3}" dt="2023-01-21T19:12:56.395" v="919" actId="1037"/>
          <ac:spMkLst>
            <pc:docMk/>
            <pc:sldMk cId="1311905264" sldId="296"/>
            <ac:spMk id="16" creationId="{618A2970-1E96-4AF2-990B-479244D47738}"/>
          </ac:spMkLst>
        </pc:spChg>
        <pc:spChg chg="add">
          <ac:chgData name="Smetanová, Radka" userId="3cd5dd29-66b2-4127-b2d5-b2827dc8c452" providerId="ADAL" clId="{425AB468-746C-4BC1-B3D6-B52F3A9CFCB3}" dt="2023-01-21T19:11:51.249" v="852" actId="26606"/>
          <ac:spMkLst>
            <pc:docMk/>
            <pc:sldMk cId="1311905264" sldId="296"/>
            <ac:spMk id="19" creationId="{DA381740-063A-41A4-836D-85D14980EEF0}"/>
          </ac:spMkLst>
        </pc:spChg>
        <pc:spChg chg="add">
          <ac:chgData name="Smetanová, Radka" userId="3cd5dd29-66b2-4127-b2d5-b2827dc8c452" providerId="ADAL" clId="{425AB468-746C-4BC1-B3D6-B52F3A9CFCB3}" dt="2023-01-21T19:11:51.249" v="852" actId="26606"/>
          <ac:spMkLst>
            <pc:docMk/>
            <pc:sldMk cId="1311905264" sldId="296"/>
            <ac:spMk id="21" creationId="{665DBBEF-238B-476B-96AB-8AAC3224ECEA}"/>
          </ac:spMkLst>
        </pc:spChg>
        <pc:spChg chg="add">
          <ac:chgData name="Smetanová, Radka" userId="3cd5dd29-66b2-4127-b2d5-b2827dc8c452" providerId="ADAL" clId="{425AB468-746C-4BC1-B3D6-B52F3A9CFCB3}" dt="2023-01-21T19:11:51.249" v="852" actId="26606"/>
          <ac:spMkLst>
            <pc:docMk/>
            <pc:sldMk cId="1311905264" sldId="296"/>
            <ac:spMk id="23" creationId="{3FCFB1DE-0B7E-48CC-BA90-B2AB0889F9D6}"/>
          </ac:spMkLst>
        </pc:spChg>
        <pc:picChg chg="add mod ord modCrop">
          <ac:chgData name="Smetanová, Radka" userId="3cd5dd29-66b2-4127-b2d5-b2827dc8c452" providerId="ADAL" clId="{425AB468-746C-4BC1-B3D6-B52F3A9CFCB3}" dt="2023-01-21T19:11:51.249" v="852" actId="26606"/>
          <ac:picMkLst>
            <pc:docMk/>
            <pc:sldMk cId="1311905264" sldId="296"/>
            <ac:picMk id="4" creationId="{AC6BA025-68D6-4A2E-8D6A-6489D62E45E1}"/>
          </ac:picMkLst>
        </pc:picChg>
        <pc:picChg chg="del">
          <ac:chgData name="Smetanová, Radka" userId="3cd5dd29-66b2-4127-b2d5-b2827dc8c452" providerId="ADAL" clId="{425AB468-746C-4BC1-B3D6-B52F3A9CFCB3}" dt="2023-01-21T19:11:10.847" v="845" actId="478"/>
          <ac:picMkLst>
            <pc:docMk/>
            <pc:sldMk cId="1311905264" sldId="296"/>
            <ac:picMk id="5" creationId="{74ADE6D0-D198-482D-9766-EC189CB5D5BF}"/>
          </ac:picMkLst>
        </pc:picChg>
      </pc:sldChg>
      <pc:sldChg chg="addSp delSp modSp add mod">
        <pc:chgData name="Smetanová, Radka" userId="3cd5dd29-66b2-4127-b2d5-b2827dc8c452" providerId="ADAL" clId="{425AB468-746C-4BC1-B3D6-B52F3A9CFCB3}" dt="2023-01-21T19:16:20.845" v="961" actId="1035"/>
        <pc:sldMkLst>
          <pc:docMk/>
          <pc:sldMk cId="3271555841" sldId="297"/>
        </pc:sldMkLst>
        <pc:spChg chg="mod ord">
          <ac:chgData name="Smetanová, Radka" userId="3cd5dd29-66b2-4127-b2d5-b2827dc8c452" providerId="ADAL" clId="{425AB468-746C-4BC1-B3D6-B52F3A9CFCB3}" dt="2023-01-21T19:16:06.675" v="957" actId="1036"/>
          <ac:spMkLst>
            <pc:docMk/>
            <pc:sldMk cId="3271555841" sldId="297"/>
            <ac:spMk id="6" creationId="{B04DF21D-20DD-4FE1-A6BE-B1ED98E980F7}"/>
          </ac:spMkLst>
        </pc:spChg>
        <pc:spChg chg="mod ord">
          <ac:chgData name="Smetanová, Radka" userId="3cd5dd29-66b2-4127-b2d5-b2827dc8c452" providerId="ADAL" clId="{425AB468-746C-4BC1-B3D6-B52F3A9CFCB3}" dt="2023-01-21T19:16:20.845" v="961" actId="1035"/>
          <ac:spMkLst>
            <pc:docMk/>
            <pc:sldMk cId="3271555841" sldId="297"/>
            <ac:spMk id="11" creationId="{46BB1140-9090-4C15-88C7-0070BF8DCB65}"/>
          </ac:spMkLst>
        </pc:spChg>
        <pc:spChg chg="mod ord">
          <ac:chgData name="Smetanová, Radka" userId="3cd5dd29-66b2-4127-b2d5-b2827dc8c452" providerId="ADAL" clId="{425AB468-746C-4BC1-B3D6-B52F3A9CFCB3}" dt="2023-01-21T19:15:31.930" v="948" actId="1038"/>
          <ac:spMkLst>
            <pc:docMk/>
            <pc:sldMk cId="3271555841" sldId="297"/>
            <ac:spMk id="15" creationId="{40D81C71-3240-48F7-8569-4D60643D3961}"/>
          </ac:spMkLst>
        </pc:spChg>
        <pc:spChg chg="mod">
          <ac:chgData name="Smetanová, Radka" userId="3cd5dd29-66b2-4127-b2d5-b2827dc8c452" providerId="ADAL" clId="{425AB468-746C-4BC1-B3D6-B52F3A9CFCB3}" dt="2023-01-21T19:15:43.502" v="949" actId="1076"/>
          <ac:spMkLst>
            <pc:docMk/>
            <pc:sldMk cId="3271555841" sldId="297"/>
            <ac:spMk id="16" creationId="{618A2970-1E96-4AF2-990B-479244D47738}"/>
          </ac:spMkLst>
        </pc:spChg>
        <pc:picChg chg="del">
          <ac:chgData name="Smetanová, Radka" userId="3cd5dd29-66b2-4127-b2d5-b2827dc8c452" providerId="ADAL" clId="{425AB468-746C-4BC1-B3D6-B52F3A9CFCB3}" dt="2023-01-21T19:13:36.545" v="923" actId="478"/>
          <ac:picMkLst>
            <pc:docMk/>
            <pc:sldMk cId="3271555841" sldId="297"/>
            <ac:picMk id="4" creationId="{AC6BA025-68D6-4A2E-8D6A-6489D62E45E1}"/>
          </ac:picMkLst>
        </pc:picChg>
        <pc:picChg chg="add mod ord modCrop">
          <ac:chgData name="Smetanová, Radka" userId="3cd5dd29-66b2-4127-b2d5-b2827dc8c452" providerId="ADAL" clId="{425AB468-746C-4BC1-B3D6-B52F3A9CFCB3}" dt="2023-01-21T19:15:15.167" v="937" actId="1076"/>
          <ac:picMkLst>
            <pc:docMk/>
            <pc:sldMk cId="3271555841" sldId="297"/>
            <ac:picMk id="5" creationId="{1BCF271C-CE58-4BEA-91EA-64DBE8C7B7C9}"/>
          </ac:picMkLst>
        </pc:picChg>
      </pc:sldChg>
      <pc:sldChg chg="addSp delSp modSp new mod setBg modAnim">
        <pc:chgData name="Smetanová, Radka" userId="3cd5dd29-66b2-4127-b2d5-b2827dc8c452" providerId="ADAL" clId="{425AB468-746C-4BC1-B3D6-B52F3A9CFCB3}" dt="2023-01-21T19:20:52.023" v="1053" actId="1076"/>
        <pc:sldMkLst>
          <pc:docMk/>
          <pc:sldMk cId="1394874672" sldId="298"/>
        </pc:sldMkLst>
        <pc:spChg chg="mod">
          <ac:chgData name="Smetanová, Radka" userId="3cd5dd29-66b2-4127-b2d5-b2827dc8c452" providerId="ADAL" clId="{425AB468-746C-4BC1-B3D6-B52F3A9CFCB3}" dt="2023-01-21T19:18:37.988" v="1002" actId="14100"/>
          <ac:spMkLst>
            <pc:docMk/>
            <pc:sldMk cId="1394874672" sldId="298"/>
            <ac:spMk id="2" creationId="{873CB174-5DC3-4EF1-AB08-93F39B92A789}"/>
          </ac:spMkLst>
        </pc:spChg>
        <pc:spChg chg="del">
          <ac:chgData name="Smetanová, Radka" userId="3cd5dd29-66b2-4127-b2d5-b2827dc8c452" providerId="ADAL" clId="{425AB468-746C-4BC1-B3D6-B52F3A9CFCB3}" dt="2023-01-21T19:17:15.229" v="988" actId="478"/>
          <ac:spMkLst>
            <pc:docMk/>
            <pc:sldMk cId="1394874672" sldId="298"/>
            <ac:spMk id="3" creationId="{8AF8B2DC-633A-46B6-974B-4097DCD5361B}"/>
          </ac:spMkLst>
        </pc:spChg>
        <pc:spChg chg="add">
          <ac:chgData name="Smetanová, Radka" userId="3cd5dd29-66b2-4127-b2d5-b2827dc8c452" providerId="ADAL" clId="{425AB468-746C-4BC1-B3D6-B52F3A9CFCB3}" dt="2023-01-21T19:17:25.189" v="989" actId="26606"/>
          <ac:spMkLst>
            <pc:docMk/>
            <pc:sldMk cId="1394874672" sldId="298"/>
            <ac:spMk id="10" creationId="{DA381740-063A-41A4-836D-85D14980EEF0}"/>
          </ac:spMkLst>
        </pc:spChg>
        <pc:spChg chg="add">
          <ac:chgData name="Smetanová, Radka" userId="3cd5dd29-66b2-4127-b2d5-b2827dc8c452" providerId="ADAL" clId="{425AB468-746C-4BC1-B3D6-B52F3A9CFCB3}" dt="2023-01-21T19:17:25.189" v="989" actId="26606"/>
          <ac:spMkLst>
            <pc:docMk/>
            <pc:sldMk cId="1394874672" sldId="298"/>
            <ac:spMk id="12" creationId="{665DBBEF-238B-476B-96AB-8AAC3224ECEA}"/>
          </ac:spMkLst>
        </pc:spChg>
        <pc:spChg chg="add mod">
          <ac:chgData name="Smetanová, Radka" userId="3cd5dd29-66b2-4127-b2d5-b2827dc8c452" providerId="ADAL" clId="{425AB468-746C-4BC1-B3D6-B52F3A9CFCB3}" dt="2023-01-21T19:18:57.008" v="1009" actId="14100"/>
          <ac:spMkLst>
            <pc:docMk/>
            <pc:sldMk cId="1394874672" sldId="298"/>
            <ac:spMk id="13" creationId="{4D7B523C-6F4E-4B33-8537-2E110AEF032A}"/>
          </ac:spMkLst>
        </pc:spChg>
        <pc:spChg chg="add">
          <ac:chgData name="Smetanová, Radka" userId="3cd5dd29-66b2-4127-b2d5-b2827dc8c452" providerId="ADAL" clId="{425AB468-746C-4BC1-B3D6-B52F3A9CFCB3}" dt="2023-01-21T19:17:25.189" v="989" actId="26606"/>
          <ac:spMkLst>
            <pc:docMk/>
            <pc:sldMk cId="1394874672" sldId="298"/>
            <ac:spMk id="14" creationId="{3FCFB1DE-0B7E-48CC-BA90-B2AB0889F9D6}"/>
          </ac:spMkLst>
        </pc:spChg>
        <pc:spChg chg="add mod">
          <ac:chgData name="Smetanová, Radka" userId="3cd5dd29-66b2-4127-b2d5-b2827dc8c452" providerId="ADAL" clId="{425AB468-746C-4BC1-B3D6-B52F3A9CFCB3}" dt="2023-01-21T19:19:10.996" v="1014" actId="14100"/>
          <ac:spMkLst>
            <pc:docMk/>
            <pc:sldMk cId="1394874672" sldId="298"/>
            <ac:spMk id="15" creationId="{2047D491-7C25-4FF8-9E21-48CC40BF3C17}"/>
          </ac:spMkLst>
        </pc:spChg>
        <pc:spChg chg="add mod">
          <ac:chgData name="Smetanová, Radka" userId="3cd5dd29-66b2-4127-b2d5-b2827dc8c452" providerId="ADAL" clId="{425AB468-746C-4BC1-B3D6-B52F3A9CFCB3}" dt="2023-01-21T19:19:20.312" v="1017" actId="14100"/>
          <ac:spMkLst>
            <pc:docMk/>
            <pc:sldMk cId="1394874672" sldId="298"/>
            <ac:spMk id="16" creationId="{C0D6448D-8E84-43B5-8203-9C64DE612BB7}"/>
          </ac:spMkLst>
        </pc:spChg>
        <pc:spChg chg="add mod">
          <ac:chgData name="Smetanová, Radka" userId="3cd5dd29-66b2-4127-b2d5-b2827dc8c452" providerId="ADAL" clId="{425AB468-746C-4BC1-B3D6-B52F3A9CFCB3}" dt="2023-01-21T19:19:25.768" v="1019" actId="1076"/>
          <ac:spMkLst>
            <pc:docMk/>
            <pc:sldMk cId="1394874672" sldId="298"/>
            <ac:spMk id="17" creationId="{EAE664A2-49BC-485B-973D-C6983995497E}"/>
          </ac:spMkLst>
        </pc:spChg>
        <pc:spChg chg="add mod">
          <ac:chgData name="Smetanová, Radka" userId="3cd5dd29-66b2-4127-b2d5-b2827dc8c452" providerId="ADAL" clId="{425AB468-746C-4BC1-B3D6-B52F3A9CFCB3}" dt="2023-01-21T19:19:37.930" v="1026" actId="14100"/>
          <ac:spMkLst>
            <pc:docMk/>
            <pc:sldMk cId="1394874672" sldId="298"/>
            <ac:spMk id="18" creationId="{A1241161-15C6-4285-824A-76E95B85E8FD}"/>
          </ac:spMkLst>
        </pc:spChg>
        <pc:spChg chg="add mod">
          <ac:chgData name="Smetanová, Radka" userId="3cd5dd29-66b2-4127-b2d5-b2827dc8c452" providerId="ADAL" clId="{425AB468-746C-4BC1-B3D6-B52F3A9CFCB3}" dt="2023-01-21T19:19:48.935" v="1030" actId="14100"/>
          <ac:spMkLst>
            <pc:docMk/>
            <pc:sldMk cId="1394874672" sldId="298"/>
            <ac:spMk id="19" creationId="{84028E40-5606-4775-BDC6-B5AF68FF9A89}"/>
          </ac:spMkLst>
        </pc:spChg>
        <pc:spChg chg="add mod">
          <ac:chgData name="Smetanová, Radka" userId="3cd5dd29-66b2-4127-b2d5-b2827dc8c452" providerId="ADAL" clId="{425AB468-746C-4BC1-B3D6-B52F3A9CFCB3}" dt="2023-01-21T19:19:57.642" v="1033" actId="14100"/>
          <ac:spMkLst>
            <pc:docMk/>
            <pc:sldMk cId="1394874672" sldId="298"/>
            <ac:spMk id="20" creationId="{8A710661-3D68-4A51-9716-F1469DDDF18F}"/>
          </ac:spMkLst>
        </pc:spChg>
        <pc:spChg chg="add mod">
          <ac:chgData name="Smetanová, Radka" userId="3cd5dd29-66b2-4127-b2d5-b2827dc8c452" providerId="ADAL" clId="{425AB468-746C-4BC1-B3D6-B52F3A9CFCB3}" dt="2023-01-21T19:20:12.868" v="1039" actId="1035"/>
          <ac:spMkLst>
            <pc:docMk/>
            <pc:sldMk cId="1394874672" sldId="298"/>
            <ac:spMk id="21" creationId="{4AEA0D53-C4C2-4848-A694-1B64940B09F0}"/>
          </ac:spMkLst>
        </pc:spChg>
        <pc:spChg chg="add mod">
          <ac:chgData name="Smetanová, Radka" userId="3cd5dd29-66b2-4127-b2d5-b2827dc8c452" providerId="ADAL" clId="{425AB468-746C-4BC1-B3D6-B52F3A9CFCB3}" dt="2023-01-21T19:20:25.602" v="1045" actId="1035"/>
          <ac:spMkLst>
            <pc:docMk/>
            <pc:sldMk cId="1394874672" sldId="298"/>
            <ac:spMk id="22" creationId="{569458B1-E2D6-4B32-8947-948DE66DB079}"/>
          </ac:spMkLst>
        </pc:spChg>
        <pc:spChg chg="add mod">
          <ac:chgData name="Smetanová, Radka" userId="3cd5dd29-66b2-4127-b2d5-b2827dc8c452" providerId="ADAL" clId="{425AB468-746C-4BC1-B3D6-B52F3A9CFCB3}" dt="2023-01-21T19:20:33.731" v="1047" actId="1076"/>
          <ac:spMkLst>
            <pc:docMk/>
            <pc:sldMk cId="1394874672" sldId="298"/>
            <ac:spMk id="23" creationId="{458CE210-C982-4ECA-B662-D0316125E17B}"/>
          </ac:spMkLst>
        </pc:spChg>
        <pc:spChg chg="add mod">
          <ac:chgData name="Smetanová, Radka" userId="3cd5dd29-66b2-4127-b2d5-b2827dc8c452" providerId="ADAL" clId="{425AB468-746C-4BC1-B3D6-B52F3A9CFCB3}" dt="2023-01-21T19:20:47.153" v="1051" actId="1038"/>
          <ac:spMkLst>
            <pc:docMk/>
            <pc:sldMk cId="1394874672" sldId="298"/>
            <ac:spMk id="24" creationId="{45513703-AA4B-489E-87B1-CCE78AACE4E4}"/>
          </ac:spMkLst>
        </pc:spChg>
        <pc:spChg chg="add mod">
          <ac:chgData name="Smetanová, Radka" userId="3cd5dd29-66b2-4127-b2d5-b2827dc8c452" providerId="ADAL" clId="{425AB468-746C-4BC1-B3D6-B52F3A9CFCB3}" dt="2023-01-21T19:20:52.023" v="1053" actId="1076"/>
          <ac:spMkLst>
            <pc:docMk/>
            <pc:sldMk cId="1394874672" sldId="298"/>
            <ac:spMk id="25" creationId="{11CB1595-EF00-4A95-A764-C9F4F64D6140}"/>
          </ac:spMkLst>
        </pc:spChg>
        <pc:picChg chg="add mod modCrop">
          <ac:chgData name="Smetanová, Radka" userId="3cd5dd29-66b2-4127-b2d5-b2827dc8c452" providerId="ADAL" clId="{425AB468-746C-4BC1-B3D6-B52F3A9CFCB3}" dt="2023-01-21T19:17:25.189" v="989" actId="26606"/>
          <ac:picMkLst>
            <pc:docMk/>
            <pc:sldMk cId="1394874672" sldId="298"/>
            <ac:picMk id="5" creationId="{8F033569-17D1-451D-9C9B-BBF01FC6F8D8}"/>
          </ac:picMkLst>
        </pc:picChg>
        <pc:picChg chg="add del mod modCrop">
          <ac:chgData name="Smetanová, Radka" userId="3cd5dd29-66b2-4127-b2d5-b2827dc8c452" providerId="ADAL" clId="{425AB468-746C-4BC1-B3D6-B52F3A9CFCB3}" dt="2023-01-21T19:17:56.676" v="993" actId="478"/>
          <ac:picMkLst>
            <pc:docMk/>
            <pc:sldMk cId="1394874672" sldId="298"/>
            <ac:picMk id="7" creationId="{F940B923-098E-49A3-B023-2ACD3CE3F143}"/>
          </ac:picMkLst>
        </pc:picChg>
        <pc:picChg chg="add mod modCrop">
          <ac:chgData name="Smetanová, Radka" userId="3cd5dd29-66b2-4127-b2d5-b2827dc8c452" providerId="ADAL" clId="{425AB468-746C-4BC1-B3D6-B52F3A9CFCB3}" dt="2023-01-21T19:18:28.766" v="1000" actId="1076"/>
          <ac:picMkLst>
            <pc:docMk/>
            <pc:sldMk cId="1394874672" sldId="298"/>
            <ac:picMk id="9" creationId="{4F5D0545-9092-4892-9ED5-72315AC4D2D2}"/>
          </ac:picMkLst>
        </pc:picChg>
      </pc:sldChg>
      <pc:sldChg chg="add ord">
        <pc:chgData name="Smetanová, Radka" userId="3cd5dd29-66b2-4127-b2d5-b2827dc8c452" providerId="ADAL" clId="{425AB468-746C-4BC1-B3D6-B52F3A9CFCB3}" dt="2023-01-21T19:38:38.948" v="1597"/>
        <pc:sldMkLst>
          <pc:docMk/>
          <pc:sldMk cId="2746869196" sldId="299"/>
        </pc:sldMkLst>
      </pc:sldChg>
      <pc:sldChg chg="addSp delSp modSp add mod">
        <pc:chgData name="Smetanová, Radka" userId="3cd5dd29-66b2-4127-b2d5-b2827dc8c452" providerId="ADAL" clId="{425AB468-746C-4BC1-B3D6-B52F3A9CFCB3}" dt="2023-01-23T21:16:02.355" v="2015" actId="12"/>
        <pc:sldMkLst>
          <pc:docMk/>
          <pc:sldMk cId="3800028079" sldId="300"/>
        </pc:sldMkLst>
        <pc:spChg chg="mod">
          <ac:chgData name="Smetanová, Radka" userId="3cd5dd29-66b2-4127-b2d5-b2827dc8c452" providerId="ADAL" clId="{425AB468-746C-4BC1-B3D6-B52F3A9CFCB3}" dt="2023-01-23T21:15:42.251" v="2012" actId="1035"/>
          <ac:spMkLst>
            <pc:docMk/>
            <pc:sldMk cId="3800028079" sldId="300"/>
            <ac:spMk id="2" creationId="{6212040E-5FDA-437F-AAAC-38CA78FD6B4C}"/>
          </ac:spMkLst>
        </pc:spChg>
        <pc:spChg chg="mod">
          <ac:chgData name="Smetanová, Radka" userId="3cd5dd29-66b2-4127-b2d5-b2827dc8c452" providerId="ADAL" clId="{425AB468-746C-4BC1-B3D6-B52F3A9CFCB3}" dt="2023-01-23T21:16:02.355" v="2015" actId="12"/>
          <ac:spMkLst>
            <pc:docMk/>
            <pc:sldMk cId="3800028079" sldId="300"/>
            <ac:spMk id="5" creationId="{9270BA11-FF39-4AA7-860A-62494E9FFA10}"/>
          </ac:spMkLst>
        </pc:spChg>
        <pc:spChg chg="del">
          <ac:chgData name="Smetanová, Radka" userId="3cd5dd29-66b2-4127-b2d5-b2827dc8c452" providerId="ADAL" clId="{425AB468-746C-4BC1-B3D6-B52F3A9CFCB3}" dt="2023-01-23T21:15:14.584" v="1993" actId="26606"/>
          <ac:spMkLst>
            <pc:docMk/>
            <pc:sldMk cId="3800028079" sldId="300"/>
            <ac:spMk id="19" creationId="{2B97F24A-32CE-4C1C-A50D-3016B394DCFB}"/>
          </ac:spMkLst>
        </pc:spChg>
        <pc:spChg chg="del">
          <ac:chgData name="Smetanová, Radka" userId="3cd5dd29-66b2-4127-b2d5-b2827dc8c452" providerId="ADAL" clId="{425AB468-746C-4BC1-B3D6-B52F3A9CFCB3}" dt="2023-01-23T21:15:14.584" v="1993" actId="26606"/>
          <ac:spMkLst>
            <pc:docMk/>
            <pc:sldMk cId="3800028079" sldId="300"/>
            <ac:spMk id="21" creationId="{3CE8AF5E-D374-4CF1-90CC-35CF73B81C3E}"/>
          </ac:spMkLst>
        </pc:spChg>
        <pc:spChg chg="add">
          <ac:chgData name="Smetanová, Radka" userId="3cd5dd29-66b2-4127-b2d5-b2827dc8c452" providerId="ADAL" clId="{425AB468-746C-4BC1-B3D6-B52F3A9CFCB3}" dt="2023-01-23T21:15:14.584" v="1993" actId="26606"/>
          <ac:spMkLst>
            <pc:docMk/>
            <pc:sldMk cId="3800028079" sldId="300"/>
            <ac:spMk id="28" creationId="{2B97F24A-32CE-4C1C-A50D-3016B394DCFB}"/>
          </ac:spMkLst>
        </pc:spChg>
        <pc:spChg chg="add">
          <ac:chgData name="Smetanová, Radka" userId="3cd5dd29-66b2-4127-b2d5-b2827dc8c452" providerId="ADAL" clId="{425AB468-746C-4BC1-B3D6-B52F3A9CFCB3}" dt="2023-01-23T21:15:14.584" v="1993" actId="26606"/>
          <ac:spMkLst>
            <pc:docMk/>
            <pc:sldMk cId="3800028079" sldId="300"/>
            <ac:spMk id="30" creationId="{3CE8AF5E-D374-4CF1-90CC-35CF73B81C3E}"/>
          </ac:spMkLst>
        </pc:spChg>
        <pc:inkChg chg="del">
          <ac:chgData name="Smetanová, Radka" userId="3cd5dd29-66b2-4127-b2d5-b2827dc8c452" providerId="ADAL" clId="{425AB468-746C-4BC1-B3D6-B52F3A9CFCB3}" dt="2023-01-23T21:15:14.584" v="1993" actId="26606"/>
          <ac:inkMkLst>
            <pc:docMk/>
            <pc:sldMk cId="3800028079" sldId="300"/>
            <ac:inkMk id="23" creationId="{070477C5-0410-4E4F-97A1-F84C2465C187}"/>
          </ac:inkMkLst>
        </pc:inkChg>
        <pc:inkChg chg="add">
          <ac:chgData name="Smetanová, Radka" userId="3cd5dd29-66b2-4127-b2d5-b2827dc8c452" providerId="ADAL" clId="{425AB468-746C-4BC1-B3D6-B52F3A9CFCB3}" dt="2023-01-23T21:15:14.584" v="1993" actId="26606"/>
          <ac:inkMkLst>
            <pc:docMk/>
            <pc:sldMk cId="3800028079" sldId="300"/>
            <ac:inkMk id="32" creationId="{070477C5-0410-4E4F-97A1-F84C2465C187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0T14:15:47.2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15:57:49.5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33213-70A7-4398-900C-1410B14D668D}" type="datetimeFigureOut">
              <a:rPr lang="cs-CZ" smtClean="0"/>
              <a:t>03.02.2025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539F0-75A6-4BB5-9ABD-E10F515C7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67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8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ppity.net/fc.php?k=1z63kMWGQGnkm-JcfFqaF3GquTkJiRWsHoIRk8IuYLCY" TargetMode="External"/><Relationship Id="rId2" Type="http://schemas.openxmlformats.org/officeDocument/2006/relationships/hyperlink" Target="https://wheelcarnival.com/wheels/warm-up-questions-year-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0AD724-13C4-4FBA-9CC7-848396F20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r>
              <a:rPr lang="cs-CZ" sz="5400" dirty="0" err="1"/>
              <a:t>Revision</a:t>
            </a:r>
            <a:endParaRPr lang="cs-CZ" sz="5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CF474C-7A68-451C-B3EE-290C45081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r>
              <a:rPr lang="cs-CZ" sz="3200" b="1" dirty="0"/>
              <a:t>Unit 3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95BFEC"/>
          </a:solidFill>
          <a:ln w="38100" cap="rnd">
            <a:solidFill>
              <a:srgbClr val="95BFE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C66CB0-295D-4EFA-A11F-BFFFD8A3D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999" y="640080"/>
            <a:ext cx="456521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E9FF0-4E06-4CFC-BA91-A3EE63F8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400" dirty="0"/>
              <a:t>PAST CONTINUOUS</a:t>
            </a:r>
            <a:r>
              <a:rPr lang="cs-CZ" dirty="0"/>
              <a:t>				</a:t>
            </a:r>
            <a:r>
              <a:rPr lang="cs-CZ" sz="4000" dirty="0" err="1"/>
              <a:t>practice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21733E-3796-44E3-82C9-5FEAB779E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76" y="1744148"/>
            <a:ext cx="10515600" cy="729751"/>
          </a:xfrm>
        </p:spPr>
        <p:txBody>
          <a:bodyPr>
            <a:normAutofit/>
          </a:bodyPr>
          <a:lstStyle/>
          <a:p>
            <a:r>
              <a:rPr lang="en-US" dirty="0"/>
              <a:t>4.	</a:t>
            </a:r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sentences</a:t>
            </a:r>
            <a:r>
              <a:rPr lang="cs-CZ" dirty="0"/>
              <a:t>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637252-728D-40F3-9188-ED854B9EA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63925"/>
            <a:ext cx="4948616" cy="424478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Anna was play the guitar.		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Mick and Richard was taking photos.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Dad was to feeding the dog.	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/>
              <a:t>I were cleaning my shoes.		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A447617-91D2-4B3B-B42D-13119FDC6A3E}"/>
              </a:ext>
            </a:extLst>
          </p:cNvPr>
          <p:cNvSpPr txBox="1"/>
          <p:nvPr/>
        </p:nvSpPr>
        <p:spPr>
          <a:xfrm>
            <a:off x="3537541" y="254413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playing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A8F01E7-F641-4DFE-A524-0274CB951BEB}"/>
              </a:ext>
            </a:extLst>
          </p:cNvPr>
          <p:cNvSpPr txBox="1"/>
          <p:nvPr/>
        </p:nvSpPr>
        <p:spPr>
          <a:xfrm>
            <a:off x="4462991" y="3312303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were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2A88E6-9C25-440E-9C2E-A2A4F835F24D}"/>
              </a:ext>
            </a:extLst>
          </p:cNvPr>
          <p:cNvSpPr txBox="1"/>
          <p:nvPr/>
        </p:nvSpPr>
        <p:spPr>
          <a:xfrm>
            <a:off x="3556013" y="4849765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was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87402D-4C36-4FB6-82A0-210F97503AA6}"/>
              </a:ext>
            </a:extLst>
          </p:cNvPr>
          <p:cNvSpPr txBox="1"/>
          <p:nvPr/>
        </p:nvSpPr>
        <p:spPr>
          <a:xfrm>
            <a:off x="9915516" y="2544136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getting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8EE1B3-3891-4664-AB49-116C40F918F4}"/>
              </a:ext>
            </a:extLst>
          </p:cNvPr>
          <p:cNvSpPr txBox="1"/>
          <p:nvPr/>
        </p:nvSpPr>
        <p:spPr>
          <a:xfrm>
            <a:off x="9645332" y="3318771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buying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3" name="Zástupný obsah 3">
            <a:extLst>
              <a:ext uri="{FF2B5EF4-FFF2-40B4-BE49-F238E27FC236}">
                <a16:creationId xmlns:a16="http://schemas.microsoft.com/office/drawing/2014/main" id="{C3A1F90F-74C6-4FCC-85D1-5A46F6CA5D09}"/>
              </a:ext>
            </a:extLst>
          </p:cNvPr>
          <p:cNvSpPr txBox="1">
            <a:spLocks/>
          </p:cNvSpPr>
          <p:nvPr/>
        </p:nvSpPr>
        <p:spPr>
          <a:xfrm>
            <a:off x="6453427" y="2465323"/>
            <a:ext cx="4948616" cy="4244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2800" b="1" dirty="0"/>
              <a:t>They were </a:t>
            </a:r>
            <a:r>
              <a:rPr lang="en-US" sz="2800" b="1" dirty="0" err="1"/>
              <a:t>geting</a:t>
            </a:r>
            <a:r>
              <a:rPr lang="en-US" sz="2800" b="1" dirty="0"/>
              <a:t> ready for school.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2800" b="1" dirty="0"/>
              <a:t>My friends </a:t>
            </a:r>
            <a:r>
              <a:rPr lang="en-US" sz="2800" b="1" dirty="0" err="1"/>
              <a:t>wer</a:t>
            </a:r>
            <a:r>
              <a:rPr lang="cs-CZ" sz="2800" b="1" dirty="0"/>
              <a:t>e</a:t>
            </a:r>
            <a:r>
              <a:rPr lang="en-US" sz="2800" b="1" dirty="0"/>
              <a:t> </a:t>
            </a:r>
            <a:r>
              <a:rPr lang="en-US" sz="2800" b="1" dirty="0" err="1"/>
              <a:t>bu</a:t>
            </a:r>
            <a:r>
              <a:rPr lang="cs-CZ" sz="2800" b="1" dirty="0"/>
              <a:t>i</a:t>
            </a:r>
            <a:r>
              <a:rPr lang="en-US" sz="2800" b="1" dirty="0" err="1"/>
              <a:t>ing</a:t>
            </a:r>
            <a:r>
              <a:rPr lang="en-US" sz="2800" b="1" dirty="0"/>
              <a:t> clothes.	</a:t>
            </a:r>
            <a:endParaRPr lang="cs-CZ" sz="2800" b="1" dirty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2800" b="1" dirty="0"/>
              <a:t>Zac was to read a sports magazine.	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endParaRPr lang="en-US" sz="28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B3B165F-E5AA-4D1A-938F-97A673717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84" y="2662361"/>
            <a:ext cx="420957" cy="41464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4803B00-3BC3-481E-8162-CA18E083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633" y="3449594"/>
            <a:ext cx="420957" cy="41464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F721FA1-D439-4BF9-AFF1-A27677AE8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28" y="4228712"/>
            <a:ext cx="420957" cy="41464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69501C8-60E3-40B5-8A1C-39BA3F118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229" y="4962538"/>
            <a:ext cx="420957" cy="41464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BEE5C24-DDCD-426D-8593-A59D3F9B3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446" y="2685779"/>
            <a:ext cx="420957" cy="41464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5847C98-B9E2-4673-908E-5E335232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126" y="3448768"/>
            <a:ext cx="420957" cy="41464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20432C6-CE43-4F95-8633-5E3EA0E90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961" y="4219152"/>
            <a:ext cx="841914" cy="414643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DC996A9D-E2A8-4729-A1DA-AEBE93B8CBED}"/>
              </a:ext>
            </a:extLst>
          </p:cNvPr>
          <p:cNvSpPr txBox="1"/>
          <p:nvPr/>
        </p:nvSpPr>
        <p:spPr>
          <a:xfrm>
            <a:off x="9915516" y="4058580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reading</a:t>
            </a:r>
            <a:endParaRPr lang="cs-CZ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88214-078A-4AA4-86F4-E3B2FC26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VOCABULARY</a:t>
            </a:r>
            <a:r>
              <a:rPr lang="cs-CZ" dirty="0"/>
              <a:t>				</a:t>
            </a:r>
            <a:r>
              <a:rPr lang="cs-CZ" dirty="0" err="1"/>
              <a:t>practice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727E05-1FFF-49A3-9D16-3DC5996E2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9304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88214-078A-4AA4-86F4-E3B2FC26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VOCABULARY</a:t>
            </a:r>
            <a:r>
              <a:rPr lang="cs-CZ" dirty="0"/>
              <a:t>				</a:t>
            </a:r>
            <a:r>
              <a:rPr lang="cs-CZ" dirty="0" err="1"/>
              <a:t>practice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5A2430-25BE-48DD-B23F-863542BEF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79"/>
          <a:stretch/>
        </p:blipFill>
        <p:spPr>
          <a:xfrm>
            <a:off x="4257964" y="1882576"/>
            <a:ext cx="3676071" cy="48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88214-078A-4AA4-86F4-E3B2FC26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VOCABULARY</a:t>
            </a:r>
            <a:r>
              <a:rPr lang="cs-CZ" dirty="0"/>
              <a:t>				</a:t>
            </a:r>
            <a:r>
              <a:rPr lang="cs-CZ" dirty="0" err="1"/>
              <a:t>practice</a:t>
            </a:r>
            <a:endParaRPr lang="cs-CZ" dirty="0"/>
          </a:p>
        </p:txBody>
      </p:sp>
      <p:pic>
        <p:nvPicPr>
          <p:cNvPr id="1026" name="Picture 2" descr="Teeth clipart, Brushing teeth, Morning routine kids">
            <a:extLst>
              <a:ext uri="{FF2B5EF4-FFF2-40B4-BE49-F238E27FC236}">
                <a16:creationId xmlns:a16="http://schemas.microsoft.com/office/drawing/2014/main" id="{7BE6032B-0B89-4E9E-A6A2-D9A8E534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939204"/>
            <a:ext cx="52387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88214-078A-4AA4-86F4-E3B2FC26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VOCABULARY</a:t>
            </a:r>
            <a:r>
              <a:rPr lang="cs-CZ" dirty="0"/>
              <a:t>				</a:t>
            </a:r>
            <a:r>
              <a:rPr lang="cs-CZ" dirty="0" err="1"/>
              <a:t>practice</a:t>
            </a:r>
            <a:endParaRPr lang="cs-CZ" dirty="0"/>
          </a:p>
        </p:txBody>
      </p:sp>
      <p:pic>
        <p:nvPicPr>
          <p:cNvPr id="2054" name="Picture 6" descr="106 Girls Getting Ready Night Out Stock Vectors, Images &amp; Vector Art |  Shutterstock">
            <a:extLst>
              <a:ext uri="{FF2B5EF4-FFF2-40B4-BE49-F238E27FC236}">
                <a16:creationId xmlns:a16="http://schemas.microsoft.com/office/drawing/2014/main" id="{D5325558-2147-4286-AD0A-AE8B8679D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1" b="11784"/>
          <a:stretch/>
        </p:blipFill>
        <p:spPr bwMode="auto">
          <a:xfrm>
            <a:off x="650088" y="2697020"/>
            <a:ext cx="10891823" cy="300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5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88214-078A-4AA4-86F4-E3B2FC26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VOCABULARY</a:t>
            </a:r>
            <a:r>
              <a:rPr lang="cs-CZ" dirty="0"/>
              <a:t>				</a:t>
            </a:r>
            <a:r>
              <a:rPr lang="cs-CZ" dirty="0" err="1"/>
              <a:t>practice</a:t>
            </a:r>
            <a:endParaRPr lang="cs-CZ" dirty="0"/>
          </a:p>
        </p:txBody>
      </p:sp>
      <p:pic>
        <p:nvPicPr>
          <p:cNvPr id="3074" name="Picture 2" descr="Restaurant date. Romantic couple have dinner with candle lig">
            <a:extLst>
              <a:ext uri="{FF2B5EF4-FFF2-40B4-BE49-F238E27FC236}">
                <a16:creationId xmlns:a16="http://schemas.microsoft.com/office/drawing/2014/main" id="{70AB4640-43A5-44FD-AD1F-F550C43B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915968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4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88214-078A-4AA4-86F4-E3B2FC26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VOCABULARY</a:t>
            </a:r>
            <a:r>
              <a:rPr lang="cs-CZ" dirty="0"/>
              <a:t>				</a:t>
            </a:r>
            <a:r>
              <a:rPr lang="cs-CZ" dirty="0" err="1"/>
              <a:t>practice</a:t>
            </a:r>
            <a:endParaRPr lang="cs-CZ" dirty="0"/>
          </a:p>
        </p:txBody>
      </p:sp>
      <p:pic>
        <p:nvPicPr>
          <p:cNvPr id="4098" name="Picture 2" descr="Take Photos Clipart PNG Images, Cartoon Boy Taking Digital Camera Photo  Elements, Take A Photo, Yellow, Short Sleeve PNG Image For Free Download">
            <a:extLst>
              <a:ext uri="{FF2B5EF4-FFF2-40B4-BE49-F238E27FC236}">
                <a16:creationId xmlns:a16="http://schemas.microsoft.com/office/drawing/2014/main" id="{1CA8BAF3-CA71-49CF-848A-9BE41402D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45" y="1851890"/>
            <a:ext cx="4802909" cy="480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88214-078A-4AA4-86F4-E3B2FC26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/>
              <a:t>VOCABULARY</a:t>
            </a:r>
            <a:r>
              <a:rPr lang="cs-CZ" dirty="0"/>
              <a:t>				</a:t>
            </a:r>
            <a:r>
              <a:rPr lang="cs-CZ" dirty="0" err="1"/>
              <a:t>practice</a:t>
            </a:r>
            <a:endParaRPr lang="cs-CZ" dirty="0"/>
          </a:p>
        </p:txBody>
      </p:sp>
      <p:pic>
        <p:nvPicPr>
          <p:cNvPr id="5122" name="Picture 2" descr="How to Animate a Character Throwing a Ball">
            <a:extLst>
              <a:ext uri="{FF2B5EF4-FFF2-40B4-BE49-F238E27FC236}">
                <a16:creationId xmlns:a16="http://schemas.microsoft.com/office/drawing/2014/main" id="{534C4C9B-02E6-477B-BC9F-15EDE48AB2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930400"/>
            <a:ext cx="57150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0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5DCC5D-940B-4C76-8F68-8EE3D452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PROJECT REMINDER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FD8095-25A7-4D42-B3F2-75AE77C59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678423"/>
            <a:ext cx="10908792" cy="9091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cs-CZ" sz="3600" b="1" dirty="0"/>
              <a:t>THE COUNTRY</a:t>
            </a:r>
            <a:endParaRPr lang="en-US" sz="3600" b="1" dirty="0"/>
          </a:p>
        </p:txBody>
      </p:sp>
      <p:pic>
        <p:nvPicPr>
          <p:cNvPr id="1026" name="Picture 2" descr="reminder-bot · GitHub Topics · GitHub">
            <a:extLst>
              <a:ext uri="{FF2B5EF4-FFF2-40B4-BE49-F238E27FC236}">
                <a16:creationId xmlns:a16="http://schemas.microsoft.com/office/drawing/2014/main" id="{52EF6AF2-0E28-4403-A54F-64B9E0EF9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8" b="7737"/>
          <a:stretch/>
        </p:blipFill>
        <p:spPr bwMode="auto">
          <a:xfrm>
            <a:off x="20" y="10"/>
            <a:ext cx="12191979" cy="4196972"/>
          </a:xfrm>
          <a:custGeom>
            <a:avLst/>
            <a:gdLst/>
            <a:ahLst/>
            <a:cxnLst/>
            <a:rect l="l" t="t" r="r" b="b"/>
            <a:pathLst>
              <a:path w="12191999" h="4196982">
                <a:moveTo>
                  <a:pt x="0" y="0"/>
                </a:moveTo>
                <a:lnTo>
                  <a:pt x="12191999" y="0"/>
                </a:lnTo>
                <a:lnTo>
                  <a:pt x="12191999" y="4170459"/>
                </a:lnTo>
                <a:lnTo>
                  <a:pt x="11986461" y="4175111"/>
                </a:lnTo>
                <a:cubicBezTo>
                  <a:pt x="11912297" y="4174136"/>
                  <a:pt x="11838168" y="4170508"/>
                  <a:pt x="11764214" y="4164231"/>
                </a:cubicBezTo>
                <a:cubicBezTo>
                  <a:pt x="11656850" y="4156227"/>
                  <a:pt x="11548596" y="4145173"/>
                  <a:pt x="11441995" y="4165502"/>
                </a:cubicBezTo>
                <a:cubicBezTo>
                  <a:pt x="11324975" y="4187991"/>
                  <a:pt x="11208081" y="4188118"/>
                  <a:pt x="11090044" y="4182401"/>
                </a:cubicBezTo>
                <a:cubicBezTo>
                  <a:pt x="10989160" y="4177573"/>
                  <a:pt x="10888657" y="4152161"/>
                  <a:pt x="10787011" y="4178970"/>
                </a:cubicBezTo>
                <a:cubicBezTo>
                  <a:pt x="10776897" y="4180444"/>
                  <a:pt x="10766592" y="4180012"/>
                  <a:pt x="10756643" y="4177700"/>
                </a:cubicBezTo>
                <a:cubicBezTo>
                  <a:pt x="10645468" y="4162326"/>
                  <a:pt x="10533530" y="4174904"/>
                  <a:pt x="10421973" y="4170584"/>
                </a:cubicBezTo>
                <a:cubicBezTo>
                  <a:pt x="10370515" y="4168551"/>
                  <a:pt x="10318040" y="4169695"/>
                  <a:pt x="10267216" y="4164231"/>
                </a:cubicBezTo>
                <a:cubicBezTo>
                  <a:pt x="10150577" y="4151780"/>
                  <a:pt x="10034192" y="4145173"/>
                  <a:pt x="9918824" y="4174523"/>
                </a:cubicBezTo>
                <a:cubicBezTo>
                  <a:pt x="9885153" y="4182439"/>
                  <a:pt x="9850745" y="4186695"/>
                  <a:pt x="9816160" y="4187229"/>
                </a:cubicBezTo>
                <a:cubicBezTo>
                  <a:pt x="9703206" y="4191295"/>
                  <a:pt x="9590632" y="4183544"/>
                  <a:pt x="9478059" y="4177191"/>
                </a:cubicBezTo>
                <a:cubicBezTo>
                  <a:pt x="9399918" y="4172744"/>
                  <a:pt x="9321904" y="4163088"/>
                  <a:pt x="9243637" y="4171220"/>
                </a:cubicBezTo>
                <a:cubicBezTo>
                  <a:pt x="9198150" y="4175921"/>
                  <a:pt x="9152282" y="4175921"/>
                  <a:pt x="9106795" y="4171220"/>
                </a:cubicBezTo>
                <a:cubicBezTo>
                  <a:pt x="9022962" y="4161398"/>
                  <a:pt x="8938380" y="4159568"/>
                  <a:pt x="8854204" y="4165756"/>
                </a:cubicBezTo>
                <a:cubicBezTo>
                  <a:pt x="8728543" y="4176556"/>
                  <a:pt x="8603010" y="4185577"/>
                  <a:pt x="8476969" y="4168424"/>
                </a:cubicBezTo>
                <a:cubicBezTo>
                  <a:pt x="8405486" y="4157192"/>
                  <a:pt x="8332808" y="4155871"/>
                  <a:pt x="8260970" y="4164486"/>
                </a:cubicBezTo>
                <a:cubicBezTo>
                  <a:pt x="8089823" y="4188500"/>
                  <a:pt x="7918295" y="4180749"/>
                  <a:pt x="7746767" y="4170839"/>
                </a:cubicBezTo>
                <a:cubicBezTo>
                  <a:pt x="7632160" y="4164104"/>
                  <a:pt x="7517046" y="4151780"/>
                  <a:pt x="7402693" y="4168043"/>
                </a:cubicBezTo>
                <a:cubicBezTo>
                  <a:pt x="7256831" y="4188372"/>
                  <a:pt x="7110841" y="4181638"/>
                  <a:pt x="6964597" y="4175667"/>
                </a:cubicBezTo>
                <a:cubicBezTo>
                  <a:pt x="6857233" y="4171220"/>
                  <a:pt x="6749742" y="4157751"/>
                  <a:pt x="6642124" y="4174396"/>
                </a:cubicBezTo>
                <a:cubicBezTo>
                  <a:pt x="6631045" y="4175908"/>
                  <a:pt x="6619775" y="4174777"/>
                  <a:pt x="6609216" y="4171093"/>
                </a:cubicBezTo>
                <a:cubicBezTo>
                  <a:pt x="6568379" y="4157650"/>
                  <a:pt x="6524595" y="4155846"/>
                  <a:pt x="6482793" y="4165883"/>
                </a:cubicBezTo>
                <a:cubicBezTo>
                  <a:pt x="6405669" y="4182782"/>
                  <a:pt x="6328672" y="4190151"/>
                  <a:pt x="6250150" y="4174777"/>
                </a:cubicBezTo>
                <a:cubicBezTo>
                  <a:pt x="6217254" y="4167891"/>
                  <a:pt x="6183521" y="4165883"/>
                  <a:pt x="6150028" y="4168806"/>
                </a:cubicBezTo>
                <a:cubicBezTo>
                  <a:pt x="6020175" y="4181766"/>
                  <a:pt x="5890068" y="4176683"/>
                  <a:pt x="5760087" y="4174142"/>
                </a:cubicBezTo>
                <a:cubicBezTo>
                  <a:pt x="5521345" y="4169695"/>
                  <a:pt x="5282477" y="4174142"/>
                  <a:pt x="5044242" y="4151399"/>
                </a:cubicBezTo>
                <a:cubicBezTo>
                  <a:pt x="4979506" y="4145237"/>
                  <a:pt x="4914326" y="4141297"/>
                  <a:pt x="4849272" y="4142076"/>
                </a:cubicBezTo>
                <a:cubicBezTo>
                  <a:pt x="4784218" y="4142854"/>
                  <a:pt x="4719291" y="4148349"/>
                  <a:pt x="4655063" y="4161055"/>
                </a:cubicBezTo>
                <a:cubicBezTo>
                  <a:pt x="4447578" y="4201332"/>
                  <a:pt x="4239457" y="4203874"/>
                  <a:pt x="4029811" y="4187610"/>
                </a:cubicBezTo>
                <a:cubicBezTo>
                  <a:pt x="3943792" y="4180876"/>
                  <a:pt x="3857774" y="4169695"/>
                  <a:pt x="3771375" y="4171855"/>
                </a:cubicBezTo>
                <a:cubicBezTo>
                  <a:pt x="3623225" y="4175794"/>
                  <a:pt x="3474948" y="4167789"/>
                  <a:pt x="3326672" y="4169822"/>
                </a:cubicBezTo>
                <a:cubicBezTo>
                  <a:pt x="3322669" y="4170394"/>
                  <a:pt x="3318578" y="4169860"/>
                  <a:pt x="3314855" y="4168297"/>
                </a:cubicBezTo>
                <a:cubicBezTo>
                  <a:pt x="3278008" y="4143013"/>
                  <a:pt x="3237604" y="4152796"/>
                  <a:pt x="3199487" y="4159403"/>
                </a:cubicBezTo>
                <a:cubicBezTo>
                  <a:pt x="3072810" y="4181384"/>
                  <a:pt x="2946260" y="4192184"/>
                  <a:pt x="2817550" y="4175158"/>
                </a:cubicBezTo>
                <a:cubicBezTo>
                  <a:pt x="2694647" y="4157332"/>
                  <a:pt x="2569990" y="4155109"/>
                  <a:pt x="2446541" y="4168551"/>
                </a:cubicBezTo>
                <a:cubicBezTo>
                  <a:pt x="2276791" y="4188372"/>
                  <a:pt x="2107677" y="4184179"/>
                  <a:pt x="1938308" y="4168551"/>
                </a:cubicBezTo>
                <a:cubicBezTo>
                  <a:pt x="1869570" y="4162199"/>
                  <a:pt x="1799815" y="4151399"/>
                  <a:pt x="1731712" y="4167281"/>
                </a:cubicBezTo>
                <a:cubicBezTo>
                  <a:pt x="1647854" y="4186721"/>
                  <a:pt x="1564250" y="4180368"/>
                  <a:pt x="1480137" y="4176048"/>
                </a:cubicBezTo>
                <a:cubicBezTo>
                  <a:pt x="1373663" y="4170457"/>
                  <a:pt x="1267442" y="4154321"/>
                  <a:pt x="1160586" y="4167027"/>
                </a:cubicBezTo>
                <a:cubicBezTo>
                  <a:pt x="1111161" y="4172871"/>
                  <a:pt x="1062116" y="4182147"/>
                  <a:pt x="1012055" y="4179733"/>
                </a:cubicBezTo>
                <a:cubicBezTo>
                  <a:pt x="873562" y="4173380"/>
                  <a:pt x="735196" y="4165883"/>
                  <a:pt x="596449" y="4167027"/>
                </a:cubicBezTo>
                <a:cubicBezTo>
                  <a:pt x="538383" y="4167408"/>
                  <a:pt x="480699" y="4169314"/>
                  <a:pt x="422887" y="4173507"/>
                </a:cubicBezTo>
                <a:cubicBezTo>
                  <a:pt x="315015" y="4181384"/>
                  <a:pt x="207524" y="4170711"/>
                  <a:pt x="100033" y="4166900"/>
                </a:cubicBezTo>
                <a:lnTo>
                  <a:pt x="0" y="41713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22913F-3714-4994-9352-79D2BF63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413012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HOMEWORK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9349C6-4D7A-40B1-910E-741FAE8A4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734166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cs-CZ" b="1" cap="all" spc="300" dirty="0"/>
              <a:t>STUDY FOR THE TEST (</a:t>
            </a:r>
            <a:r>
              <a:rPr lang="cs-CZ" b="1" cap="all" spc="300"/>
              <a:t>FEB 15)</a:t>
            </a:r>
            <a:endParaRPr lang="cs-CZ" b="1" cap="all" spc="300" dirty="0"/>
          </a:p>
          <a:p>
            <a:pPr>
              <a:lnSpc>
                <a:spcPct val="150000"/>
              </a:lnSpc>
            </a:pPr>
            <a:r>
              <a:rPr lang="cs-CZ" b="1" cap="all" spc="300" dirty="0"/>
              <a:t>IRREGULAR VERBS</a:t>
            </a:r>
            <a:endParaRPr lang="en-US" b="1" cap="all" spc="3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Graphic 6" descr="Closed Book">
            <a:extLst>
              <a:ext uri="{FF2B5EF4-FFF2-40B4-BE49-F238E27FC236}">
                <a16:creationId xmlns:a16="http://schemas.microsoft.com/office/drawing/2014/main" id="{5B5EB5DE-94F5-4E79-877B-790175BBC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066" r="17549"/>
          <a:stretch/>
        </p:blipFill>
        <p:spPr>
          <a:xfrm>
            <a:off x="6310511" y="640080"/>
            <a:ext cx="359128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252720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9953E"/>
          </a:solidFill>
          <a:ln w="38100" cap="rnd">
            <a:solidFill>
              <a:srgbClr val="C9953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87782"/>
            <a:ext cx="4338320" cy="37776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check</a:t>
            </a:r>
            <a:r>
              <a:rPr lang="cs-CZ" sz="3200" b="1" dirty="0"/>
              <a:t> </a:t>
            </a:r>
            <a:r>
              <a:rPr lang="cs-CZ" sz="3200" b="1" dirty="0" err="1"/>
              <a:t>your</a:t>
            </a:r>
            <a:r>
              <a:rPr lang="cs-CZ" sz="3200" b="1" dirty="0"/>
              <a:t> </a:t>
            </a:r>
            <a:r>
              <a:rPr lang="cs-CZ" sz="3200" b="1" dirty="0" err="1"/>
              <a:t>homework</a:t>
            </a:r>
            <a:endParaRPr lang="cs-CZ" sz="32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warm</a:t>
            </a:r>
            <a:r>
              <a:rPr lang="cs-CZ" sz="3200" b="1" dirty="0"/>
              <a:t>-up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listening</a:t>
            </a:r>
            <a:r>
              <a:rPr lang="cs-CZ" sz="3200" b="1" dirty="0"/>
              <a:t> </a:t>
            </a:r>
            <a:r>
              <a:rPr lang="cs-CZ" sz="3200" b="1" dirty="0" err="1"/>
              <a:t>practice</a:t>
            </a:r>
            <a:endParaRPr lang="cs-CZ" sz="32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past </a:t>
            </a:r>
            <a:r>
              <a:rPr lang="cs-CZ" sz="3200" b="1" dirty="0" err="1"/>
              <a:t>continuous</a:t>
            </a:r>
            <a:r>
              <a:rPr lang="cs-CZ" sz="3200" b="1" dirty="0"/>
              <a:t> – </a:t>
            </a:r>
            <a:r>
              <a:rPr lang="cs-CZ" sz="3200" b="1" dirty="0" err="1"/>
              <a:t>practice</a:t>
            </a:r>
            <a:endParaRPr lang="cs-CZ" sz="32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vocabulary</a:t>
            </a:r>
            <a:r>
              <a:rPr lang="cs-CZ" sz="3200" b="1" dirty="0"/>
              <a:t> (</a:t>
            </a:r>
            <a:r>
              <a:rPr lang="cs-CZ" sz="3200" b="1" dirty="0" err="1"/>
              <a:t>phrases</a:t>
            </a:r>
            <a:r>
              <a:rPr lang="cs-CZ" sz="3200" b="1" dirty="0"/>
              <a:t>) - </a:t>
            </a:r>
            <a:r>
              <a:rPr lang="cs-CZ" sz="3200" b="1" dirty="0" err="1"/>
              <a:t>practice</a:t>
            </a:r>
            <a:endParaRPr lang="cs-CZ" sz="32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homework</a:t>
            </a:r>
            <a:r>
              <a:rPr lang="cs-CZ" sz="3200" b="1" dirty="0"/>
              <a:t> </a:t>
            </a:r>
          </a:p>
        </p:txBody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1" r="1830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90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252720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9953E"/>
          </a:solidFill>
          <a:ln w="38100" cap="rnd">
            <a:solidFill>
              <a:srgbClr val="C9953E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87782"/>
            <a:ext cx="4338320" cy="37776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check</a:t>
            </a:r>
            <a:r>
              <a:rPr lang="cs-CZ" sz="3200" b="1" dirty="0"/>
              <a:t> </a:t>
            </a:r>
            <a:r>
              <a:rPr lang="cs-CZ" sz="3200" b="1" dirty="0" err="1"/>
              <a:t>your</a:t>
            </a:r>
            <a:r>
              <a:rPr lang="cs-CZ" sz="3200" b="1" dirty="0"/>
              <a:t> </a:t>
            </a:r>
            <a:r>
              <a:rPr lang="cs-CZ" sz="3200" b="1" dirty="0" err="1"/>
              <a:t>homework</a:t>
            </a:r>
            <a:endParaRPr lang="cs-CZ" sz="32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warm</a:t>
            </a:r>
            <a:r>
              <a:rPr lang="cs-CZ" sz="3200" b="1" dirty="0"/>
              <a:t>-up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listening</a:t>
            </a:r>
            <a:r>
              <a:rPr lang="cs-CZ" sz="3200" b="1" dirty="0"/>
              <a:t> </a:t>
            </a:r>
            <a:r>
              <a:rPr lang="cs-CZ" sz="3200" b="1" dirty="0" err="1"/>
              <a:t>practice</a:t>
            </a:r>
            <a:endParaRPr lang="cs-CZ" sz="32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past </a:t>
            </a:r>
            <a:r>
              <a:rPr lang="cs-CZ" sz="3200" b="1" dirty="0" err="1"/>
              <a:t>continuous</a:t>
            </a:r>
            <a:r>
              <a:rPr lang="cs-CZ" sz="3200" b="1" dirty="0"/>
              <a:t> – </a:t>
            </a:r>
            <a:r>
              <a:rPr lang="cs-CZ" sz="3200" b="1" dirty="0" err="1"/>
              <a:t>practice</a:t>
            </a:r>
            <a:endParaRPr lang="cs-CZ" sz="32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vocabulary</a:t>
            </a:r>
            <a:r>
              <a:rPr lang="cs-CZ" sz="3200" b="1" dirty="0"/>
              <a:t> (</a:t>
            </a:r>
            <a:r>
              <a:rPr lang="cs-CZ" sz="3200" b="1" dirty="0" err="1"/>
              <a:t>phrases</a:t>
            </a:r>
            <a:r>
              <a:rPr lang="cs-CZ" sz="3200" b="1" dirty="0"/>
              <a:t>) - </a:t>
            </a:r>
            <a:r>
              <a:rPr lang="cs-CZ" sz="3200" b="1" dirty="0" err="1"/>
              <a:t>practice</a:t>
            </a:r>
            <a:endParaRPr lang="cs-CZ" sz="32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cs-CZ" sz="3200" b="1" dirty="0"/>
              <a:t> </a:t>
            </a:r>
            <a:r>
              <a:rPr lang="cs-CZ" sz="3200" b="1" dirty="0" err="1"/>
              <a:t>homework</a:t>
            </a:r>
            <a:r>
              <a:rPr lang="cs-CZ" sz="3200" b="1" dirty="0"/>
              <a:t> </a:t>
            </a:r>
          </a:p>
        </p:txBody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1" r="1830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Grafický objekt 1" descr="Zaškrtnutí se souvislou výplní">
            <a:extLst>
              <a:ext uri="{FF2B5EF4-FFF2-40B4-BE49-F238E27FC236}">
                <a16:creationId xmlns:a16="http://schemas.microsoft.com/office/drawing/2014/main" id="{448382BC-C573-42C4-8B42-8DDCFC46A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148" y="2686412"/>
            <a:ext cx="457200" cy="457200"/>
          </a:xfrm>
          <a:prstGeom prst="rect">
            <a:avLst/>
          </a:prstGeom>
        </p:spPr>
      </p:pic>
      <p:pic>
        <p:nvPicPr>
          <p:cNvPr id="8" name="Grafický objekt 1" descr="Zaškrtnutí se souvislou výplní">
            <a:extLst>
              <a:ext uri="{FF2B5EF4-FFF2-40B4-BE49-F238E27FC236}">
                <a16:creationId xmlns:a16="http://schemas.microsoft.com/office/drawing/2014/main" id="{E4F093CB-EEB8-4C88-9631-B8C1B2974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96" y="3293290"/>
            <a:ext cx="457200" cy="457200"/>
          </a:xfrm>
          <a:prstGeom prst="rect">
            <a:avLst/>
          </a:prstGeom>
        </p:spPr>
      </p:pic>
      <p:pic>
        <p:nvPicPr>
          <p:cNvPr id="9" name="Grafický objekt 1" descr="Zaškrtnutí se souvislou výplní">
            <a:extLst>
              <a:ext uri="{FF2B5EF4-FFF2-40B4-BE49-F238E27FC236}">
                <a16:creationId xmlns:a16="http://schemas.microsoft.com/office/drawing/2014/main" id="{6BBD7630-BAE3-4171-B5EC-39539DC76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96" y="3922941"/>
            <a:ext cx="457200" cy="457200"/>
          </a:xfrm>
          <a:prstGeom prst="rect">
            <a:avLst/>
          </a:prstGeom>
        </p:spPr>
      </p:pic>
      <p:pic>
        <p:nvPicPr>
          <p:cNvPr id="11" name="Grafický objekt 1" descr="Zaškrtnutí se souvislou výplní">
            <a:extLst>
              <a:ext uri="{FF2B5EF4-FFF2-40B4-BE49-F238E27FC236}">
                <a16:creationId xmlns:a16="http://schemas.microsoft.com/office/drawing/2014/main" id="{5D9561FF-2C46-4596-9611-360DB7D82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230" y="5138371"/>
            <a:ext cx="457200" cy="457200"/>
          </a:xfrm>
          <a:prstGeom prst="rect">
            <a:avLst/>
          </a:prstGeom>
        </p:spPr>
      </p:pic>
      <p:pic>
        <p:nvPicPr>
          <p:cNvPr id="13" name="Grafický objekt 1" descr="Zaškrtnutí se souvislou výplní">
            <a:extLst>
              <a:ext uri="{FF2B5EF4-FFF2-40B4-BE49-F238E27FC236}">
                <a16:creationId xmlns:a16="http://schemas.microsoft.com/office/drawing/2014/main" id="{ABA48CA9-C1DE-4C27-8B29-622897DC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96" y="4522461"/>
            <a:ext cx="457200" cy="457200"/>
          </a:xfrm>
          <a:prstGeom prst="rect">
            <a:avLst/>
          </a:prstGeom>
        </p:spPr>
      </p:pic>
      <p:pic>
        <p:nvPicPr>
          <p:cNvPr id="14" name="Grafický objekt 1" descr="Zaškrtnutí se souvislou výplní">
            <a:extLst>
              <a:ext uri="{FF2B5EF4-FFF2-40B4-BE49-F238E27FC236}">
                <a16:creationId xmlns:a16="http://schemas.microsoft.com/office/drawing/2014/main" id="{AFBEAA66-7961-47E8-B3C5-E10A589C4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96" y="575899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147195-0A78-446B-8563-B8F2F536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CHECK YOUR HOMEWORK!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5227"/>
          </a:solidFill>
          <a:ln w="38100" cap="rnd">
            <a:solidFill>
              <a:srgbClr val="FF522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E24B633-CEED-4A78-A7F6-4A06C624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9" t="19817" r="77844" b="31010"/>
          <a:stretch/>
        </p:blipFill>
        <p:spPr>
          <a:xfrm>
            <a:off x="2204158" y="2394235"/>
            <a:ext cx="755836" cy="38953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84F28F-0531-45E6-A633-79B1D7F4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10" t="23731" r="50803" b="13150"/>
          <a:stretch/>
        </p:blipFill>
        <p:spPr>
          <a:xfrm>
            <a:off x="8252267" y="1975252"/>
            <a:ext cx="1944679" cy="47333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1E059E-7161-4A30-8E00-C7B97A953086}"/>
              </a:ext>
            </a:extLst>
          </p:cNvPr>
          <p:cNvSpPr txBox="1"/>
          <p:nvPr/>
        </p:nvSpPr>
        <p:spPr>
          <a:xfrm>
            <a:off x="2582076" y="2394235"/>
            <a:ext cx="465924" cy="376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965CA9-004F-4885-8093-D77B95360E5B}"/>
              </a:ext>
            </a:extLst>
          </p:cNvPr>
          <p:cNvSpPr txBox="1"/>
          <p:nvPr/>
        </p:nvSpPr>
        <p:spPr>
          <a:xfrm>
            <a:off x="2582076" y="2923586"/>
            <a:ext cx="465924" cy="376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597ED3A-36BC-4A19-A38B-84DD656731BA}"/>
              </a:ext>
            </a:extLst>
          </p:cNvPr>
          <p:cNvSpPr txBox="1"/>
          <p:nvPr/>
        </p:nvSpPr>
        <p:spPr>
          <a:xfrm>
            <a:off x="2582076" y="3441077"/>
            <a:ext cx="465924" cy="376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92A2A06-1914-4013-AA57-7082EBA61CA4}"/>
              </a:ext>
            </a:extLst>
          </p:cNvPr>
          <p:cNvSpPr txBox="1"/>
          <p:nvPr/>
        </p:nvSpPr>
        <p:spPr>
          <a:xfrm>
            <a:off x="2582076" y="3958568"/>
            <a:ext cx="465924" cy="376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2CA7C33-CCA0-4C3B-9B2D-EE8A1A261A67}"/>
              </a:ext>
            </a:extLst>
          </p:cNvPr>
          <p:cNvSpPr txBox="1"/>
          <p:nvPr/>
        </p:nvSpPr>
        <p:spPr>
          <a:xfrm>
            <a:off x="2582076" y="4476059"/>
            <a:ext cx="465924" cy="376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9429017-9D58-49DE-A0AA-7B3F88E0F780}"/>
              </a:ext>
            </a:extLst>
          </p:cNvPr>
          <p:cNvSpPr txBox="1"/>
          <p:nvPr/>
        </p:nvSpPr>
        <p:spPr>
          <a:xfrm>
            <a:off x="2582076" y="4877423"/>
            <a:ext cx="465924" cy="376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E071258-E2E3-4FB1-BA34-6BE601E4B0EB}"/>
              </a:ext>
            </a:extLst>
          </p:cNvPr>
          <p:cNvSpPr txBox="1"/>
          <p:nvPr/>
        </p:nvSpPr>
        <p:spPr>
          <a:xfrm>
            <a:off x="2538073" y="5380471"/>
            <a:ext cx="465924" cy="376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6127836-D13D-4C18-AB68-379EA50D5236}"/>
              </a:ext>
            </a:extLst>
          </p:cNvPr>
          <p:cNvSpPr txBox="1"/>
          <p:nvPr/>
        </p:nvSpPr>
        <p:spPr>
          <a:xfrm>
            <a:off x="2582076" y="5883519"/>
            <a:ext cx="465924" cy="376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0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2CF7F0-FACA-4CAB-83AC-E73183E3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4090136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CHECK YOUR HOMEWORK!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5F34"/>
          </a:solidFill>
          <a:ln w="38100" cap="rnd">
            <a:solidFill>
              <a:srgbClr val="FF5F3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AF9A0E-F878-4193-BC2C-8C8AD62F2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82" t="41212" r="21439" b="24175"/>
          <a:stretch/>
        </p:blipFill>
        <p:spPr>
          <a:xfrm>
            <a:off x="4654296" y="1279159"/>
            <a:ext cx="7214616" cy="4272249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F13CAE8-01EA-4343-AFCC-7E014E7817A2}"/>
              </a:ext>
            </a:extLst>
          </p:cNvPr>
          <p:cNvCxnSpPr/>
          <p:nvPr/>
        </p:nvCxnSpPr>
        <p:spPr>
          <a:xfrm>
            <a:off x="7110213" y="2789382"/>
            <a:ext cx="2403242" cy="184727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C1D339EB-6406-4A70-81C2-F80A8215C5BC}"/>
              </a:ext>
            </a:extLst>
          </p:cNvPr>
          <p:cNvCxnSpPr>
            <a:cxnSpLocks/>
          </p:cNvCxnSpPr>
          <p:nvPr/>
        </p:nvCxnSpPr>
        <p:spPr>
          <a:xfrm>
            <a:off x="7256941" y="3485630"/>
            <a:ext cx="2232622" cy="170219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E43C9A1E-7D28-4695-900D-779AA269139E}"/>
              </a:ext>
            </a:extLst>
          </p:cNvPr>
          <p:cNvCxnSpPr>
            <a:cxnSpLocks/>
          </p:cNvCxnSpPr>
          <p:nvPr/>
        </p:nvCxnSpPr>
        <p:spPr>
          <a:xfrm flipV="1">
            <a:off x="6501018" y="3485630"/>
            <a:ext cx="3012437" cy="55116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93EB24AE-33F6-488B-8B57-5025AC2644FD}"/>
              </a:ext>
            </a:extLst>
          </p:cNvPr>
          <p:cNvCxnSpPr>
            <a:cxnSpLocks/>
          </p:cNvCxnSpPr>
          <p:nvPr/>
        </p:nvCxnSpPr>
        <p:spPr>
          <a:xfrm flipV="1">
            <a:off x="6373409" y="2238217"/>
            <a:ext cx="3140046" cy="2407769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557F937-E690-42F4-BB9A-16CDFABCD48A}"/>
              </a:ext>
            </a:extLst>
          </p:cNvPr>
          <p:cNvCxnSpPr>
            <a:cxnSpLocks/>
          </p:cNvCxnSpPr>
          <p:nvPr/>
        </p:nvCxnSpPr>
        <p:spPr>
          <a:xfrm flipV="1">
            <a:off x="6652470" y="2789382"/>
            <a:ext cx="2837093" cy="2407769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9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78425F-6081-4DFF-996F-45107450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562373" cy="1719072"/>
          </a:xfrm>
        </p:spPr>
        <p:txBody>
          <a:bodyPr anchor="b">
            <a:normAutofit fontScale="90000"/>
          </a:bodyPr>
          <a:lstStyle/>
          <a:p>
            <a:r>
              <a:rPr lang="cs-CZ" sz="6000" b="1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WARM-UP!</a:t>
            </a:r>
            <a:endParaRPr lang="cs-CZ" sz="6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3B215-8C91-4B81-9908-26EA6CAE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https://www.flippity.net/fc.php?k=1z63kMWGQGnkm-JcfFqaF3GquTkJiRWsHoIRk8IuYLCY</a:t>
            </a:r>
            <a:endParaRPr lang="cs-CZ" sz="2400" dirty="0"/>
          </a:p>
          <a:p>
            <a:endParaRPr lang="cs-CZ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8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3" descr="Obsah obrázku patro, osoba, sport, interiér&#10;&#10;Popis byl vytvořen automaticky">
            <a:extLst>
              <a:ext uri="{FF2B5EF4-FFF2-40B4-BE49-F238E27FC236}">
                <a16:creationId xmlns:a16="http://schemas.microsoft.com/office/drawing/2014/main" id="{18C4F35A-5F42-4133-B5E5-1CD83C12C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1516669"/>
            <a:ext cx="7297559" cy="40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E0E749-CB68-3E4F-F48A-7AF3FEFA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39193"/>
            <a:ext cx="4522537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CROSSWORD</a:t>
            </a: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14C3FD"/>
          </a:solidFill>
          <a:ln w="38100" cap="rnd">
            <a:solidFill>
              <a:srgbClr val="14C3F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snímek obrazovky, software, Multimediální software, text&#10;&#10;Popis byl vytvořen automaticky">
            <a:extLst>
              <a:ext uri="{FF2B5EF4-FFF2-40B4-BE49-F238E27FC236}">
                <a16:creationId xmlns:a16="http://schemas.microsoft.com/office/drawing/2014/main" id="{EAF5AFA3-3C40-7AC5-86B5-3B2AC8991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62" t="28016" r="46263" b="36726"/>
          <a:stretch/>
        </p:blipFill>
        <p:spPr bwMode="auto">
          <a:xfrm>
            <a:off x="5161419" y="301026"/>
            <a:ext cx="6884425" cy="625594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944F0A-490D-A09F-B5E0-6927CC231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64" t="66060" r="47727" b="15717"/>
          <a:stretch/>
        </p:blipFill>
        <p:spPr>
          <a:xfrm>
            <a:off x="638881" y="4633257"/>
            <a:ext cx="3616478" cy="20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F621F9-2413-0C7A-9A45-815F0D007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39193"/>
            <a:ext cx="4326839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CROSSWORD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C9906"/>
          </a:solidFill>
          <a:ln w="38100" cap="rnd">
            <a:solidFill>
              <a:srgbClr val="FC990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B95E6F-50E5-F2B9-F96F-2B0425EAE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64" t="66060" r="47727" b="15717"/>
          <a:stretch/>
        </p:blipFill>
        <p:spPr>
          <a:xfrm>
            <a:off x="638881" y="4633257"/>
            <a:ext cx="3616478" cy="20910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25388D-F2A7-DB89-520B-BF90F7C44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15" t="27273" r="46742" b="36363"/>
          <a:stretch/>
        </p:blipFill>
        <p:spPr>
          <a:xfrm>
            <a:off x="5479075" y="259983"/>
            <a:ext cx="6267623" cy="6338034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76C4EA3B-761F-4E05-A327-3FB9965A52BE}"/>
              </a:ext>
            </a:extLst>
          </p:cNvPr>
          <p:cNvSpPr txBox="1"/>
          <p:nvPr/>
        </p:nvSpPr>
        <p:spPr>
          <a:xfrm>
            <a:off x="6530109" y="434621"/>
            <a:ext cx="2592000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AA598DF-D931-9AC7-AC9B-60EE59F1D854}"/>
              </a:ext>
            </a:extLst>
          </p:cNvPr>
          <p:cNvSpPr txBox="1"/>
          <p:nvPr/>
        </p:nvSpPr>
        <p:spPr>
          <a:xfrm rot="5400000">
            <a:off x="6983800" y="2434500"/>
            <a:ext cx="3701444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237355D-BB43-F672-7F8C-E4A0C90ED67E}"/>
              </a:ext>
            </a:extLst>
          </p:cNvPr>
          <p:cNvSpPr txBox="1"/>
          <p:nvPr/>
        </p:nvSpPr>
        <p:spPr>
          <a:xfrm>
            <a:off x="6563199" y="1430851"/>
            <a:ext cx="3654591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824C1A1-21C6-8B08-4C95-2D3D22A874BC}"/>
              </a:ext>
            </a:extLst>
          </p:cNvPr>
          <p:cNvSpPr txBox="1"/>
          <p:nvPr/>
        </p:nvSpPr>
        <p:spPr>
          <a:xfrm rot="5400000">
            <a:off x="9740030" y="2686869"/>
            <a:ext cx="2173250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74A2456-9031-3476-1651-B6B70C7B1F3E}"/>
              </a:ext>
            </a:extLst>
          </p:cNvPr>
          <p:cNvSpPr txBox="1"/>
          <p:nvPr/>
        </p:nvSpPr>
        <p:spPr>
          <a:xfrm>
            <a:off x="7529331" y="2939590"/>
            <a:ext cx="4139755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162DB5B-2C2A-988D-A815-1B2814015D29}"/>
              </a:ext>
            </a:extLst>
          </p:cNvPr>
          <p:cNvSpPr txBox="1"/>
          <p:nvPr/>
        </p:nvSpPr>
        <p:spPr>
          <a:xfrm rot="5400000">
            <a:off x="5240130" y="4639137"/>
            <a:ext cx="2173250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D32F03A-72C1-2F8C-E041-37E1B66D3FCA}"/>
              </a:ext>
            </a:extLst>
          </p:cNvPr>
          <p:cNvSpPr txBox="1"/>
          <p:nvPr/>
        </p:nvSpPr>
        <p:spPr>
          <a:xfrm>
            <a:off x="7533927" y="3929210"/>
            <a:ext cx="2592000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BF4CD24-88CD-6126-A8C2-EEE4851C4C77}"/>
              </a:ext>
            </a:extLst>
          </p:cNvPr>
          <p:cNvSpPr txBox="1"/>
          <p:nvPr/>
        </p:nvSpPr>
        <p:spPr>
          <a:xfrm>
            <a:off x="5562252" y="4434253"/>
            <a:ext cx="2592000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91FD2A9A-253F-7013-53EF-4516662CC460}"/>
              </a:ext>
            </a:extLst>
          </p:cNvPr>
          <p:cNvSpPr txBox="1"/>
          <p:nvPr/>
        </p:nvSpPr>
        <p:spPr>
          <a:xfrm>
            <a:off x="7567483" y="4940823"/>
            <a:ext cx="2592000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3B7D207-14CF-2522-8170-95D826352AFF}"/>
              </a:ext>
            </a:extLst>
          </p:cNvPr>
          <p:cNvSpPr txBox="1"/>
          <p:nvPr/>
        </p:nvSpPr>
        <p:spPr>
          <a:xfrm rot="5400000">
            <a:off x="7252784" y="5751941"/>
            <a:ext cx="1152151" cy="54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3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279CD-117C-4493-B880-E4F9960C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/>
              <a:t>LISTENING PRACTICE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C73F73-6501-4DE2-9C72-9924984A1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65157"/>
            <a:ext cx="10515600" cy="838891"/>
          </a:xfrm>
        </p:spPr>
        <p:txBody>
          <a:bodyPr>
            <a:normAutofit/>
          </a:bodyPr>
          <a:lstStyle/>
          <a:p>
            <a:r>
              <a:rPr lang="cs-CZ" sz="4000" dirty="0"/>
              <a:t>1	</a:t>
            </a:r>
            <a:r>
              <a:rPr lang="en-US" sz="4000" dirty="0"/>
              <a:t>Listen and answer the questions. </a:t>
            </a:r>
            <a:endParaRPr lang="cs-CZ" sz="4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95E114-048F-44E5-B0B0-678379C99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8366" y="2504049"/>
            <a:ext cx="4499036" cy="414867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What was the speaker doing last night?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What </a:t>
            </a:r>
            <a:r>
              <a:rPr lang="en-US" b="1" dirty="0" err="1"/>
              <a:t>programme</a:t>
            </a:r>
            <a:r>
              <a:rPr lang="en-US" b="1" dirty="0"/>
              <a:t> was on television?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Where was the man walking?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What were the children doing?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What was the </a:t>
            </a:r>
            <a:r>
              <a:rPr lang="en-US" b="1" dirty="0" err="1"/>
              <a:t>programme</a:t>
            </a:r>
            <a:r>
              <a:rPr lang="en-US" b="1" dirty="0"/>
              <a:t> like at the beginning?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Who found a body in the lake?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Where did the girl find a body?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What did the dog do?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8ED403A-2927-40B2-90D8-2B20E9AD0281}"/>
              </a:ext>
            </a:extLst>
          </p:cNvPr>
          <p:cNvSpPr txBox="1"/>
          <p:nvPr/>
        </p:nvSpPr>
        <p:spPr>
          <a:xfrm>
            <a:off x="5637402" y="2278966"/>
            <a:ext cx="5717986" cy="4473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/>
            </a:lvl2pPr>
            <a:lvl3pPr marL="11430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4pPr>
            <a:lvl5pPr marL="2057400" indent="-228600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B050"/>
                </a:solidFill>
              </a:rPr>
              <a:t>He </a:t>
            </a:r>
            <a:r>
              <a:rPr lang="cs-CZ" sz="2800" dirty="0" err="1">
                <a:solidFill>
                  <a:srgbClr val="00B050"/>
                </a:solidFill>
              </a:rPr>
              <a:t>was</a:t>
            </a:r>
            <a:r>
              <a:rPr lang="cs-CZ" sz="2800" dirty="0">
                <a:solidFill>
                  <a:srgbClr val="00B050"/>
                </a:solidFill>
              </a:rPr>
              <a:t> </a:t>
            </a:r>
            <a:r>
              <a:rPr lang="cs-CZ" sz="2800" dirty="0" err="1">
                <a:solidFill>
                  <a:srgbClr val="00B050"/>
                </a:solidFill>
              </a:rPr>
              <a:t>watching</a:t>
            </a:r>
            <a:r>
              <a:rPr lang="cs-CZ" sz="2800" dirty="0">
                <a:solidFill>
                  <a:srgbClr val="00B050"/>
                </a:solidFill>
              </a:rPr>
              <a:t> TV.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u="sng" dirty="0">
                <a:solidFill>
                  <a:srgbClr val="00B050"/>
                </a:solidFill>
              </a:rPr>
              <a:t>A detective series</a:t>
            </a:r>
            <a:r>
              <a:rPr lang="cs-CZ" sz="2800" u="sng" dirty="0">
                <a:solidFill>
                  <a:srgbClr val="00B050"/>
                </a:solidFill>
              </a:rPr>
              <a:t> </a:t>
            </a:r>
            <a:r>
              <a:rPr lang="cs-CZ" sz="2800" dirty="0" err="1">
                <a:solidFill>
                  <a:srgbClr val="00B050"/>
                </a:solidFill>
              </a:rPr>
              <a:t>was</a:t>
            </a:r>
            <a:r>
              <a:rPr lang="cs-CZ" sz="2800" dirty="0">
                <a:solidFill>
                  <a:srgbClr val="00B050"/>
                </a:solidFill>
              </a:rPr>
              <a:t> on </a:t>
            </a:r>
            <a:r>
              <a:rPr lang="cs-CZ" sz="2800" dirty="0" err="1">
                <a:solidFill>
                  <a:srgbClr val="00B050"/>
                </a:solidFill>
              </a:rPr>
              <a:t>television</a:t>
            </a:r>
            <a:r>
              <a:rPr lang="cs-CZ" sz="2800" dirty="0">
                <a:solidFill>
                  <a:srgbClr val="00B050"/>
                </a:solidFill>
              </a:rPr>
              <a:t>.</a:t>
            </a:r>
            <a:endParaRPr lang="en-US" sz="2800" dirty="0">
              <a:solidFill>
                <a:srgbClr val="00B050"/>
              </a:solidFill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B050"/>
                </a:solidFill>
              </a:rPr>
              <a:t>He was walking </a:t>
            </a:r>
            <a:r>
              <a:rPr lang="en-US" sz="2800" u="sng" dirty="0">
                <a:solidFill>
                  <a:srgbClr val="00B050"/>
                </a:solidFill>
              </a:rPr>
              <a:t>in the park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B050"/>
                </a:solidFill>
              </a:rPr>
              <a:t>The children were </a:t>
            </a:r>
            <a:r>
              <a:rPr lang="en-US" sz="2800" u="sng" dirty="0">
                <a:solidFill>
                  <a:srgbClr val="00B050"/>
                </a:solidFill>
              </a:rPr>
              <a:t>cycling around the lake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B050"/>
                </a:solidFill>
              </a:rPr>
              <a:t>The </a:t>
            </a:r>
            <a:r>
              <a:rPr lang="en-US" sz="2800" dirty="0" err="1">
                <a:solidFill>
                  <a:srgbClr val="00B050"/>
                </a:solidFill>
              </a:rPr>
              <a:t>programme</a:t>
            </a:r>
            <a:r>
              <a:rPr lang="en-US" sz="2800" dirty="0">
                <a:solidFill>
                  <a:srgbClr val="00B050"/>
                </a:solidFill>
              </a:rPr>
              <a:t> was </a:t>
            </a:r>
            <a:r>
              <a:rPr lang="en-US" sz="2800" u="sng" dirty="0">
                <a:solidFill>
                  <a:srgbClr val="00B050"/>
                </a:solidFill>
              </a:rPr>
              <a:t>boring</a:t>
            </a:r>
            <a:r>
              <a:rPr lang="en-US" sz="2800" dirty="0">
                <a:solidFill>
                  <a:srgbClr val="00B050"/>
                </a:solidFill>
              </a:rPr>
              <a:t> at the beginning.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u="sng" dirty="0">
                <a:solidFill>
                  <a:srgbClr val="00B050"/>
                </a:solidFill>
              </a:rPr>
              <a:t>The children </a:t>
            </a:r>
            <a:r>
              <a:rPr lang="en-US" sz="2800" dirty="0">
                <a:solidFill>
                  <a:srgbClr val="00B050"/>
                </a:solidFill>
              </a:rPr>
              <a:t>found a body in the lake.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B050"/>
                </a:solidFill>
              </a:rPr>
              <a:t>The girl found a body </a:t>
            </a:r>
            <a:r>
              <a:rPr lang="en-US" sz="2800" u="sng" dirty="0">
                <a:solidFill>
                  <a:srgbClr val="00B050"/>
                </a:solidFill>
              </a:rPr>
              <a:t>under a car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00B050"/>
                </a:solidFill>
              </a:rPr>
              <a:t>The dog </a:t>
            </a:r>
            <a:r>
              <a:rPr lang="en-US" sz="2800" u="sng" dirty="0">
                <a:solidFill>
                  <a:srgbClr val="00B050"/>
                </a:solidFill>
              </a:rPr>
              <a:t>found the murderer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cs-CZ" sz="2800" dirty="0">
              <a:solidFill>
                <a:srgbClr val="00B050"/>
              </a:solidFill>
            </a:endParaRPr>
          </a:p>
        </p:txBody>
      </p:sp>
      <p:pic>
        <p:nvPicPr>
          <p:cNvPr id="8" name="Grafický objekt 7" descr="Sluchátka se souvislou výplní">
            <a:extLst>
              <a:ext uri="{FF2B5EF4-FFF2-40B4-BE49-F238E27FC236}">
                <a16:creationId xmlns:a16="http://schemas.microsoft.com/office/drawing/2014/main" id="{1FD42B83-A942-4C41-9C62-533FCEB1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2707" y="365125"/>
            <a:ext cx="1139505" cy="1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E9FF0-4E06-4CFC-BA91-A3EE63F8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400" dirty="0"/>
              <a:t>PAST CONTINUOUS</a:t>
            </a:r>
            <a:r>
              <a:rPr lang="cs-CZ" dirty="0"/>
              <a:t>				</a:t>
            </a:r>
            <a:r>
              <a:rPr lang="cs-CZ" sz="4000" dirty="0" err="1"/>
              <a:t>practice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21733E-3796-44E3-82C9-5FEAB779E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174"/>
            <a:ext cx="10515600" cy="729751"/>
          </a:xfrm>
        </p:spPr>
        <p:txBody>
          <a:bodyPr>
            <a:normAutofit/>
          </a:bodyPr>
          <a:lstStyle/>
          <a:p>
            <a:r>
              <a:rPr lang="en-US" dirty="0"/>
              <a:t>4.	Complete the sentences. Use the past simple form of the verbs in brackets..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637252-728D-40F3-9188-ED854B9EA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63925"/>
            <a:ext cx="5626326" cy="4244786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600" b="1" dirty="0"/>
              <a:t>Patricia </a:t>
            </a:r>
            <a:r>
              <a:rPr lang="en-US" sz="2600" b="1" u="sng" dirty="0">
                <a:solidFill>
                  <a:srgbClr val="00B050"/>
                </a:solidFill>
              </a:rPr>
              <a:t>was sending </a:t>
            </a:r>
            <a:r>
              <a:rPr lang="en-US" sz="2600" b="1" dirty="0"/>
              <a:t>an e-mail. (send)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600" b="1" dirty="0"/>
              <a:t>We _____________ dinner at 8.00. (have)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600" b="1" dirty="0"/>
              <a:t>Bryan _____________ a shower. (not have)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600" b="1" dirty="0"/>
              <a:t>Mercy _____________ a ball in the park. (throw)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A447617-91D2-4B3B-B42D-13119FDC6A3E}"/>
              </a:ext>
            </a:extLst>
          </p:cNvPr>
          <p:cNvSpPr txBox="1"/>
          <p:nvPr/>
        </p:nvSpPr>
        <p:spPr>
          <a:xfrm>
            <a:off x="1680524" y="3236413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were</a:t>
            </a:r>
            <a:r>
              <a:rPr lang="cs-CZ" sz="3200" b="1" dirty="0">
                <a:solidFill>
                  <a:srgbClr val="00B050"/>
                </a:solidFill>
              </a:rPr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having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A8F01E7-F641-4DFE-A524-0274CB951BEB}"/>
              </a:ext>
            </a:extLst>
          </p:cNvPr>
          <p:cNvSpPr txBox="1"/>
          <p:nvPr/>
        </p:nvSpPr>
        <p:spPr>
          <a:xfrm>
            <a:off x="1813312" y="3967473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wasn‘t</a:t>
            </a:r>
            <a:r>
              <a:rPr lang="cs-CZ" sz="3200" b="1" dirty="0">
                <a:solidFill>
                  <a:srgbClr val="00B050"/>
                </a:solidFill>
              </a:rPr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having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72A88E6-9C25-440E-9C2E-A2A4F835F24D}"/>
              </a:ext>
            </a:extLst>
          </p:cNvPr>
          <p:cNvSpPr txBox="1"/>
          <p:nvPr/>
        </p:nvSpPr>
        <p:spPr>
          <a:xfrm>
            <a:off x="1891660" y="4662704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was</a:t>
            </a:r>
            <a:r>
              <a:rPr lang="cs-CZ" sz="3200" b="1" dirty="0">
                <a:solidFill>
                  <a:srgbClr val="00B050"/>
                </a:solidFill>
              </a:rPr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throwing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3" name="Zástupný obsah 3">
            <a:extLst>
              <a:ext uri="{FF2B5EF4-FFF2-40B4-BE49-F238E27FC236}">
                <a16:creationId xmlns:a16="http://schemas.microsoft.com/office/drawing/2014/main" id="{8EBED9C8-35B4-4975-836E-7C93E7CE908E}"/>
              </a:ext>
            </a:extLst>
          </p:cNvPr>
          <p:cNvSpPr txBox="1">
            <a:spLocks/>
          </p:cNvSpPr>
          <p:nvPr/>
        </p:nvSpPr>
        <p:spPr>
          <a:xfrm>
            <a:off x="6357291" y="2467031"/>
            <a:ext cx="5626326" cy="4244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en-US" sz="2600" b="1" dirty="0"/>
              <a:t>Tom _____________ a hat. (not wear)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en-US" sz="2600" b="1" dirty="0"/>
              <a:t>The boys </a:t>
            </a:r>
            <a:r>
              <a:rPr lang="cs-CZ" sz="2600" b="1" dirty="0"/>
              <a:t>__</a:t>
            </a:r>
            <a:r>
              <a:rPr lang="en-US" sz="2600" b="1" dirty="0"/>
              <a:t>_____________ TV. (not watch)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en-US" sz="2600" b="1" dirty="0"/>
              <a:t>Mary and John _____________ on the sofa. (sit)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en-US" sz="2600" b="1" dirty="0"/>
              <a:t>Chris and Simon _____________ on the phone.</a:t>
            </a:r>
            <a:r>
              <a:rPr lang="cs-CZ" sz="2600" b="1" dirty="0"/>
              <a:t> (talk)</a:t>
            </a:r>
            <a:r>
              <a:rPr lang="en-US" sz="2600" b="1" dirty="0"/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endParaRPr lang="en-US" sz="26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411ABB-3B93-4B72-9F70-580DFE0F77D7}"/>
              </a:ext>
            </a:extLst>
          </p:cNvPr>
          <p:cNvSpPr txBox="1"/>
          <p:nvPr/>
        </p:nvSpPr>
        <p:spPr>
          <a:xfrm>
            <a:off x="7245970" y="2517753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wasn‘t</a:t>
            </a:r>
            <a:r>
              <a:rPr lang="cs-CZ" sz="3200" b="1" dirty="0">
                <a:solidFill>
                  <a:srgbClr val="00B050"/>
                </a:solidFill>
              </a:rPr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wearing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1E94D76-A001-427F-8984-3ABBD37046F8}"/>
              </a:ext>
            </a:extLst>
          </p:cNvPr>
          <p:cNvSpPr txBox="1"/>
          <p:nvPr/>
        </p:nvSpPr>
        <p:spPr>
          <a:xfrm>
            <a:off x="7613965" y="3239913"/>
            <a:ext cx="1822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weren‘t</a:t>
            </a:r>
            <a:r>
              <a:rPr lang="cs-CZ" sz="3200" b="1" dirty="0">
                <a:solidFill>
                  <a:srgbClr val="00B050"/>
                </a:solidFill>
              </a:rPr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watching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F88714-DCE0-45D6-A7FE-7FB359A87101}"/>
              </a:ext>
            </a:extLst>
          </p:cNvPr>
          <p:cNvSpPr txBox="1"/>
          <p:nvPr/>
        </p:nvSpPr>
        <p:spPr>
          <a:xfrm>
            <a:off x="8255102" y="3977215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were</a:t>
            </a:r>
            <a:r>
              <a:rPr lang="cs-CZ" sz="3200" b="1" dirty="0">
                <a:solidFill>
                  <a:srgbClr val="00B050"/>
                </a:solidFill>
              </a:rPr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sitting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C87A95B-C610-4C8A-B723-E6CADBF6C7E5}"/>
              </a:ext>
            </a:extLst>
          </p:cNvPr>
          <p:cNvSpPr txBox="1"/>
          <p:nvPr/>
        </p:nvSpPr>
        <p:spPr>
          <a:xfrm>
            <a:off x="8300927" y="4683477"/>
            <a:ext cx="170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B050"/>
                </a:solidFill>
              </a:rPr>
              <a:t>were</a:t>
            </a:r>
            <a:r>
              <a:rPr lang="cs-CZ" sz="3200" b="1" dirty="0">
                <a:solidFill>
                  <a:srgbClr val="00B050"/>
                </a:solidFill>
              </a:rPr>
              <a:t> </a:t>
            </a:r>
            <a:r>
              <a:rPr lang="cs-CZ" sz="3200" b="1" dirty="0" err="1">
                <a:solidFill>
                  <a:srgbClr val="00B050"/>
                </a:solidFill>
              </a:rPr>
              <a:t>talking</a:t>
            </a:r>
            <a:endParaRPr lang="cs-CZ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6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464</Words>
  <Application>Microsoft Office PowerPoint</Application>
  <PresentationFormat>Širokoúhlá obrazovka</PresentationFormat>
  <Paragraphs>84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Modern Love</vt:lpstr>
      <vt:lpstr>The Hand</vt:lpstr>
      <vt:lpstr>Wingdings</vt:lpstr>
      <vt:lpstr>SketchyVTI</vt:lpstr>
      <vt:lpstr>Revision</vt:lpstr>
      <vt:lpstr>Lesson Plan</vt:lpstr>
      <vt:lpstr>CHECK YOUR HOMEWORK!</vt:lpstr>
      <vt:lpstr>CHECK YOUR HOMEWORK!</vt:lpstr>
      <vt:lpstr>WARM-UP!</vt:lpstr>
      <vt:lpstr>CROSSWORD</vt:lpstr>
      <vt:lpstr>CROSSWORD</vt:lpstr>
      <vt:lpstr>LISTENING PRACTICE</vt:lpstr>
      <vt:lpstr>PAST CONTINUOUS    practice</vt:lpstr>
      <vt:lpstr>PAST CONTINUOUS    practice</vt:lpstr>
      <vt:lpstr>VOCABULARY    practice</vt:lpstr>
      <vt:lpstr>VOCABULARY    practice</vt:lpstr>
      <vt:lpstr>VOCABULARY    practice</vt:lpstr>
      <vt:lpstr>VOCABULARY    practice</vt:lpstr>
      <vt:lpstr>VOCABULARY    practice</vt:lpstr>
      <vt:lpstr>VOCABULARY    practice</vt:lpstr>
      <vt:lpstr>VOCABULARY    practice</vt:lpstr>
      <vt:lpstr>PROJECT REMINDER</vt:lpstr>
      <vt:lpstr>HOMEWORK</vt:lpstr>
      <vt:lpstr>Lesson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Revision</dc:title>
  <dc:creator>Smetanová, Radka</dc:creator>
  <cp:lastModifiedBy>Smetanová, Radka</cp:lastModifiedBy>
  <cp:revision>1</cp:revision>
  <dcterms:created xsi:type="dcterms:W3CDTF">2022-11-28T15:53:33Z</dcterms:created>
  <dcterms:modified xsi:type="dcterms:W3CDTF">2025-02-03T06:08:18Z</dcterms:modified>
</cp:coreProperties>
</file>