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83" r:id="rId3"/>
    <p:sldId id="298" r:id="rId4"/>
    <p:sldId id="299" r:id="rId5"/>
    <p:sldId id="284" r:id="rId6"/>
    <p:sldId id="312" r:id="rId7"/>
    <p:sldId id="285" r:id="rId8"/>
    <p:sldId id="313" r:id="rId9"/>
    <p:sldId id="314" r:id="rId10"/>
    <p:sldId id="301" r:id="rId11"/>
    <p:sldId id="302" r:id="rId12"/>
    <p:sldId id="303" r:id="rId13"/>
    <p:sldId id="304" r:id="rId14"/>
    <p:sldId id="305" r:id="rId15"/>
    <p:sldId id="306" r:id="rId16"/>
    <p:sldId id="266" r:id="rId17"/>
    <p:sldId id="297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6E4473-1133-4BA7-A760-420A24EB719C}" v="1" dt="2025-02-04T13:04:58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etanová, Radka" userId="3cd5dd29-66b2-4127-b2d5-b2827dc8c452" providerId="ADAL" clId="{408826E2-B9A3-461F-942D-94F4ED9FDFDE}"/>
    <pc:docChg chg="undo custSel addSld delSld modSld">
      <pc:chgData name="Smetanová, Radka" userId="3cd5dd29-66b2-4127-b2d5-b2827dc8c452" providerId="ADAL" clId="{408826E2-B9A3-461F-942D-94F4ED9FDFDE}" dt="2023-02-01T06:28:52.447" v="801" actId="20577"/>
      <pc:docMkLst>
        <pc:docMk/>
      </pc:docMkLst>
      <pc:sldChg chg="modSp mod">
        <pc:chgData name="Smetanová, Radka" userId="3cd5dd29-66b2-4127-b2d5-b2827dc8c452" providerId="ADAL" clId="{408826E2-B9A3-461F-942D-94F4ED9FDFDE}" dt="2023-02-01T06:28:52.447" v="801" actId="20577"/>
        <pc:sldMkLst>
          <pc:docMk/>
          <pc:sldMk cId="77417285" sldId="266"/>
        </pc:sldMkLst>
        <pc:spChg chg="mod">
          <ac:chgData name="Smetanová, Radka" userId="3cd5dd29-66b2-4127-b2d5-b2827dc8c452" providerId="ADAL" clId="{408826E2-B9A3-461F-942D-94F4ED9FDFDE}" dt="2023-02-01T06:28:52.447" v="801" actId="20577"/>
          <ac:spMkLst>
            <pc:docMk/>
            <pc:sldMk cId="77417285" sldId="266"/>
            <ac:spMk id="3" creationId="{EC9349C6-4D7A-40B1-910E-741FAE8A4D2D}"/>
          </ac:spMkLst>
        </pc:spChg>
      </pc:sldChg>
      <pc:sldChg chg="modSp mod modAnim">
        <pc:chgData name="Smetanová, Radka" userId="3cd5dd29-66b2-4127-b2d5-b2827dc8c452" providerId="ADAL" clId="{408826E2-B9A3-461F-942D-94F4ED9FDFDE}" dt="2023-02-01T06:14:29.970" v="134"/>
        <pc:sldMkLst>
          <pc:docMk/>
          <pc:sldMk cId="1440196497" sldId="284"/>
        </pc:sldMkLst>
        <pc:spChg chg="mod">
          <ac:chgData name="Smetanová, Radka" userId="3cd5dd29-66b2-4127-b2d5-b2827dc8c452" providerId="ADAL" clId="{408826E2-B9A3-461F-942D-94F4ED9FDFDE}" dt="2023-02-01T06:13:10.413" v="123" actId="14100"/>
          <ac:spMkLst>
            <pc:docMk/>
            <pc:sldMk cId="1440196497" sldId="284"/>
            <ac:spMk id="4" creationId="{DA4CD9B3-934D-452F-9DBC-DFFF8B1DDEBE}"/>
          </ac:spMkLst>
        </pc:spChg>
        <pc:spChg chg="mod">
          <ac:chgData name="Smetanová, Radka" userId="3cd5dd29-66b2-4127-b2d5-b2827dc8c452" providerId="ADAL" clId="{408826E2-B9A3-461F-942D-94F4ED9FDFDE}" dt="2023-02-01T06:11:35.765" v="84" actId="14100"/>
          <ac:spMkLst>
            <pc:docMk/>
            <pc:sldMk cId="1440196497" sldId="284"/>
            <ac:spMk id="5" creationId="{806E4634-FFA4-45C8-998A-C88739359611}"/>
          </ac:spMkLst>
        </pc:spChg>
        <pc:spChg chg="mod">
          <ac:chgData name="Smetanová, Radka" userId="3cd5dd29-66b2-4127-b2d5-b2827dc8c452" providerId="ADAL" clId="{408826E2-B9A3-461F-942D-94F4ED9FDFDE}" dt="2023-02-01T06:14:29.970" v="134"/>
          <ac:spMkLst>
            <pc:docMk/>
            <pc:sldMk cId="1440196497" sldId="284"/>
            <ac:spMk id="7" creationId="{0E9FF755-566F-4607-AA2C-5FA7D0B92D18}"/>
          </ac:spMkLst>
        </pc:spChg>
      </pc:sldChg>
      <pc:sldChg chg="addSp delSp modSp mod delAnim modAnim">
        <pc:chgData name="Smetanová, Radka" userId="3cd5dd29-66b2-4127-b2d5-b2827dc8c452" providerId="ADAL" clId="{408826E2-B9A3-461F-942D-94F4ED9FDFDE}" dt="2023-02-01T06:17:36.342" v="621"/>
        <pc:sldMkLst>
          <pc:docMk/>
          <pc:sldMk cId="2992214101" sldId="285"/>
        </pc:sldMkLst>
        <pc:spChg chg="mod">
          <ac:chgData name="Smetanová, Radka" userId="3cd5dd29-66b2-4127-b2d5-b2827dc8c452" providerId="ADAL" clId="{408826E2-B9A3-461F-942D-94F4ED9FDFDE}" dt="2023-02-01T06:17:04.042" v="559" actId="20577"/>
          <ac:spMkLst>
            <pc:docMk/>
            <pc:sldMk cId="2992214101" sldId="285"/>
            <ac:spMk id="4" creationId="{63936883-5E8F-4A8C-8BAD-FEE19752D615}"/>
          </ac:spMkLst>
        </pc:spChg>
        <pc:spChg chg="del">
          <ac:chgData name="Smetanová, Radka" userId="3cd5dd29-66b2-4127-b2d5-b2827dc8c452" providerId="ADAL" clId="{408826E2-B9A3-461F-942D-94F4ED9FDFDE}" dt="2023-02-01T06:15:23.961" v="147" actId="478"/>
          <ac:spMkLst>
            <pc:docMk/>
            <pc:sldMk cId="2992214101" sldId="285"/>
            <ac:spMk id="7" creationId="{74520AFB-8581-44EF-A1F1-0BF658AEF23D}"/>
          </ac:spMkLst>
        </pc:spChg>
        <pc:spChg chg="add mod">
          <ac:chgData name="Smetanová, Radka" userId="3cd5dd29-66b2-4127-b2d5-b2827dc8c452" providerId="ADAL" clId="{408826E2-B9A3-461F-942D-94F4ED9FDFDE}" dt="2023-02-01T06:17:28.245" v="619" actId="20577"/>
          <ac:spMkLst>
            <pc:docMk/>
            <pc:sldMk cId="2992214101" sldId="285"/>
            <ac:spMk id="10" creationId="{D8E58749-5235-4077-8144-08827BC81CFB}"/>
          </ac:spMkLst>
        </pc:spChg>
        <pc:spChg chg="del">
          <ac:chgData name="Smetanová, Radka" userId="3cd5dd29-66b2-4127-b2d5-b2827dc8c452" providerId="ADAL" clId="{408826E2-B9A3-461F-942D-94F4ED9FDFDE}" dt="2023-02-01T06:15:23.961" v="147" actId="478"/>
          <ac:spMkLst>
            <pc:docMk/>
            <pc:sldMk cId="2992214101" sldId="285"/>
            <ac:spMk id="13" creationId="{3626C95A-8C0A-4C6C-9CF3-F5E5C5B5BFAA}"/>
          </ac:spMkLst>
        </pc:spChg>
        <pc:spChg chg="del">
          <ac:chgData name="Smetanová, Radka" userId="3cd5dd29-66b2-4127-b2d5-b2827dc8c452" providerId="ADAL" clId="{408826E2-B9A3-461F-942D-94F4ED9FDFDE}" dt="2023-02-01T06:15:23.961" v="147" actId="478"/>
          <ac:spMkLst>
            <pc:docMk/>
            <pc:sldMk cId="2992214101" sldId="285"/>
            <ac:spMk id="14" creationId="{8CC9D703-32A2-4421-B8D9-A7A302BBF970}"/>
          </ac:spMkLst>
        </pc:spChg>
        <pc:spChg chg="del">
          <ac:chgData name="Smetanová, Radka" userId="3cd5dd29-66b2-4127-b2d5-b2827dc8c452" providerId="ADAL" clId="{408826E2-B9A3-461F-942D-94F4ED9FDFDE}" dt="2023-02-01T06:15:23.961" v="147" actId="478"/>
          <ac:spMkLst>
            <pc:docMk/>
            <pc:sldMk cId="2992214101" sldId="285"/>
            <ac:spMk id="15" creationId="{0C0F5572-B6A5-4FD7-AD78-2E3EF9A53CF8}"/>
          </ac:spMkLst>
        </pc:spChg>
        <pc:spChg chg="del">
          <ac:chgData name="Smetanová, Radka" userId="3cd5dd29-66b2-4127-b2d5-b2827dc8c452" providerId="ADAL" clId="{408826E2-B9A3-461F-942D-94F4ED9FDFDE}" dt="2023-02-01T06:15:23.961" v="147" actId="478"/>
          <ac:spMkLst>
            <pc:docMk/>
            <pc:sldMk cId="2992214101" sldId="285"/>
            <ac:spMk id="16" creationId="{19471F18-949E-459F-8B52-29CC636496A9}"/>
          </ac:spMkLst>
        </pc:spChg>
      </pc:sldChg>
      <pc:sldChg chg="del">
        <pc:chgData name="Smetanová, Radka" userId="3cd5dd29-66b2-4127-b2d5-b2827dc8c452" providerId="ADAL" clId="{408826E2-B9A3-461F-942D-94F4ED9FDFDE}" dt="2023-02-01T06:22:25.632" v="736" actId="47"/>
        <pc:sldMkLst>
          <pc:docMk/>
          <pc:sldMk cId="2539071098" sldId="286"/>
        </pc:sldMkLst>
      </pc:sldChg>
      <pc:sldChg chg="del">
        <pc:chgData name="Smetanová, Radka" userId="3cd5dd29-66b2-4127-b2d5-b2827dc8c452" providerId="ADAL" clId="{408826E2-B9A3-461F-942D-94F4ED9FDFDE}" dt="2023-02-01T06:22:27.913" v="737" actId="47"/>
        <pc:sldMkLst>
          <pc:docMk/>
          <pc:sldMk cId="3481972719" sldId="287"/>
        </pc:sldMkLst>
      </pc:sldChg>
      <pc:sldChg chg="del">
        <pc:chgData name="Smetanová, Radka" userId="3cd5dd29-66b2-4127-b2d5-b2827dc8c452" providerId="ADAL" clId="{408826E2-B9A3-461F-942D-94F4ED9FDFDE}" dt="2023-02-01T06:28:34.655" v="796" actId="47"/>
        <pc:sldMkLst>
          <pc:docMk/>
          <pc:sldMk cId="2758265117" sldId="288"/>
        </pc:sldMkLst>
      </pc:sldChg>
      <pc:sldChg chg="addSp delSp modSp mod">
        <pc:chgData name="Smetanová, Radka" userId="3cd5dd29-66b2-4127-b2d5-b2827dc8c452" providerId="ADAL" clId="{408826E2-B9A3-461F-942D-94F4ED9FDFDE}" dt="2023-02-01T06:24:02.869" v="748" actId="1076"/>
        <pc:sldMkLst>
          <pc:docMk/>
          <pc:sldMk cId="3379144766" sldId="301"/>
        </pc:sldMkLst>
        <pc:spChg chg="mod">
          <ac:chgData name="Smetanová, Radka" userId="3cd5dd29-66b2-4127-b2d5-b2827dc8c452" providerId="ADAL" clId="{408826E2-B9A3-461F-942D-94F4ED9FDFDE}" dt="2023-02-01T06:23:52.085" v="746" actId="14100"/>
          <ac:spMkLst>
            <pc:docMk/>
            <pc:sldMk cId="3379144766" sldId="301"/>
            <ac:spMk id="7" creationId="{E6122324-0EE8-47CE-8CD5-22230634686C}"/>
          </ac:spMkLst>
        </pc:spChg>
        <pc:spChg chg="mod">
          <ac:chgData name="Smetanová, Radka" userId="3cd5dd29-66b2-4127-b2d5-b2827dc8c452" providerId="ADAL" clId="{408826E2-B9A3-461F-942D-94F4ED9FDFDE}" dt="2023-02-01T06:23:40.882" v="741" actId="26606"/>
          <ac:spMkLst>
            <pc:docMk/>
            <pc:sldMk cId="3379144766" sldId="301"/>
            <ac:spMk id="8" creationId="{028B4C21-2893-4988-A77D-BC4DA34E772A}"/>
          </ac:spMkLst>
        </pc:spChg>
        <pc:spChg chg="del">
          <ac:chgData name="Smetanová, Radka" userId="3cd5dd29-66b2-4127-b2d5-b2827dc8c452" providerId="ADAL" clId="{408826E2-B9A3-461F-942D-94F4ED9FDFDE}" dt="2023-02-01T06:23:36.290" v="739" actId="478"/>
          <ac:spMkLst>
            <pc:docMk/>
            <pc:sldMk cId="3379144766" sldId="301"/>
            <ac:spMk id="10" creationId="{ED8B4C49-7D46-4EBD-ABD7-0B9E22039DA3}"/>
          </ac:spMkLst>
        </pc:spChg>
        <pc:spChg chg="del">
          <ac:chgData name="Smetanová, Radka" userId="3cd5dd29-66b2-4127-b2d5-b2827dc8c452" providerId="ADAL" clId="{408826E2-B9A3-461F-942D-94F4ED9FDFDE}" dt="2023-02-01T06:23:40.882" v="741" actId="26606"/>
          <ac:spMkLst>
            <pc:docMk/>
            <pc:sldMk cId="3379144766" sldId="301"/>
            <ac:spMk id="14" creationId="{33428ACC-71EC-4171-9527-10983BA6B41D}"/>
          </ac:spMkLst>
        </pc:spChg>
        <pc:spChg chg="del">
          <ac:chgData name="Smetanová, Radka" userId="3cd5dd29-66b2-4127-b2d5-b2827dc8c452" providerId="ADAL" clId="{408826E2-B9A3-461F-942D-94F4ED9FDFDE}" dt="2023-02-01T06:23:40.882" v="741" actId="26606"/>
          <ac:spMkLst>
            <pc:docMk/>
            <pc:sldMk cId="3379144766" sldId="301"/>
            <ac:spMk id="18" creationId="{8D4480B4-953D-41FA-9052-09AB3A026947}"/>
          </ac:spMkLst>
        </pc:spChg>
        <pc:spChg chg="add">
          <ac:chgData name="Smetanová, Radka" userId="3cd5dd29-66b2-4127-b2d5-b2827dc8c452" providerId="ADAL" clId="{408826E2-B9A3-461F-942D-94F4ED9FDFDE}" dt="2023-02-01T06:23:40.882" v="741" actId="26606"/>
          <ac:spMkLst>
            <pc:docMk/>
            <pc:sldMk cId="3379144766" sldId="301"/>
            <ac:spMk id="1031" creationId="{33428ACC-71EC-4171-9527-10983BA6B41D}"/>
          </ac:spMkLst>
        </pc:spChg>
        <pc:spChg chg="add">
          <ac:chgData name="Smetanová, Radka" userId="3cd5dd29-66b2-4127-b2d5-b2827dc8c452" providerId="ADAL" clId="{408826E2-B9A3-461F-942D-94F4ED9FDFDE}" dt="2023-02-01T06:23:40.882" v="741" actId="26606"/>
          <ac:spMkLst>
            <pc:docMk/>
            <pc:sldMk cId="3379144766" sldId="301"/>
            <ac:spMk id="1035" creationId="{8D4480B4-953D-41FA-9052-09AB3A026947}"/>
          </ac:spMkLst>
        </pc:spChg>
        <pc:picChg chg="del">
          <ac:chgData name="Smetanová, Radka" userId="3cd5dd29-66b2-4127-b2d5-b2827dc8c452" providerId="ADAL" clId="{408826E2-B9A3-461F-942D-94F4ED9FDFDE}" dt="2023-02-01T06:23:34.579" v="738" actId="478"/>
          <ac:picMkLst>
            <pc:docMk/>
            <pc:sldMk cId="3379144766" sldId="301"/>
            <ac:picMk id="9" creationId="{392839D6-419F-4F9D-888E-C5B29931A67F}"/>
          </ac:picMkLst>
        </pc:picChg>
        <pc:picChg chg="add mod">
          <ac:chgData name="Smetanová, Radka" userId="3cd5dd29-66b2-4127-b2d5-b2827dc8c452" providerId="ADAL" clId="{408826E2-B9A3-461F-942D-94F4ED9FDFDE}" dt="2023-02-01T06:24:02.869" v="748" actId="1076"/>
          <ac:picMkLst>
            <pc:docMk/>
            <pc:sldMk cId="3379144766" sldId="301"/>
            <ac:picMk id="1026" creationId="{CB4AE96F-275E-4AA5-B9F4-686229A81759}"/>
          </ac:picMkLst>
        </pc:picChg>
        <pc:cxnChg chg="del">
          <ac:chgData name="Smetanová, Radka" userId="3cd5dd29-66b2-4127-b2d5-b2827dc8c452" providerId="ADAL" clId="{408826E2-B9A3-461F-942D-94F4ED9FDFDE}" dt="2023-02-01T06:23:40.882" v="741" actId="26606"/>
          <ac:cxnSpMkLst>
            <pc:docMk/>
            <pc:sldMk cId="3379144766" sldId="301"/>
            <ac:cxnSpMk id="16" creationId="{BA22713B-ABB6-4391-97F9-0449A2B9B664}"/>
          </ac:cxnSpMkLst>
        </pc:cxnChg>
        <pc:cxnChg chg="add">
          <ac:chgData name="Smetanová, Radka" userId="3cd5dd29-66b2-4127-b2d5-b2827dc8c452" providerId="ADAL" clId="{408826E2-B9A3-461F-942D-94F4ED9FDFDE}" dt="2023-02-01T06:23:40.882" v="741" actId="26606"/>
          <ac:cxnSpMkLst>
            <pc:docMk/>
            <pc:sldMk cId="3379144766" sldId="301"/>
            <ac:cxnSpMk id="1033" creationId="{BA22713B-ABB6-4391-97F9-0449A2B9B664}"/>
          </ac:cxnSpMkLst>
        </pc:cxnChg>
      </pc:sldChg>
      <pc:sldChg chg="addSp delSp modSp mod">
        <pc:chgData name="Smetanová, Radka" userId="3cd5dd29-66b2-4127-b2d5-b2827dc8c452" providerId="ADAL" clId="{408826E2-B9A3-461F-942D-94F4ED9FDFDE}" dt="2023-02-01T06:24:48.805" v="752" actId="1076"/>
        <pc:sldMkLst>
          <pc:docMk/>
          <pc:sldMk cId="911362111" sldId="302"/>
        </pc:sldMkLst>
        <pc:picChg chg="del">
          <ac:chgData name="Smetanová, Radka" userId="3cd5dd29-66b2-4127-b2d5-b2827dc8c452" providerId="ADAL" clId="{408826E2-B9A3-461F-942D-94F4ED9FDFDE}" dt="2023-02-01T06:24:41.332" v="749" actId="478"/>
          <ac:picMkLst>
            <pc:docMk/>
            <pc:sldMk cId="911362111" sldId="302"/>
            <ac:picMk id="2" creationId="{3C5CCF14-E28C-4230-B51D-D6B25EE168CE}"/>
          </ac:picMkLst>
        </pc:picChg>
        <pc:picChg chg="add mod">
          <ac:chgData name="Smetanová, Radka" userId="3cd5dd29-66b2-4127-b2d5-b2827dc8c452" providerId="ADAL" clId="{408826E2-B9A3-461F-942D-94F4ED9FDFDE}" dt="2023-02-01T06:24:48.805" v="752" actId="1076"/>
          <ac:picMkLst>
            <pc:docMk/>
            <pc:sldMk cId="911362111" sldId="302"/>
            <ac:picMk id="2050" creationId="{8975279B-8340-4C69-B6A0-E39B2C0CAB8A}"/>
          </ac:picMkLst>
        </pc:picChg>
      </pc:sldChg>
      <pc:sldChg chg="addSp delSp modSp">
        <pc:chgData name="Smetanová, Radka" userId="3cd5dd29-66b2-4127-b2d5-b2827dc8c452" providerId="ADAL" clId="{408826E2-B9A3-461F-942D-94F4ED9FDFDE}" dt="2023-02-01T06:25:17.069" v="755" actId="1076"/>
        <pc:sldMkLst>
          <pc:docMk/>
          <pc:sldMk cId="304913005" sldId="303"/>
        </pc:sldMkLst>
        <pc:picChg chg="del">
          <ac:chgData name="Smetanová, Radka" userId="3cd5dd29-66b2-4127-b2d5-b2827dc8c452" providerId="ADAL" clId="{408826E2-B9A3-461F-942D-94F4ED9FDFDE}" dt="2023-02-01T06:25:12.884" v="753" actId="478"/>
          <ac:picMkLst>
            <pc:docMk/>
            <pc:sldMk cId="304913005" sldId="303"/>
            <ac:picMk id="1026" creationId="{5DFA0B62-427E-4DB2-9096-69724647C815}"/>
          </ac:picMkLst>
        </pc:picChg>
        <pc:picChg chg="add mod">
          <ac:chgData name="Smetanová, Radka" userId="3cd5dd29-66b2-4127-b2d5-b2827dc8c452" providerId="ADAL" clId="{408826E2-B9A3-461F-942D-94F4ED9FDFDE}" dt="2023-02-01T06:25:17.069" v="755" actId="1076"/>
          <ac:picMkLst>
            <pc:docMk/>
            <pc:sldMk cId="304913005" sldId="303"/>
            <ac:picMk id="3074" creationId="{BA65D98E-C11C-4E07-A55D-892C6CF77327}"/>
          </ac:picMkLst>
        </pc:picChg>
      </pc:sldChg>
      <pc:sldChg chg="addSp delSp modSp mod">
        <pc:chgData name="Smetanová, Radka" userId="3cd5dd29-66b2-4127-b2d5-b2827dc8c452" providerId="ADAL" clId="{408826E2-B9A3-461F-942D-94F4ED9FDFDE}" dt="2023-02-01T06:26:11.701" v="761" actId="14100"/>
        <pc:sldMkLst>
          <pc:docMk/>
          <pc:sldMk cId="407848264" sldId="304"/>
        </pc:sldMkLst>
        <pc:spChg chg="mod">
          <ac:chgData name="Smetanová, Radka" userId="3cd5dd29-66b2-4127-b2d5-b2827dc8c452" providerId="ADAL" clId="{408826E2-B9A3-461F-942D-94F4ED9FDFDE}" dt="2023-02-01T06:26:11.701" v="761" actId="14100"/>
          <ac:spMkLst>
            <pc:docMk/>
            <pc:sldMk cId="407848264" sldId="304"/>
            <ac:spMk id="7" creationId="{E6122324-0EE8-47CE-8CD5-22230634686C}"/>
          </ac:spMkLst>
        </pc:spChg>
        <pc:spChg chg="mod">
          <ac:chgData name="Smetanová, Radka" userId="3cd5dd29-66b2-4127-b2d5-b2827dc8c452" providerId="ADAL" clId="{408826E2-B9A3-461F-942D-94F4ED9FDFDE}" dt="2023-02-01T06:26:01.847" v="758" actId="26606"/>
          <ac:spMkLst>
            <pc:docMk/>
            <pc:sldMk cId="407848264" sldId="304"/>
            <ac:spMk id="8" creationId="{028B4C21-2893-4988-A77D-BC4DA34E772A}"/>
          </ac:spMkLst>
        </pc:spChg>
        <pc:spChg chg="del">
          <ac:chgData name="Smetanová, Radka" userId="3cd5dd29-66b2-4127-b2d5-b2827dc8c452" providerId="ADAL" clId="{408826E2-B9A3-461F-942D-94F4ED9FDFDE}" dt="2023-02-01T06:26:01.847" v="758" actId="26606"/>
          <ac:spMkLst>
            <pc:docMk/>
            <pc:sldMk cId="407848264" sldId="304"/>
            <ac:spMk id="23" creationId="{33428ACC-71EC-4171-9527-10983BA6B41D}"/>
          </ac:spMkLst>
        </pc:spChg>
        <pc:spChg chg="del">
          <ac:chgData name="Smetanová, Radka" userId="3cd5dd29-66b2-4127-b2d5-b2827dc8c452" providerId="ADAL" clId="{408826E2-B9A3-461F-942D-94F4ED9FDFDE}" dt="2023-02-01T06:26:01.847" v="758" actId="26606"/>
          <ac:spMkLst>
            <pc:docMk/>
            <pc:sldMk cId="407848264" sldId="304"/>
            <ac:spMk id="27" creationId="{8D4480B4-953D-41FA-9052-09AB3A026947}"/>
          </ac:spMkLst>
        </pc:spChg>
        <pc:spChg chg="add">
          <ac:chgData name="Smetanová, Radka" userId="3cd5dd29-66b2-4127-b2d5-b2827dc8c452" providerId="ADAL" clId="{408826E2-B9A3-461F-942D-94F4ED9FDFDE}" dt="2023-02-01T06:26:01.847" v="758" actId="26606"/>
          <ac:spMkLst>
            <pc:docMk/>
            <pc:sldMk cId="407848264" sldId="304"/>
            <ac:spMk id="4103" creationId="{33428ACC-71EC-4171-9527-10983BA6B41D}"/>
          </ac:spMkLst>
        </pc:spChg>
        <pc:spChg chg="add">
          <ac:chgData name="Smetanová, Radka" userId="3cd5dd29-66b2-4127-b2d5-b2827dc8c452" providerId="ADAL" clId="{408826E2-B9A3-461F-942D-94F4ED9FDFDE}" dt="2023-02-01T06:26:01.847" v="758" actId="26606"/>
          <ac:spMkLst>
            <pc:docMk/>
            <pc:sldMk cId="407848264" sldId="304"/>
            <ac:spMk id="4107" creationId="{8D4480B4-953D-41FA-9052-09AB3A026947}"/>
          </ac:spMkLst>
        </pc:spChg>
        <pc:picChg chg="del">
          <ac:chgData name="Smetanová, Radka" userId="3cd5dd29-66b2-4127-b2d5-b2827dc8c452" providerId="ADAL" clId="{408826E2-B9A3-461F-942D-94F4ED9FDFDE}" dt="2023-02-01T06:25:59.350" v="756" actId="478"/>
          <ac:picMkLst>
            <pc:docMk/>
            <pc:sldMk cId="407848264" sldId="304"/>
            <ac:picMk id="2050" creationId="{6C8B60B0-4156-4F07-A145-0DF03AFBBDAA}"/>
          </ac:picMkLst>
        </pc:picChg>
        <pc:picChg chg="add mod">
          <ac:chgData name="Smetanová, Radka" userId="3cd5dd29-66b2-4127-b2d5-b2827dc8c452" providerId="ADAL" clId="{408826E2-B9A3-461F-942D-94F4ED9FDFDE}" dt="2023-02-01T06:26:01.847" v="758" actId="26606"/>
          <ac:picMkLst>
            <pc:docMk/>
            <pc:sldMk cId="407848264" sldId="304"/>
            <ac:picMk id="4098" creationId="{AE89F41A-79B3-4595-B708-36997D45221C}"/>
          </ac:picMkLst>
        </pc:picChg>
        <pc:cxnChg chg="del">
          <ac:chgData name="Smetanová, Radka" userId="3cd5dd29-66b2-4127-b2d5-b2827dc8c452" providerId="ADAL" clId="{408826E2-B9A3-461F-942D-94F4ED9FDFDE}" dt="2023-02-01T06:26:01.847" v="758" actId="26606"/>
          <ac:cxnSpMkLst>
            <pc:docMk/>
            <pc:sldMk cId="407848264" sldId="304"/>
            <ac:cxnSpMk id="25" creationId="{BA22713B-ABB6-4391-97F9-0449A2B9B664}"/>
          </ac:cxnSpMkLst>
        </pc:cxnChg>
        <pc:cxnChg chg="add">
          <ac:chgData name="Smetanová, Radka" userId="3cd5dd29-66b2-4127-b2d5-b2827dc8c452" providerId="ADAL" clId="{408826E2-B9A3-461F-942D-94F4ED9FDFDE}" dt="2023-02-01T06:26:01.847" v="758" actId="26606"/>
          <ac:cxnSpMkLst>
            <pc:docMk/>
            <pc:sldMk cId="407848264" sldId="304"/>
            <ac:cxnSpMk id="4105" creationId="{BA22713B-ABB6-4391-97F9-0449A2B9B664}"/>
          </ac:cxnSpMkLst>
        </pc:cxnChg>
      </pc:sldChg>
      <pc:sldChg chg="addSp delSp modSp">
        <pc:chgData name="Smetanová, Radka" userId="3cd5dd29-66b2-4127-b2d5-b2827dc8c452" providerId="ADAL" clId="{408826E2-B9A3-461F-942D-94F4ED9FDFDE}" dt="2023-02-01T06:27:30.538" v="770" actId="1076"/>
        <pc:sldMkLst>
          <pc:docMk/>
          <pc:sldMk cId="1085261670" sldId="305"/>
        </pc:sldMkLst>
        <pc:picChg chg="del">
          <ac:chgData name="Smetanová, Radka" userId="3cd5dd29-66b2-4127-b2d5-b2827dc8c452" providerId="ADAL" clId="{408826E2-B9A3-461F-942D-94F4ED9FDFDE}" dt="2023-02-01T06:26:59.311" v="762" actId="478"/>
          <ac:picMkLst>
            <pc:docMk/>
            <pc:sldMk cId="1085261670" sldId="305"/>
            <ac:picMk id="3078" creationId="{00A586FF-0717-4558-895C-B5D0BD4E6763}"/>
          </ac:picMkLst>
        </pc:picChg>
        <pc:picChg chg="add mod">
          <ac:chgData name="Smetanová, Radka" userId="3cd5dd29-66b2-4127-b2d5-b2827dc8c452" providerId="ADAL" clId="{408826E2-B9A3-461F-942D-94F4ED9FDFDE}" dt="2023-02-01T06:27:30.538" v="770" actId="1076"/>
          <ac:picMkLst>
            <pc:docMk/>
            <pc:sldMk cId="1085261670" sldId="305"/>
            <ac:picMk id="5122" creationId="{40B1AF62-70CC-419D-8700-46B474DE4DCA}"/>
          </ac:picMkLst>
        </pc:picChg>
      </pc:sldChg>
      <pc:sldChg chg="addSp delSp modSp mod">
        <pc:chgData name="Smetanová, Radka" userId="3cd5dd29-66b2-4127-b2d5-b2827dc8c452" providerId="ADAL" clId="{408826E2-B9A3-461F-942D-94F4ED9FDFDE}" dt="2023-02-01T06:28:28.105" v="795" actId="1076"/>
        <pc:sldMkLst>
          <pc:docMk/>
          <pc:sldMk cId="4012922616" sldId="306"/>
        </pc:sldMkLst>
        <pc:spChg chg="mod">
          <ac:chgData name="Smetanová, Radka" userId="3cd5dd29-66b2-4127-b2d5-b2827dc8c452" providerId="ADAL" clId="{408826E2-B9A3-461F-942D-94F4ED9FDFDE}" dt="2023-02-01T06:28:16.880" v="792" actId="14100"/>
          <ac:spMkLst>
            <pc:docMk/>
            <pc:sldMk cId="4012922616" sldId="306"/>
            <ac:spMk id="7" creationId="{E6122324-0EE8-47CE-8CD5-22230634686C}"/>
          </ac:spMkLst>
        </pc:spChg>
        <pc:spChg chg="mod">
          <ac:chgData name="Smetanová, Radka" userId="3cd5dd29-66b2-4127-b2d5-b2827dc8c452" providerId="ADAL" clId="{408826E2-B9A3-461F-942D-94F4ED9FDFDE}" dt="2023-02-01T06:28:07.230" v="789" actId="20577"/>
          <ac:spMkLst>
            <pc:docMk/>
            <pc:sldMk cId="4012922616" sldId="306"/>
            <ac:spMk id="8" creationId="{028B4C21-2893-4988-A77D-BC4DA34E772A}"/>
          </ac:spMkLst>
        </pc:spChg>
        <pc:spChg chg="del">
          <ac:chgData name="Smetanová, Radka" userId="3cd5dd29-66b2-4127-b2d5-b2827dc8c452" providerId="ADAL" clId="{408826E2-B9A3-461F-942D-94F4ED9FDFDE}" dt="2023-02-01T06:28:03.072" v="778" actId="26606"/>
          <ac:spMkLst>
            <pc:docMk/>
            <pc:sldMk cId="4012922616" sldId="306"/>
            <ac:spMk id="4123" creationId="{2779F603-B669-4AD6-82F9-E09F76165B99}"/>
          </ac:spMkLst>
        </pc:spChg>
        <pc:spChg chg="del">
          <ac:chgData name="Smetanová, Radka" userId="3cd5dd29-66b2-4127-b2d5-b2827dc8c452" providerId="ADAL" clId="{408826E2-B9A3-461F-942D-94F4ED9FDFDE}" dt="2023-02-01T06:28:03.072" v="778" actId="26606"/>
          <ac:spMkLst>
            <pc:docMk/>
            <pc:sldMk cId="4012922616" sldId="306"/>
            <ac:spMk id="4127" creationId="{596FA172-921E-4C46-94E3-3FC0695A7AA8}"/>
          </ac:spMkLst>
        </pc:spChg>
        <pc:spChg chg="add">
          <ac:chgData name="Smetanová, Radka" userId="3cd5dd29-66b2-4127-b2d5-b2827dc8c452" providerId="ADAL" clId="{408826E2-B9A3-461F-942D-94F4ED9FDFDE}" dt="2023-02-01T06:28:03.072" v="778" actId="26606"/>
          <ac:spMkLst>
            <pc:docMk/>
            <pc:sldMk cId="4012922616" sldId="306"/>
            <ac:spMk id="6151" creationId="{33428ACC-71EC-4171-9527-10983BA6B41D}"/>
          </ac:spMkLst>
        </pc:spChg>
        <pc:spChg chg="add">
          <ac:chgData name="Smetanová, Radka" userId="3cd5dd29-66b2-4127-b2d5-b2827dc8c452" providerId="ADAL" clId="{408826E2-B9A3-461F-942D-94F4ED9FDFDE}" dt="2023-02-01T06:28:03.072" v="778" actId="26606"/>
          <ac:spMkLst>
            <pc:docMk/>
            <pc:sldMk cId="4012922616" sldId="306"/>
            <ac:spMk id="6155" creationId="{8D4480B4-953D-41FA-9052-09AB3A026947}"/>
          </ac:spMkLst>
        </pc:spChg>
        <pc:picChg chg="del">
          <ac:chgData name="Smetanová, Radka" userId="3cd5dd29-66b2-4127-b2d5-b2827dc8c452" providerId="ADAL" clId="{408826E2-B9A3-461F-942D-94F4ED9FDFDE}" dt="2023-02-01T06:27:59.204" v="776" actId="478"/>
          <ac:picMkLst>
            <pc:docMk/>
            <pc:sldMk cId="4012922616" sldId="306"/>
            <ac:picMk id="4100" creationId="{C0F0988A-C8CE-4B7C-B2FA-57BCEBE84BC6}"/>
          </ac:picMkLst>
        </pc:picChg>
        <pc:picChg chg="add mod">
          <ac:chgData name="Smetanová, Radka" userId="3cd5dd29-66b2-4127-b2d5-b2827dc8c452" providerId="ADAL" clId="{408826E2-B9A3-461F-942D-94F4ED9FDFDE}" dt="2023-02-01T06:28:28.105" v="795" actId="1076"/>
          <ac:picMkLst>
            <pc:docMk/>
            <pc:sldMk cId="4012922616" sldId="306"/>
            <ac:picMk id="6146" creationId="{7927AF61-FBEA-4713-B51A-AEDA442CEF21}"/>
          </ac:picMkLst>
        </pc:picChg>
        <pc:cxnChg chg="del">
          <ac:chgData name="Smetanová, Radka" userId="3cd5dd29-66b2-4127-b2d5-b2827dc8c452" providerId="ADAL" clId="{408826E2-B9A3-461F-942D-94F4ED9FDFDE}" dt="2023-02-01T06:28:03.072" v="778" actId="26606"/>
          <ac:cxnSpMkLst>
            <pc:docMk/>
            <pc:sldMk cId="4012922616" sldId="306"/>
            <ac:cxnSpMk id="4125" creationId="{7ABFD994-C2DC-4E7D-9411-C7FF7813EF47}"/>
          </ac:cxnSpMkLst>
        </pc:cxnChg>
        <pc:cxnChg chg="add">
          <ac:chgData name="Smetanová, Radka" userId="3cd5dd29-66b2-4127-b2d5-b2827dc8c452" providerId="ADAL" clId="{408826E2-B9A3-461F-942D-94F4ED9FDFDE}" dt="2023-02-01T06:28:03.072" v="778" actId="26606"/>
          <ac:cxnSpMkLst>
            <pc:docMk/>
            <pc:sldMk cId="4012922616" sldId="306"/>
            <ac:cxnSpMk id="6153" creationId="{BA22713B-ABB6-4391-97F9-0449A2B9B664}"/>
          </ac:cxnSpMkLst>
        </pc:cxnChg>
      </pc:sldChg>
      <pc:sldChg chg="del">
        <pc:chgData name="Smetanová, Radka" userId="3cd5dd29-66b2-4127-b2d5-b2827dc8c452" providerId="ADAL" clId="{408826E2-B9A3-461F-942D-94F4ED9FDFDE}" dt="2023-02-01T06:27:40.611" v="771" actId="47"/>
        <pc:sldMkLst>
          <pc:docMk/>
          <pc:sldMk cId="761322629" sldId="307"/>
        </pc:sldMkLst>
      </pc:sldChg>
      <pc:sldChg chg="del">
        <pc:chgData name="Smetanová, Radka" userId="3cd5dd29-66b2-4127-b2d5-b2827dc8c452" providerId="ADAL" clId="{408826E2-B9A3-461F-942D-94F4ED9FDFDE}" dt="2023-02-01T06:27:41.046" v="772" actId="47"/>
        <pc:sldMkLst>
          <pc:docMk/>
          <pc:sldMk cId="3680217747" sldId="308"/>
        </pc:sldMkLst>
      </pc:sldChg>
      <pc:sldChg chg="del">
        <pc:chgData name="Smetanová, Radka" userId="3cd5dd29-66b2-4127-b2d5-b2827dc8c452" providerId="ADAL" clId="{408826E2-B9A3-461F-942D-94F4ED9FDFDE}" dt="2023-02-01T06:27:41.637" v="773" actId="47"/>
        <pc:sldMkLst>
          <pc:docMk/>
          <pc:sldMk cId="2010123109" sldId="309"/>
        </pc:sldMkLst>
      </pc:sldChg>
      <pc:sldChg chg="del">
        <pc:chgData name="Smetanová, Radka" userId="3cd5dd29-66b2-4127-b2d5-b2827dc8c452" providerId="ADAL" clId="{408826E2-B9A3-461F-942D-94F4ED9FDFDE}" dt="2023-02-01T06:27:42.071" v="774" actId="47"/>
        <pc:sldMkLst>
          <pc:docMk/>
          <pc:sldMk cId="505392041" sldId="310"/>
        </pc:sldMkLst>
      </pc:sldChg>
      <pc:sldChg chg="del">
        <pc:chgData name="Smetanová, Radka" userId="3cd5dd29-66b2-4127-b2d5-b2827dc8c452" providerId="ADAL" clId="{408826E2-B9A3-461F-942D-94F4ED9FDFDE}" dt="2023-02-01T06:27:42.740" v="775" actId="47"/>
        <pc:sldMkLst>
          <pc:docMk/>
          <pc:sldMk cId="1851432522" sldId="311"/>
        </pc:sldMkLst>
      </pc:sldChg>
      <pc:sldChg chg="modSp add mod modAnim">
        <pc:chgData name="Smetanová, Radka" userId="3cd5dd29-66b2-4127-b2d5-b2827dc8c452" providerId="ADAL" clId="{408826E2-B9A3-461F-942D-94F4ED9FDFDE}" dt="2023-02-01T06:14:26.862" v="133" actId="21"/>
        <pc:sldMkLst>
          <pc:docMk/>
          <pc:sldMk cId="1957463899" sldId="312"/>
        </pc:sldMkLst>
        <pc:spChg chg="mod">
          <ac:chgData name="Smetanová, Radka" userId="3cd5dd29-66b2-4127-b2d5-b2827dc8c452" providerId="ADAL" clId="{408826E2-B9A3-461F-942D-94F4ED9FDFDE}" dt="2023-02-01T06:12:54.849" v="122" actId="20577"/>
          <ac:spMkLst>
            <pc:docMk/>
            <pc:sldMk cId="1957463899" sldId="312"/>
            <ac:spMk id="5" creationId="{806E4634-FFA4-45C8-998A-C88739359611}"/>
          </ac:spMkLst>
        </pc:spChg>
        <pc:spChg chg="mod">
          <ac:chgData name="Smetanová, Radka" userId="3cd5dd29-66b2-4127-b2d5-b2827dc8c452" providerId="ADAL" clId="{408826E2-B9A3-461F-942D-94F4ED9FDFDE}" dt="2023-02-01T06:14:26.862" v="133" actId="21"/>
          <ac:spMkLst>
            <pc:docMk/>
            <pc:sldMk cId="1957463899" sldId="312"/>
            <ac:spMk id="7" creationId="{0E9FF755-566F-4607-AA2C-5FA7D0B92D18}"/>
          </ac:spMkLst>
        </pc:spChg>
      </pc:sldChg>
      <pc:sldChg chg="addSp delSp modSp add mod delAnim modAnim">
        <pc:chgData name="Smetanová, Radka" userId="3cd5dd29-66b2-4127-b2d5-b2827dc8c452" providerId="ADAL" clId="{408826E2-B9A3-461F-942D-94F4ED9FDFDE}" dt="2023-02-01T06:20:56.269" v="709" actId="1037"/>
        <pc:sldMkLst>
          <pc:docMk/>
          <pc:sldMk cId="3726375291" sldId="313"/>
        </pc:sldMkLst>
        <pc:spChg chg="mod">
          <ac:chgData name="Smetanová, Radka" userId="3cd5dd29-66b2-4127-b2d5-b2827dc8c452" providerId="ADAL" clId="{408826E2-B9A3-461F-942D-94F4ED9FDFDE}" dt="2023-02-01T06:18:44.190" v="667" actId="6549"/>
          <ac:spMkLst>
            <pc:docMk/>
            <pc:sldMk cId="3726375291" sldId="313"/>
            <ac:spMk id="2" creationId="{D521E702-E1AF-42F1-9E23-D11B41F64AD6}"/>
          </ac:spMkLst>
        </pc:spChg>
        <pc:spChg chg="mod">
          <ac:chgData name="Smetanová, Radka" userId="3cd5dd29-66b2-4127-b2d5-b2827dc8c452" providerId="ADAL" clId="{408826E2-B9A3-461F-942D-94F4ED9FDFDE}" dt="2023-02-01T06:18:33.643" v="634" actId="20577"/>
          <ac:spMkLst>
            <pc:docMk/>
            <pc:sldMk cId="3726375291" sldId="313"/>
            <ac:spMk id="3" creationId="{1CFE298F-BCE0-4AFD-864E-930ED8C50263}"/>
          </ac:spMkLst>
        </pc:spChg>
        <pc:spChg chg="mod">
          <ac:chgData name="Smetanová, Radka" userId="3cd5dd29-66b2-4127-b2d5-b2827dc8c452" providerId="ADAL" clId="{408826E2-B9A3-461F-942D-94F4ED9FDFDE}" dt="2023-02-01T06:19:34.229" v="673" actId="2710"/>
          <ac:spMkLst>
            <pc:docMk/>
            <pc:sldMk cId="3726375291" sldId="313"/>
            <ac:spMk id="4" creationId="{63936883-5E8F-4A8C-8BAD-FEE19752D615}"/>
          </ac:spMkLst>
        </pc:spChg>
        <pc:spChg chg="add mod">
          <ac:chgData name="Smetanová, Radka" userId="3cd5dd29-66b2-4127-b2d5-b2827dc8c452" providerId="ADAL" clId="{408826E2-B9A3-461F-942D-94F4ED9FDFDE}" dt="2023-02-01T06:19:56.177" v="682" actId="208"/>
          <ac:spMkLst>
            <pc:docMk/>
            <pc:sldMk cId="3726375291" sldId="313"/>
            <ac:spMk id="5" creationId="{146B9981-6996-45EC-82EA-B141978D3D10}"/>
          </ac:spMkLst>
        </pc:spChg>
        <pc:spChg chg="add mod">
          <ac:chgData name="Smetanová, Radka" userId="3cd5dd29-66b2-4127-b2d5-b2827dc8c452" providerId="ADAL" clId="{408826E2-B9A3-461F-942D-94F4ED9FDFDE}" dt="2023-02-01T06:20:17.839" v="692" actId="14100"/>
          <ac:spMkLst>
            <pc:docMk/>
            <pc:sldMk cId="3726375291" sldId="313"/>
            <ac:spMk id="7" creationId="{EF3D08E5-6D42-48F4-9D61-8E8E7C2D0E40}"/>
          </ac:spMkLst>
        </pc:spChg>
        <pc:spChg chg="add mod">
          <ac:chgData name="Smetanová, Radka" userId="3cd5dd29-66b2-4127-b2d5-b2827dc8c452" providerId="ADAL" clId="{408826E2-B9A3-461F-942D-94F4ED9FDFDE}" dt="2023-02-01T06:20:35.007" v="696" actId="14100"/>
          <ac:spMkLst>
            <pc:docMk/>
            <pc:sldMk cId="3726375291" sldId="313"/>
            <ac:spMk id="8" creationId="{6D6697EF-6E65-4147-BAA3-4DF5EA0A570C}"/>
          </ac:spMkLst>
        </pc:spChg>
        <pc:spChg chg="add mod">
          <ac:chgData name="Smetanová, Radka" userId="3cd5dd29-66b2-4127-b2d5-b2827dc8c452" providerId="ADAL" clId="{408826E2-B9A3-461F-942D-94F4ED9FDFDE}" dt="2023-02-01T06:20:56.269" v="709" actId="1037"/>
          <ac:spMkLst>
            <pc:docMk/>
            <pc:sldMk cId="3726375291" sldId="313"/>
            <ac:spMk id="9" creationId="{B49F5694-3064-452F-9C3B-F074749B8951}"/>
          </ac:spMkLst>
        </pc:spChg>
        <pc:spChg chg="del mod">
          <ac:chgData name="Smetanová, Radka" userId="3cd5dd29-66b2-4127-b2d5-b2827dc8c452" providerId="ADAL" clId="{408826E2-B9A3-461F-942D-94F4ED9FDFDE}" dt="2023-02-01T06:18:08.229" v="629" actId="478"/>
          <ac:spMkLst>
            <pc:docMk/>
            <pc:sldMk cId="3726375291" sldId="313"/>
            <ac:spMk id="10" creationId="{D8E58749-5235-4077-8144-08827BC81CFB}"/>
          </ac:spMkLst>
        </pc:spChg>
      </pc:sldChg>
      <pc:sldChg chg="addSp modSp add mod modAnim">
        <pc:chgData name="Smetanová, Radka" userId="3cd5dd29-66b2-4127-b2d5-b2827dc8c452" providerId="ADAL" clId="{408826E2-B9A3-461F-942D-94F4ED9FDFDE}" dt="2023-02-01T06:22:19.380" v="735" actId="1036"/>
        <pc:sldMkLst>
          <pc:docMk/>
          <pc:sldMk cId="3838491077" sldId="314"/>
        </pc:sldMkLst>
        <pc:spChg chg="mod">
          <ac:chgData name="Smetanová, Radka" userId="3cd5dd29-66b2-4127-b2d5-b2827dc8c452" providerId="ADAL" clId="{408826E2-B9A3-461F-942D-94F4ED9FDFDE}" dt="2023-02-01T06:19:20" v="671" actId="2710"/>
          <ac:spMkLst>
            <pc:docMk/>
            <pc:sldMk cId="3838491077" sldId="314"/>
            <ac:spMk id="4" creationId="{63936883-5E8F-4A8C-8BAD-FEE19752D615}"/>
          </ac:spMkLst>
        </pc:spChg>
        <pc:spChg chg="add mod">
          <ac:chgData name="Smetanová, Radka" userId="3cd5dd29-66b2-4127-b2d5-b2827dc8c452" providerId="ADAL" clId="{408826E2-B9A3-461F-942D-94F4ED9FDFDE}" dt="2023-02-01T06:21:13.274" v="715" actId="1038"/>
          <ac:spMkLst>
            <pc:docMk/>
            <pc:sldMk cId="3838491077" sldId="314"/>
            <ac:spMk id="5" creationId="{312F1468-80CB-4BBD-A1AA-7946167E1E90}"/>
          </ac:spMkLst>
        </pc:spChg>
        <pc:spChg chg="add mod">
          <ac:chgData name="Smetanová, Radka" userId="3cd5dd29-66b2-4127-b2d5-b2827dc8c452" providerId="ADAL" clId="{408826E2-B9A3-461F-942D-94F4ED9FDFDE}" dt="2023-02-01T06:21:25.510" v="718" actId="14100"/>
          <ac:spMkLst>
            <pc:docMk/>
            <pc:sldMk cId="3838491077" sldId="314"/>
            <ac:spMk id="6" creationId="{BB775470-277A-4204-AE36-818AACC2CE1E}"/>
          </ac:spMkLst>
        </pc:spChg>
        <pc:spChg chg="add mod">
          <ac:chgData name="Smetanová, Radka" userId="3cd5dd29-66b2-4127-b2d5-b2827dc8c452" providerId="ADAL" clId="{408826E2-B9A3-461F-942D-94F4ED9FDFDE}" dt="2023-02-01T06:21:57.738" v="723" actId="1038"/>
          <ac:spMkLst>
            <pc:docMk/>
            <pc:sldMk cId="3838491077" sldId="314"/>
            <ac:spMk id="7" creationId="{5227A682-BB8F-419E-8C62-A4665416F100}"/>
          </ac:spMkLst>
        </pc:spChg>
        <pc:spChg chg="add mod">
          <ac:chgData name="Smetanová, Radka" userId="3cd5dd29-66b2-4127-b2d5-b2827dc8c452" providerId="ADAL" clId="{408826E2-B9A3-461F-942D-94F4ED9FDFDE}" dt="2023-02-01T06:22:19.380" v="735" actId="1036"/>
          <ac:spMkLst>
            <pc:docMk/>
            <pc:sldMk cId="3838491077" sldId="314"/>
            <ac:spMk id="8" creationId="{A7A19374-AA7B-4C63-9DCC-2B8A7EA0913A}"/>
          </ac:spMkLst>
        </pc:spChg>
      </pc:sldChg>
    </pc:docChg>
  </pc:docChgLst>
  <pc:docChgLst>
    <pc:chgData name="Smetanová, Radka" userId="3cd5dd29-66b2-4127-b2d5-b2827dc8c452" providerId="ADAL" clId="{6D6E4473-1133-4BA7-A760-420A24EB719C}"/>
    <pc:docChg chg="modSld">
      <pc:chgData name="Smetanová, Radka" userId="3cd5dd29-66b2-4127-b2d5-b2827dc8c452" providerId="ADAL" clId="{6D6E4473-1133-4BA7-A760-420A24EB719C}" dt="2025-02-04T13:05:07.313" v="2" actId="14100"/>
      <pc:docMkLst>
        <pc:docMk/>
      </pc:docMkLst>
      <pc:sldChg chg="addSp modSp mod">
        <pc:chgData name="Smetanová, Radka" userId="3cd5dd29-66b2-4127-b2d5-b2827dc8c452" providerId="ADAL" clId="{6D6E4473-1133-4BA7-A760-420A24EB719C}" dt="2025-02-04T13:05:07.313" v="2" actId="14100"/>
        <pc:sldMkLst>
          <pc:docMk/>
          <pc:sldMk cId="1602120555" sldId="299"/>
        </pc:sldMkLst>
        <pc:picChg chg="add mod">
          <ac:chgData name="Smetanová, Radka" userId="3cd5dd29-66b2-4127-b2d5-b2827dc8c452" providerId="ADAL" clId="{6D6E4473-1133-4BA7-A760-420A24EB719C}" dt="2025-02-04T13:05:07.313" v="2" actId="14100"/>
          <ac:picMkLst>
            <pc:docMk/>
            <pc:sldMk cId="1602120555" sldId="299"/>
            <ac:picMk id="3" creationId="{EFDA8DCE-48EB-6F2F-72E5-C9F59839D272}"/>
          </ac:picMkLst>
        </pc:picChg>
      </pc:sldChg>
    </pc:docChg>
  </pc:docChgLst>
  <pc:docChgLst>
    <pc:chgData name="Smetanová, Radka" userId="3cd5dd29-66b2-4127-b2d5-b2827dc8c452" providerId="ADAL" clId="{95854BA0-8D6A-4A31-81BA-4E2E3F7E2B63}"/>
    <pc:docChg chg="modSld">
      <pc:chgData name="Smetanová, Radka" userId="3cd5dd29-66b2-4127-b2d5-b2827dc8c452" providerId="ADAL" clId="{95854BA0-8D6A-4A31-81BA-4E2E3F7E2B63}" dt="2023-02-01T08:14:21.460" v="2" actId="20577"/>
      <pc:docMkLst>
        <pc:docMk/>
      </pc:docMkLst>
      <pc:sldChg chg="modSp">
        <pc:chgData name="Smetanová, Radka" userId="3cd5dd29-66b2-4127-b2d5-b2827dc8c452" providerId="ADAL" clId="{95854BA0-8D6A-4A31-81BA-4E2E3F7E2B63}" dt="2023-02-01T08:14:21.460" v="2" actId="20577"/>
        <pc:sldMkLst>
          <pc:docMk/>
          <pc:sldMk cId="1440196497" sldId="284"/>
        </pc:sldMkLst>
        <pc:spChg chg="mod">
          <ac:chgData name="Smetanová, Radka" userId="3cd5dd29-66b2-4127-b2d5-b2827dc8c452" providerId="ADAL" clId="{95854BA0-8D6A-4A31-81BA-4E2E3F7E2B63}" dt="2023-02-01T08:14:21.460" v="2" actId="20577"/>
          <ac:spMkLst>
            <pc:docMk/>
            <pc:sldMk cId="1440196497" sldId="284"/>
            <ac:spMk id="7" creationId="{0E9FF755-566F-4607-AA2C-5FA7D0B92D18}"/>
          </ac:spMkLst>
        </pc:spChg>
      </pc:sldChg>
    </pc:docChg>
  </pc:docChgLst>
  <pc:docChgLst>
    <pc:chgData name="Smetanová, Radka" userId="3cd5dd29-66b2-4127-b2d5-b2827dc8c452" providerId="ADAL" clId="{35669601-3180-4ACC-9CFA-0A43160AFE44}"/>
    <pc:docChg chg="undo custSel addSld delSld modSld sldOrd">
      <pc:chgData name="Smetanová, Radka" userId="3cd5dd29-66b2-4127-b2d5-b2827dc8c452" providerId="ADAL" clId="{35669601-3180-4ACC-9CFA-0A43160AFE44}" dt="2023-01-23T22:03:37.095" v="1240" actId="1036"/>
      <pc:docMkLst>
        <pc:docMk/>
      </pc:docMkLst>
      <pc:sldChg chg="modSp mod">
        <pc:chgData name="Smetanová, Radka" userId="3cd5dd29-66b2-4127-b2d5-b2827dc8c452" providerId="ADAL" clId="{35669601-3180-4ACC-9CFA-0A43160AFE44}" dt="2023-01-23T22:03:15.831" v="1234" actId="20577"/>
        <pc:sldMkLst>
          <pc:docMk/>
          <pc:sldMk cId="1395117521" sldId="256"/>
        </pc:sldMkLst>
        <pc:spChg chg="mod">
          <ac:chgData name="Smetanová, Radka" userId="3cd5dd29-66b2-4127-b2d5-b2827dc8c452" providerId="ADAL" clId="{35669601-3180-4ACC-9CFA-0A43160AFE44}" dt="2023-01-23T22:03:15.831" v="1234" actId="20577"/>
          <ac:spMkLst>
            <pc:docMk/>
            <pc:sldMk cId="1395117521" sldId="256"/>
            <ac:spMk id="3" creationId="{54DA9D43-CF19-486F-A5D0-646FF40390AC}"/>
          </ac:spMkLst>
        </pc:spChg>
      </pc:sldChg>
      <pc:sldChg chg="modSp mod">
        <pc:chgData name="Smetanová, Radka" userId="3cd5dd29-66b2-4127-b2d5-b2827dc8c452" providerId="ADAL" clId="{35669601-3180-4ACC-9CFA-0A43160AFE44}" dt="2023-01-23T21:29:13.595" v="397" actId="113"/>
        <pc:sldMkLst>
          <pc:docMk/>
          <pc:sldMk cId="77417285" sldId="266"/>
        </pc:sldMkLst>
        <pc:spChg chg="mod">
          <ac:chgData name="Smetanová, Radka" userId="3cd5dd29-66b2-4127-b2d5-b2827dc8c452" providerId="ADAL" clId="{35669601-3180-4ACC-9CFA-0A43160AFE44}" dt="2023-01-23T21:29:13.595" v="397" actId="113"/>
          <ac:spMkLst>
            <pc:docMk/>
            <pc:sldMk cId="77417285" sldId="266"/>
            <ac:spMk id="3" creationId="{EC9349C6-4D7A-40B1-910E-741FAE8A4D2D}"/>
          </ac:spMkLst>
        </pc:spChg>
      </pc:sldChg>
      <pc:sldChg chg="modSp mod">
        <pc:chgData name="Smetanová, Radka" userId="3cd5dd29-66b2-4127-b2d5-b2827dc8c452" providerId="ADAL" clId="{35669601-3180-4ACC-9CFA-0A43160AFE44}" dt="2023-01-23T21:36:47.458" v="455" actId="20577"/>
        <pc:sldMkLst>
          <pc:docMk/>
          <pc:sldMk cId="3399040794" sldId="283"/>
        </pc:sldMkLst>
        <pc:spChg chg="mod">
          <ac:chgData name="Smetanová, Radka" userId="3cd5dd29-66b2-4127-b2d5-b2827dc8c452" providerId="ADAL" clId="{35669601-3180-4ACC-9CFA-0A43160AFE44}" dt="2023-01-23T21:36:47.458" v="455" actId="20577"/>
          <ac:spMkLst>
            <pc:docMk/>
            <pc:sldMk cId="3399040794" sldId="283"/>
            <ac:spMk id="3" creationId="{9C8A1656-23D4-40EE-B162-837A68B1EF7F}"/>
          </ac:spMkLst>
        </pc:spChg>
      </pc:sldChg>
      <pc:sldChg chg="modSp mod modAnim">
        <pc:chgData name="Smetanová, Radka" userId="3cd5dd29-66b2-4127-b2d5-b2827dc8c452" providerId="ADAL" clId="{35669601-3180-4ACC-9CFA-0A43160AFE44}" dt="2023-01-23T21:11:58.239" v="101" actId="27636"/>
        <pc:sldMkLst>
          <pc:docMk/>
          <pc:sldMk cId="1440196497" sldId="284"/>
        </pc:sldMkLst>
        <pc:spChg chg="mod">
          <ac:chgData name="Smetanová, Radka" userId="3cd5dd29-66b2-4127-b2d5-b2827dc8c452" providerId="ADAL" clId="{35669601-3180-4ACC-9CFA-0A43160AFE44}" dt="2023-01-23T21:11:58.239" v="101" actId="27636"/>
          <ac:spMkLst>
            <pc:docMk/>
            <pc:sldMk cId="1440196497" sldId="284"/>
            <ac:spMk id="4" creationId="{DA4CD9B3-934D-452F-9DBC-DFFF8B1DDEBE}"/>
          </ac:spMkLst>
        </pc:spChg>
        <pc:spChg chg="mod">
          <ac:chgData name="Smetanová, Radka" userId="3cd5dd29-66b2-4127-b2d5-b2827dc8c452" providerId="ADAL" clId="{35669601-3180-4ACC-9CFA-0A43160AFE44}" dt="2023-01-23T21:11:33.032" v="99" actId="255"/>
          <ac:spMkLst>
            <pc:docMk/>
            <pc:sldMk cId="1440196497" sldId="284"/>
            <ac:spMk id="5" creationId="{806E4634-FFA4-45C8-998A-C88739359611}"/>
          </ac:spMkLst>
        </pc:spChg>
        <pc:spChg chg="mod">
          <ac:chgData name="Smetanová, Radka" userId="3cd5dd29-66b2-4127-b2d5-b2827dc8c452" providerId="ADAL" clId="{35669601-3180-4ACC-9CFA-0A43160AFE44}" dt="2023-01-23T21:11:22.990" v="98" actId="14100"/>
          <ac:spMkLst>
            <pc:docMk/>
            <pc:sldMk cId="1440196497" sldId="284"/>
            <ac:spMk id="7" creationId="{0E9FF755-566F-4607-AA2C-5FA7D0B92D18}"/>
          </ac:spMkLst>
        </pc:spChg>
      </pc:sldChg>
      <pc:sldChg chg="addSp delSp modSp mod delAnim modAnim">
        <pc:chgData name="Smetanová, Radka" userId="3cd5dd29-66b2-4127-b2d5-b2827dc8c452" providerId="ADAL" clId="{35669601-3180-4ACC-9CFA-0A43160AFE44}" dt="2023-01-23T21:54:33.095" v="939" actId="478"/>
        <pc:sldMkLst>
          <pc:docMk/>
          <pc:sldMk cId="2992214101" sldId="285"/>
        </pc:sldMkLst>
        <pc:spChg chg="mod">
          <ac:chgData name="Smetanová, Radka" userId="3cd5dd29-66b2-4127-b2d5-b2827dc8c452" providerId="ADAL" clId="{35669601-3180-4ACC-9CFA-0A43160AFE44}" dt="2023-01-23T21:52:09.869" v="804" actId="20577"/>
          <ac:spMkLst>
            <pc:docMk/>
            <pc:sldMk cId="2992214101" sldId="285"/>
            <ac:spMk id="2" creationId="{D521E702-E1AF-42F1-9E23-D11B41F64AD6}"/>
          </ac:spMkLst>
        </pc:spChg>
        <pc:spChg chg="mod">
          <ac:chgData name="Smetanová, Radka" userId="3cd5dd29-66b2-4127-b2d5-b2827dc8c452" providerId="ADAL" clId="{35669601-3180-4ACC-9CFA-0A43160AFE44}" dt="2023-01-23T21:51:56.818" v="776" actId="20577"/>
          <ac:spMkLst>
            <pc:docMk/>
            <pc:sldMk cId="2992214101" sldId="285"/>
            <ac:spMk id="3" creationId="{1CFE298F-BCE0-4AFD-864E-930ED8C50263}"/>
          </ac:spMkLst>
        </pc:spChg>
        <pc:spChg chg="mod">
          <ac:chgData name="Smetanová, Radka" userId="3cd5dd29-66b2-4127-b2d5-b2827dc8c452" providerId="ADAL" clId="{35669601-3180-4ACC-9CFA-0A43160AFE44}" dt="2023-01-23T21:53:04.287" v="863" actId="403"/>
          <ac:spMkLst>
            <pc:docMk/>
            <pc:sldMk cId="2992214101" sldId="285"/>
            <ac:spMk id="4" creationId="{63936883-5E8F-4A8C-8BAD-FEE19752D615}"/>
          </ac:spMkLst>
        </pc:spChg>
        <pc:spChg chg="del">
          <ac:chgData name="Smetanová, Radka" userId="3cd5dd29-66b2-4127-b2d5-b2827dc8c452" providerId="ADAL" clId="{35669601-3180-4ACC-9CFA-0A43160AFE44}" dt="2023-01-23T21:51:26.313" v="764" actId="478"/>
          <ac:spMkLst>
            <pc:docMk/>
            <pc:sldMk cId="2992214101" sldId="285"/>
            <ac:spMk id="6" creationId="{65E4EE8B-2BFD-4D7F-9B3E-2043A26D187C}"/>
          </ac:spMkLst>
        </pc:spChg>
        <pc:spChg chg="mod">
          <ac:chgData name="Smetanová, Radka" userId="3cd5dd29-66b2-4127-b2d5-b2827dc8c452" providerId="ADAL" clId="{35669601-3180-4ACC-9CFA-0A43160AFE44}" dt="2023-01-23T21:53:11.587" v="864" actId="1076"/>
          <ac:spMkLst>
            <pc:docMk/>
            <pc:sldMk cId="2992214101" sldId="285"/>
            <ac:spMk id="7" creationId="{74520AFB-8581-44EF-A1F1-0BF658AEF23D}"/>
          </ac:spMkLst>
        </pc:spChg>
        <pc:spChg chg="del">
          <ac:chgData name="Smetanová, Radka" userId="3cd5dd29-66b2-4127-b2d5-b2827dc8c452" providerId="ADAL" clId="{35669601-3180-4ACC-9CFA-0A43160AFE44}" dt="2023-01-23T21:54:23.089" v="936" actId="478"/>
          <ac:spMkLst>
            <pc:docMk/>
            <pc:sldMk cId="2992214101" sldId="285"/>
            <ac:spMk id="8" creationId="{DB360ADD-4C68-4D13-9AEB-18E1B4848B34}"/>
          </ac:spMkLst>
        </pc:spChg>
        <pc:spChg chg="del">
          <ac:chgData name="Smetanová, Radka" userId="3cd5dd29-66b2-4127-b2d5-b2827dc8c452" providerId="ADAL" clId="{35669601-3180-4ACC-9CFA-0A43160AFE44}" dt="2023-01-23T21:54:26.136" v="937" actId="478"/>
          <ac:spMkLst>
            <pc:docMk/>
            <pc:sldMk cId="2992214101" sldId="285"/>
            <ac:spMk id="9" creationId="{976C15C0-77A5-4AA7-A59D-075A93DC6DC9}"/>
          </ac:spMkLst>
        </pc:spChg>
        <pc:spChg chg="del">
          <ac:chgData name="Smetanová, Radka" userId="3cd5dd29-66b2-4127-b2d5-b2827dc8c452" providerId="ADAL" clId="{35669601-3180-4ACC-9CFA-0A43160AFE44}" dt="2023-01-23T21:54:28.888" v="938" actId="478"/>
          <ac:spMkLst>
            <pc:docMk/>
            <pc:sldMk cId="2992214101" sldId="285"/>
            <ac:spMk id="10" creationId="{7E899E81-08FF-433A-9421-7A8509FB452F}"/>
          </ac:spMkLst>
        </pc:spChg>
        <pc:spChg chg="del">
          <ac:chgData name="Smetanová, Radka" userId="3cd5dd29-66b2-4127-b2d5-b2827dc8c452" providerId="ADAL" clId="{35669601-3180-4ACC-9CFA-0A43160AFE44}" dt="2023-01-23T21:54:33.095" v="939" actId="478"/>
          <ac:spMkLst>
            <pc:docMk/>
            <pc:sldMk cId="2992214101" sldId="285"/>
            <ac:spMk id="11" creationId="{B4F188B3-F51A-4744-9844-D460BC37E226}"/>
          </ac:spMkLst>
        </pc:spChg>
        <pc:spChg chg="add del mod">
          <ac:chgData name="Smetanová, Radka" userId="3cd5dd29-66b2-4127-b2d5-b2827dc8c452" providerId="ADAL" clId="{35669601-3180-4ACC-9CFA-0A43160AFE44}" dt="2023-01-23T21:51:29.962" v="765" actId="478"/>
          <ac:spMkLst>
            <pc:docMk/>
            <pc:sldMk cId="2992214101" sldId="285"/>
            <ac:spMk id="12" creationId="{BBE7483D-0FBE-4595-BB0D-944B4CB05C5D}"/>
          </ac:spMkLst>
        </pc:spChg>
        <pc:spChg chg="add mod">
          <ac:chgData name="Smetanová, Radka" userId="3cd5dd29-66b2-4127-b2d5-b2827dc8c452" providerId="ADAL" clId="{35669601-3180-4ACC-9CFA-0A43160AFE44}" dt="2023-01-23T21:53:24.167" v="869" actId="1037"/>
          <ac:spMkLst>
            <pc:docMk/>
            <pc:sldMk cId="2992214101" sldId="285"/>
            <ac:spMk id="13" creationId="{3626C95A-8C0A-4C6C-9CF3-F5E5C5B5BFAA}"/>
          </ac:spMkLst>
        </pc:spChg>
        <pc:spChg chg="add mod">
          <ac:chgData name="Smetanová, Radka" userId="3cd5dd29-66b2-4127-b2d5-b2827dc8c452" providerId="ADAL" clId="{35669601-3180-4ACC-9CFA-0A43160AFE44}" dt="2023-01-23T21:53:37.748" v="893" actId="1038"/>
          <ac:spMkLst>
            <pc:docMk/>
            <pc:sldMk cId="2992214101" sldId="285"/>
            <ac:spMk id="14" creationId="{8CC9D703-32A2-4421-B8D9-A7A302BBF970}"/>
          </ac:spMkLst>
        </pc:spChg>
        <pc:spChg chg="add mod">
          <ac:chgData name="Smetanová, Radka" userId="3cd5dd29-66b2-4127-b2d5-b2827dc8c452" providerId="ADAL" clId="{35669601-3180-4ACC-9CFA-0A43160AFE44}" dt="2023-01-23T21:53:52.509" v="904" actId="20577"/>
          <ac:spMkLst>
            <pc:docMk/>
            <pc:sldMk cId="2992214101" sldId="285"/>
            <ac:spMk id="15" creationId="{0C0F5572-B6A5-4FD7-AD78-2E3EF9A53CF8}"/>
          </ac:spMkLst>
        </pc:spChg>
        <pc:spChg chg="add mod">
          <ac:chgData name="Smetanová, Radka" userId="3cd5dd29-66b2-4127-b2d5-b2827dc8c452" providerId="ADAL" clId="{35669601-3180-4ACC-9CFA-0A43160AFE44}" dt="2023-01-23T21:54:20.160" v="935" actId="1037"/>
          <ac:spMkLst>
            <pc:docMk/>
            <pc:sldMk cId="2992214101" sldId="285"/>
            <ac:spMk id="16" creationId="{19471F18-949E-459F-8B52-29CC636496A9}"/>
          </ac:spMkLst>
        </pc:spChg>
      </pc:sldChg>
      <pc:sldChg chg="addSp delSp modSp mod delAnim modAnim">
        <pc:chgData name="Smetanová, Radka" userId="3cd5dd29-66b2-4127-b2d5-b2827dc8c452" providerId="ADAL" clId="{35669601-3180-4ACC-9CFA-0A43160AFE44}" dt="2023-01-23T21:58:34.435" v="1033" actId="692"/>
        <pc:sldMkLst>
          <pc:docMk/>
          <pc:sldMk cId="2539071098" sldId="286"/>
        </pc:sldMkLst>
        <pc:spChg chg="mod">
          <ac:chgData name="Smetanová, Radka" userId="3cd5dd29-66b2-4127-b2d5-b2827dc8c452" providerId="ADAL" clId="{35669601-3180-4ACC-9CFA-0A43160AFE44}" dt="2023-01-23T21:55:08.525" v="940"/>
          <ac:spMkLst>
            <pc:docMk/>
            <pc:sldMk cId="2539071098" sldId="286"/>
            <ac:spMk id="2" creationId="{D9D9817E-78AA-4F26-A600-3D91F5432BCF}"/>
          </ac:spMkLst>
        </pc:spChg>
        <pc:spChg chg="mod">
          <ac:chgData name="Smetanová, Radka" userId="3cd5dd29-66b2-4127-b2d5-b2827dc8c452" providerId="ADAL" clId="{35669601-3180-4ACC-9CFA-0A43160AFE44}" dt="2023-01-23T21:55:25.850" v="946" actId="20577"/>
          <ac:spMkLst>
            <pc:docMk/>
            <pc:sldMk cId="2539071098" sldId="286"/>
            <ac:spMk id="3" creationId="{BAF80AC2-E462-4FF7-A1A9-92D8353DF3D0}"/>
          </ac:spMkLst>
        </pc:spChg>
        <pc:spChg chg="mod">
          <ac:chgData name="Smetanová, Radka" userId="3cd5dd29-66b2-4127-b2d5-b2827dc8c452" providerId="ADAL" clId="{35669601-3180-4ACC-9CFA-0A43160AFE44}" dt="2023-01-23T21:55:45.411" v="955" actId="27636"/>
          <ac:spMkLst>
            <pc:docMk/>
            <pc:sldMk cId="2539071098" sldId="286"/>
            <ac:spMk id="4" creationId="{3009847D-88F7-4804-9CAE-62D66D98A8EC}"/>
          </ac:spMkLst>
        </pc:spChg>
        <pc:spChg chg="mod">
          <ac:chgData name="Smetanová, Radka" userId="3cd5dd29-66b2-4127-b2d5-b2827dc8c452" providerId="ADAL" clId="{35669601-3180-4ACC-9CFA-0A43160AFE44}" dt="2023-01-23T21:56:08.648" v="960" actId="20577"/>
          <ac:spMkLst>
            <pc:docMk/>
            <pc:sldMk cId="2539071098" sldId="286"/>
            <ac:spMk id="6" creationId="{2AC20EBB-624E-4CC5-8C00-2AAD3EBAF668}"/>
          </ac:spMkLst>
        </pc:spChg>
        <pc:spChg chg="del">
          <ac:chgData name="Smetanová, Radka" userId="3cd5dd29-66b2-4127-b2d5-b2827dc8c452" providerId="ADAL" clId="{35669601-3180-4ACC-9CFA-0A43160AFE44}" dt="2023-01-23T21:55:49.402" v="956" actId="478"/>
          <ac:spMkLst>
            <pc:docMk/>
            <pc:sldMk cId="2539071098" sldId="286"/>
            <ac:spMk id="7" creationId="{B8830D36-7433-4AC5-8227-DBFA20723A6A}"/>
          </ac:spMkLst>
        </pc:spChg>
        <pc:spChg chg="del">
          <ac:chgData name="Smetanová, Radka" userId="3cd5dd29-66b2-4127-b2d5-b2827dc8c452" providerId="ADAL" clId="{35669601-3180-4ACC-9CFA-0A43160AFE44}" dt="2023-01-23T21:55:49.402" v="956" actId="478"/>
          <ac:spMkLst>
            <pc:docMk/>
            <pc:sldMk cId="2539071098" sldId="286"/>
            <ac:spMk id="8" creationId="{8C96F54B-D0CE-4573-B89D-59E81502B622}"/>
          </ac:spMkLst>
        </pc:spChg>
        <pc:spChg chg="del">
          <ac:chgData name="Smetanová, Radka" userId="3cd5dd29-66b2-4127-b2d5-b2827dc8c452" providerId="ADAL" clId="{35669601-3180-4ACC-9CFA-0A43160AFE44}" dt="2023-01-23T21:55:49.402" v="956" actId="478"/>
          <ac:spMkLst>
            <pc:docMk/>
            <pc:sldMk cId="2539071098" sldId="286"/>
            <ac:spMk id="9" creationId="{3148E5DB-4FAE-4B83-8130-3539AB8CD05D}"/>
          </ac:spMkLst>
        </pc:spChg>
        <pc:spChg chg="del">
          <ac:chgData name="Smetanová, Radka" userId="3cd5dd29-66b2-4127-b2d5-b2827dc8c452" providerId="ADAL" clId="{35669601-3180-4ACC-9CFA-0A43160AFE44}" dt="2023-01-23T21:55:49.402" v="956" actId="478"/>
          <ac:spMkLst>
            <pc:docMk/>
            <pc:sldMk cId="2539071098" sldId="286"/>
            <ac:spMk id="10" creationId="{A6A4B0D6-45EB-4E45-9376-372C199578FA}"/>
          </ac:spMkLst>
        </pc:spChg>
        <pc:spChg chg="del">
          <ac:chgData name="Smetanová, Radka" userId="3cd5dd29-66b2-4127-b2d5-b2827dc8c452" providerId="ADAL" clId="{35669601-3180-4ACC-9CFA-0A43160AFE44}" dt="2023-01-23T21:55:49.402" v="956" actId="478"/>
          <ac:spMkLst>
            <pc:docMk/>
            <pc:sldMk cId="2539071098" sldId="286"/>
            <ac:spMk id="11" creationId="{5AED66BC-7CB4-4FAA-9384-9B60CEABE633}"/>
          </ac:spMkLst>
        </pc:spChg>
        <pc:spChg chg="del">
          <ac:chgData name="Smetanová, Radka" userId="3cd5dd29-66b2-4127-b2d5-b2827dc8c452" providerId="ADAL" clId="{35669601-3180-4ACC-9CFA-0A43160AFE44}" dt="2023-01-23T21:56:12.575" v="961" actId="478"/>
          <ac:spMkLst>
            <pc:docMk/>
            <pc:sldMk cId="2539071098" sldId="286"/>
            <ac:spMk id="12" creationId="{E154397F-E2FB-4844-A506-37ABC9A8D37B}"/>
          </ac:spMkLst>
        </pc:spChg>
        <pc:spChg chg="del">
          <ac:chgData name="Smetanová, Radka" userId="3cd5dd29-66b2-4127-b2d5-b2827dc8c452" providerId="ADAL" clId="{35669601-3180-4ACC-9CFA-0A43160AFE44}" dt="2023-01-23T21:56:12.575" v="961" actId="478"/>
          <ac:spMkLst>
            <pc:docMk/>
            <pc:sldMk cId="2539071098" sldId="286"/>
            <ac:spMk id="13" creationId="{98596EF7-C443-4AE6-86F2-B04EC769DD31}"/>
          </ac:spMkLst>
        </pc:spChg>
        <pc:spChg chg="del">
          <ac:chgData name="Smetanová, Radka" userId="3cd5dd29-66b2-4127-b2d5-b2827dc8c452" providerId="ADAL" clId="{35669601-3180-4ACC-9CFA-0A43160AFE44}" dt="2023-01-23T21:56:12.575" v="961" actId="478"/>
          <ac:spMkLst>
            <pc:docMk/>
            <pc:sldMk cId="2539071098" sldId="286"/>
            <ac:spMk id="14" creationId="{FBECA86E-CBB6-49AA-937C-998F79C00965}"/>
          </ac:spMkLst>
        </pc:spChg>
        <pc:spChg chg="del">
          <ac:chgData name="Smetanová, Radka" userId="3cd5dd29-66b2-4127-b2d5-b2827dc8c452" providerId="ADAL" clId="{35669601-3180-4ACC-9CFA-0A43160AFE44}" dt="2023-01-23T21:56:12.575" v="961" actId="478"/>
          <ac:spMkLst>
            <pc:docMk/>
            <pc:sldMk cId="2539071098" sldId="286"/>
            <ac:spMk id="15" creationId="{E999CC21-097B-46A8-8842-E6DE9F524CA1}"/>
          </ac:spMkLst>
        </pc:spChg>
        <pc:cxnChg chg="add mod">
          <ac:chgData name="Smetanová, Radka" userId="3cd5dd29-66b2-4127-b2d5-b2827dc8c452" providerId="ADAL" clId="{35669601-3180-4ACC-9CFA-0A43160AFE44}" dt="2023-01-23T21:56:39.680" v="971" actId="692"/>
          <ac:cxnSpMkLst>
            <pc:docMk/>
            <pc:sldMk cId="2539071098" sldId="286"/>
            <ac:cxnSpMk id="16" creationId="{4EBE49FE-F0E5-4E41-9B9C-0D96F925DD1A}"/>
          </ac:cxnSpMkLst>
        </pc:cxnChg>
        <pc:cxnChg chg="add mod">
          <ac:chgData name="Smetanová, Radka" userId="3cd5dd29-66b2-4127-b2d5-b2827dc8c452" providerId="ADAL" clId="{35669601-3180-4ACC-9CFA-0A43160AFE44}" dt="2023-01-23T21:57:07.229" v="1002" actId="692"/>
          <ac:cxnSpMkLst>
            <pc:docMk/>
            <pc:sldMk cId="2539071098" sldId="286"/>
            <ac:cxnSpMk id="17" creationId="{7C16C024-571B-46CC-9D83-6536F04217DB}"/>
          </ac:cxnSpMkLst>
        </pc:cxnChg>
        <pc:cxnChg chg="add mod">
          <ac:chgData name="Smetanová, Radka" userId="3cd5dd29-66b2-4127-b2d5-b2827dc8c452" providerId="ADAL" clId="{35669601-3180-4ACC-9CFA-0A43160AFE44}" dt="2023-01-23T21:57:27.928" v="1010" actId="692"/>
          <ac:cxnSpMkLst>
            <pc:docMk/>
            <pc:sldMk cId="2539071098" sldId="286"/>
            <ac:cxnSpMk id="19" creationId="{91965D83-543F-4D35-8694-08D547D8CAA3}"/>
          </ac:cxnSpMkLst>
        </pc:cxnChg>
        <pc:cxnChg chg="add mod">
          <ac:chgData name="Smetanová, Radka" userId="3cd5dd29-66b2-4127-b2d5-b2827dc8c452" providerId="ADAL" clId="{35669601-3180-4ACC-9CFA-0A43160AFE44}" dt="2023-01-23T21:57:51.407" v="1021" actId="692"/>
          <ac:cxnSpMkLst>
            <pc:docMk/>
            <pc:sldMk cId="2539071098" sldId="286"/>
            <ac:cxnSpMk id="21" creationId="{D97F82E5-4905-48C3-B88A-2A37D911F499}"/>
          </ac:cxnSpMkLst>
        </pc:cxnChg>
        <pc:cxnChg chg="add mod">
          <ac:chgData name="Smetanová, Radka" userId="3cd5dd29-66b2-4127-b2d5-b2827dc8c452" providerId="ADAL" clId="{35669601-3180-4ACC-9CFA-0A43160AFE44}" dt="2023-01-23T21:58:09.280" v="1025" actId="692"/>
          <ac:cxnSpMkLst>
            <pc:docMk/>
            <pc:sldMk cId="2539071098" sldId="286"/>
            <ac:cxnSpMk id="23" creationId="{9A863A14-759E-4CAA-A08B-E223A86831BC}"/>
          </ac:cxnSpMkLst>
        </pc:cxnChg>
        <pc:cxnChg chg="add mod">
          <ac:chgData name="Smetanová, Radka" userId="3cd5dd29-66b2-4127-b2d5-b2827dc8c452" providerId="ADAL" clId="{35669601-3180-4ACC-9CFA-0A43160AFE44}" dt="2023-01-23T21:58:34.435" v="1033" actId="692"/>
          <ac:cxnSpMkLst>
            <pc:docMk/>
            <pc:sldMk cId="2539071098" sldId="286"/>
            <ac:cxnSpMk id="25" creationId="{A2AEEDEF-0F21-4476-8123-473CCE80AE18}"/>
          </ac:cxnSpMkLst>
        </pc:cxnChg>
      </pc:sldChg>
      <pc:sldChg chg="modSp mod modAnim">
        <pc:chgData name="Smetanová, Radka" userId="3cd5dd29-66b2-4127-b2d5-b2827dc8c452" providerId="ADAL" clId="{35669601-3180-4ACC-9CFA-0A43160AFE44}" dt="2023-01-23T22:02:27.076" v="1232" actId="1037"/>
        <pc:sldMkLst>
          <pc:docMk/>
          <pc:sldMk cId="3481972719" sldId="287"/>
        </pc:sldMkLst>
        <pc:spChg chg="mod">
          <ac:chgData name="Smetanová, Radka" userId="3cd5dd29-66b2-4127-b2d5-b2827dc8c452" providerId="ADAL" clId="{35669601-3180-4ACC-9CFA-0A43160AFE44}" dt="2023-01-23T21:58:54.326" v="1034"/>
          <ac:spMkLst>
            <pc:docMk/>
            <pc:sldMk cId="3481972719" sldId="287"/>
            <ac:spMk id="2" creationId="{B4CA8271-9589-420A-BE4C-A057FBB8ECC6}"/>
          </ac:spMkLst>
        </pc:spChg>
        <pc:spChg chg="mod">
          <ac:chgData name="Smetanová, Radka" userId="3cd5dd29-66b2-4127-b2d5-b2827dc8c452" providerId="ADAL" clId="{35669601-3180-4ACC-9CFA-0A43160AFE44}" dt="2023-01-23T21:59:20.139" v="1040" actId="14100"/>
          <ac:spMkLst>
            <pc:docMk/>
            <pc:sldMk cId="3481972719" sldId="287"/>
            <ac:spMk id="3" creationId="{0714F1D6-4612-4F06-9C24-AACEF56495A7}"/>
          </ac:spMkLst>
        </pc:spChg>
        <pc:spChg chg="mod">
          <ac:chgData name="Smetanová, Radka" userId="3cd5dd29-66b2-4127-b2d5-b2827dc8c452" providerId="ADAL" clId="{35669601-3180-4ACC-9CFA-0A43160AFE44}" dt="2023-01-23T22:02:17.882" v="1214" actId="14100"/>
          <ac:spMkLst>
            <pc:docMk/>
            <pc:sldMk cId="3481972719" sldId="287"/>
            <ac:spMk id="4" creationId="{16BB9D2C-F35E-4455-959B-6546912416BE}"/>
          </ac:spMkLst>
        </pc:spChg>
        <pc:spChg chg="mod">
          <ac:chgData name="Smetanová, Radka" userId="3cd5dd29-66b2-4127-b2d5-b2827dc8c452" providerId="ADAL" clId="{35669601-3180-4ACC-9CFA-0A43160AFE44}" dt="2023-01-23T22:02:27.076" v="1232" actId="1037"/>
          <ac:spMkLst>
            <pc:docMk/>
            <pc:sldMk cId="3481972719" sldId="287"/>
            <ac:spMk id="6" creationId="{91E370B4-4D3E-4E74-A17B-1397C3AF10E6}"/>
          </ac:spMkLst>
        </pc:spChg>
      </pc:sldChg>
      <pc:sldChg chg="modSp mod">
        <pc:chgData name="Smetanová, Radka" userId="3cd5dd29-66b2-4127-b2d5-b2827dc8c452" providerId="ADAL" clId="{35669601-3180-4ACC-9CFA-0A43160AFE44}" dt="2023-01-23T21:28:55.991" v="379" actId="6549"/>
        <pc:sldMkLst>
          <pc:docMk/>
          <pc:sldMk cId="2758265117" sldId="288"/>
        </pc:sldMkLst>
        <pc:spChg chg="mod">
          <ac:chgData name="Smetanová, Radka" userId="3cd5dd29-66b2-4127-b2d5-b2827dc8c452" providerId="ADAL" clId="{35669601-3180-4ACC-9CFA-0A43160AFE44}" dt="2023-01-23T21:28:55.991" v="379" actId="6549"/>
          <ac:spMkLst>
            <pc:docMk/>
            <pc:sldMk cId="2758265117" sldId="288"/>
            <ac:spMk id="3" creationId="{F1FD8095-25A7-4D42-B3F2-75AE77C59F68}"/>
          </ac:spMkLst>
        </pc:spChg>
      </pc:sldChg>
      <pc:sldChg chg="del">
        <pc:chgData name="Smetanová, Radka" userId="3cd5dd29-66b2-4127-b2d5-b2827dc8c452" providerId="ADAL" clId="{35669601-3180-4ACC-9CFA-0A43160AFE44}" dt="2023-01-23T21:08:25.946" v="0" actId="47"/>
        <pc:sldMkLst>
          <pc:docMk/>
          <pc:sldMk cId="1700217661" sldId="295"/>
        </pc:sldMkLst>
      </pc:sldChg>
      <pc:sldChg chg="del">
        <pc:chgData name="Smetanová, Radka" userId="3cd5dd29-66b2-4127-b2d5-b2827dc8c452" providerId="ADAL" clId="{35669601-3180-4ACC-9CFA-0A43160AFE44}" dt="2023-01-23T21:08:26.382" v="1" actId="47"/>
        <pc:sldMkLst>
          <pc:docMk/>
          <pc:sldMk cId="2907415324" sldId="296"/>
        </pc:sldMkLst>
      </pc:sldChg>
      <pc:sldChg chg="modSp mod ord">
        <pc:chgData name="Smetanová, Radka" userId="3cd5dd29-66b2-4127-b2d5-b2827dc8c452" providerId="ADAL" clId="{35669601-3180-4ACC-9CFA-0A43160AFE44}" dt="2023-01-23T22:03:37.095" v="1240" actId="1036"/>
        <pc:sldMkLst>
          <pc:docMk/>
          <pc:sldMk cId="2496337672" sldId="297"/>
        </pc:sldMkLst>
        <pc:spChg chg="mod">
          <ac:chgData name="Smetanová, Radka" userId="3cd5dd29-66b2-4127-b2d5-b2827dc8c452" providerId="ADAL" clId="{35669601-3180-4ACC-9CFA-0A43160AFE44}" dt="2023-01-23T22:03:34.739" v="1237"/>
          <ac:spMkLst>
            <pc:docMk/>
            <pc:sldMk cId="2496337672" sldId="297"/>
            <ac:spMk id="3" creationId="{9C8A1656-23D4-40EE-B162-837A68B1EF7F}"/>
          </ac:spMkLst>
        </pc:spChg>
        <pc:picChg chg="mod">
          <ac:chgData name="Smetanová, Radka" userId="3cd5dd29-66b2-4127-b2d5-b2827dc8c452" providerId="ADAL" clId="{35669601-3180-4ACC-9CFA-0A43160AFE44}" dt="2023-01-23T22:03:37.095" v="1240" actId="1036"/>
          <ac:picMkLst>
            <pc:docMk/>
            <pc:sldMk cId="2496337672" sldId="297"/>
            <ac:picMk id="13" creationId="{4526D259-930D-4CE8-9290-5C01ADC5B50A}"/>
          </ac:picMkLst>
        </pc:picChg>
      </pc:sldChg>
      <pc:sldChg chg="addSp delSp modSp new mod setBg">
        <pc:chgData name="Smetanová, Radka" userId="3cd5dd29-66b2-4127-b2d5-b2827dc8c452" providerId="ADAL" clId="{35669601-3180-4ACC-9CFA-0A43160AFE44}" dt="2023-01-23T21:08:48.497" v="16" actId="255"/>
        <pc:sldMkLst>
          <pc:docMk/>
          <pc:sldMk cId="1167856074" sldId="298"/>
        </pc:sldMkLst>
        <pc:spChg chg="mod">
          <ac:chgData name="Smetanová, Radka" userId="3cd5dd29-66b2-4127-b2d5-b2827dc8c452" providerId="ADAL" clId="{35669601-3180-4ACC-9CFA-0A43160AFE44}" dt="2023-01-23T21:08:48.497" v="16" actId="255"/>
          <ac:spMkLst>
            <pc:docMk/>
            <pc:sldMk cId="1167856074" sldId="298"/>
            <ac:spMk id="2" creationId="{793648A4-BAF4-4D4D-80E4-5E76FF9DCFC4}"/>
          </ac:spMkLst>
        </pc:spChg>
        <pc:spChg chg="del">
          <ac:chgData name="Smetanová, Radka" userId="3cd5dd29-66b2-4127-b2d5-b2827dc8c452" providerId="ADAL" clId="{35669601-3180-4ACC-9CFA-0A43160AFE44}" dt="2023-01-23T21:08:39.369" v="14" actId="26606"/>
          <ac:spMkLst>
            <pc:docMk/>
            <pc:sldMk cId="1167856074" sldId="298"/>
            <ac:spMk id="3" creationId="{036C070D-6B07-4B4B-9FA7-CC3896070B56}"/>
          </ac:spMkLst>
        </pc:spChg>
        <pc:spChg chg="add del">
          <ac:chgData name="Smetanová, Radka" userId="3cd5dd29-66b2-4127-b2d5-b2827dc8c452" providerId="ADAL" clId="{35669601-3180-4ACC-9CFA-0A43160AFE44}" dt="2023-01-23T21:08:44.207" v="15" actId="26606"/>
          <ac:spMkLst>
            <pc:docMk/>
            <pc:sldMk cId="1167856074" sldId="298"/>
            <ac:spMk id="9" creationId="{39E3965E-AC41-4711-9D10-E25ABB132D86}"/>
          </ac:spMkLst>
        </pc:spChg>
        <pc:spChg chg="add del">
          <ac:chgData name="Smetanová, Radka" userId="3cd5dd29-66b2-4127-b2d5-b2827dc8c452" providerId="ADAL" clId="{35669601-3180-4ACC-9CFA-0A43160AFE44}" dt="2023-01-23T21:08:44.207" v="15" actId="26606"/>
          <ac:spMkLst>
            <pc:docMk/>
            <pc:sldMk cId="1167856074" sldId="298"/>
            <ac:spMk id="13" creationId="{D5B012D8-7F27-4758-9AC6-C889B154BD73}"/>
          </ac:spMkLst>
        </pc:spChg>
        <pc:spChg chg="add del">
          <ac:chgData name="Smetanová, Radka" userId="3cd5dd29-66b2-4127-b2d5-b2827dc8c452" providerId="ADAL" clId="{35669601-3180-4ACC-9CFA-0A43160AFE44}" dt="2023-01-23T21:08:44.207" v="15" actId="26606"/>
          <ac:spMkLst>
            <pc:docMk/>
            <pc:sldMk cId="1167856074" sldId="298"/>
            <ac:spMk id="15" creationId="{4063B759-00FC-46D1-9898-8E8625268FAF}"/>
          </ac:spMkLst>
        </pc:spChg>
        <pc:spChg chg="add">
          <ac:chgData name="Smetanová, Radka" userId="3cd5dd29-66b2-4127-b2d5-b2827dc8c452" providerId="ADAL" clId="{35669601-3180-4ACC-9CFA-0A43160AFE44}" dt="2023-01-23T21:08:44.207" v="15" actId="26606"/>
          <ac:spMkLst>
            <pc:docMk/>
            <pc:sldMk cId="1167856074" sldId="298"/>
            <ac:spMk id="20" creationId="{39E3965E-AC41-4711-9D10-E25ABB132D86}"/>
          </ac:spMkLst>
        </pc:spChg>
        <pc:spChg chg="add">
          <ac:chgData name="Smetanová, Radka" userId="3cd5dd29-66b2-4127-b2d5-b2827dc8c452" providerId="ADAL" clId="{35669601-3180-4ACC-9CFA-0A43160AFE44}" dt="2023-01-23T21:08:44.207" v="15" actId="26606"/>
          <ac:spMkLst>
            <pc:docMk/>
            <pc:sldMk cId="1167856074" sldId="298"/>
            <ac:spMk id="24" creationId="{A9286AD2-18A9-4868-A4E3-7A2097A20810}"/>
          </ac:spMkLst>
        </pc:spChg>
        <pc:picChg chg="add mod ord">
          <ac:chgData name="Smetanová, Radka" userId="3cd5dd29-66b2-4127-b2d5-b2827dc8c452" providerId="ADAL" clId="{35669601-3180-4ACC-9CFA-0A43160AFE44}" dt="2023-01-23T21:08:44.207" v="15" actId="26606"/>
          <ac:picMkLst>
            <pc:docMk/>
            <pc:sldMk cId="1167856074" sldId="298"/>
            <ac:picMk id="5" creationId="{2E448F2C-77DC-95C5-692A-6ABF9107E448}"/>
          </ac:picMkLst>
        </pc:picChg>
        <pc:cxnChg chg="add del">
          <ac:chgData name="Smetanová, Radka" userId="3cd5dd29-66b2-4127-b2d5-b2827dc8c452" providerId="ADAL" clId="{35669601-3180-4ACC-9CFA-0A43160AFE44}" dt="2023-01-23T21:08:44.207" v="15" actId="26606"/>
          <ac:cxnSpMkLst>
            <pc:docMk/>
            <pc:sldMk cId="1167856074" sldId="298"/>
            <ac:cxnSpMk id="11" creationId="{1F5DC8C3-BA5F-4EED-BB9A-A14272BD82A1}"/>
          </ac:cxnSpMkLst>
        </pc:cxnChg>
        <pc:cxnChg chg="add">
          <ac:chgData name="Smetanová, Radka" userId="3cd5dd29-66b2-4127-b2d5-b2827dc8c452" providerId="ADAL" clId="{35669601-3180-4ACC-9CFA-0A43160AFE44}" dt="2023-01-23T21:08:44.207" v="15" actId="26606"/>
          <ac:cxnSpMkLst>
            <pc:docMk/>
            <pc:sldMk cId="1167856074" sldId="298"/>
            <ac:cxnSpMk id="22" creationId="{1F5DC8C3-BA5F-4EED-BB9A-A14272BD82A1}"/>
          </ac:cxnSpMkLst>
        </pc:cxnChg>
        <pc:cxnChg chg="add">
          <ac:chgData name="Smetanová, Radka" userId="3cd5dd29-66b2-4127-b2d5-b2827dc8c452" providerId="ADAL" clId="{35669601-3180-4ACC-9CFA-0A43160AFE44}" dt="2023-01-23T21:08:44.207" v="15" actId="26606"/>
          <ac:cxnSpMkLst>
            <pc:docMk/>
            <pc:sldMk cId="1167856074" sldId="298"/>
            <ac:cxnSpMk id="26" creationId="{E7A7CD63-7EC3-44F3-95D0-595C4019FF24}"/>
          </ac:cxnSpMkLst>
        </pc:cxnChg>
      </pc:sldChg>
      <pc:sldChg chg="modSp new mod">
        <pc:chgData name="Smetanová, Radka" userId="3cd5dd29-66b2-4127-b2d5-b2827dc8c452" providerId="ADAL" clId="{35669601-3180-4ACC-9CFA-0A43160AFE44}" dt="2023-01-23T21:08:55.568" v="28" actId="20577"/>
        <pc:sldMkLst>
          <pc:docMk/>
          <pc:sldMk cId="1602120555" sldId="299"/>
        </pc:sldMkLst>
        <pc:spChg chg="mod">
          <ac:chgData name="Smetanová, Radka" userId="3cd5dd29-66b2-4127-b2d5-b2827dc8c452" providerId="ADAL" clId="{35669601-3180-4ACC-9CFA-0A43160AFE44}" dt="2023-01-23T21:08:55.568" v="28" actId="20577"/>
          <ac:spMkLst>
            <pc:docMk/>
            <pc:sldMk cId="1602120555" sldId="299"/>
            <ac:spMk id="2" creationId="{98636DD0-8D5F-4A82-9211-34EB0D5F695D}"/>
          </ac:spMkLst>
        </pc:spChg>
      </pc:sldChg>
      <pc:sldChg chg="delSp modSp add mod setBg delDesignElem">
        <pc:chgData name="Smetanová, Radka" userId="3cd5dd29-66b2-4127-b2d5-b2827dc8c452" providerId="ADAL" clId="{35669601-3180-4ACC-9CFA-0A43160AFE44}" dt="2023-01-23T21:19:29.053" v="238" actId="20577"/>
        <pc:sldMkLst>
          <pc:docMk/>
          <pc:sldMk cId="3800028079" sldId="300"/>
        </pc:sldMkLst>
        <pc:spChg chg="mod ord">
          <ac:chgData name="Smetanová, Radka" userId="3cd5dd29-66b2-4127-b2d5-b2827dc8c452" providerId="ADAL" clId="{35669601-3180-4ACC-9CFA-0A43160AFE44}" dt="2023-01-23T21:18:43.953" v="218" actId="14100"/>
          <ac:spMkLst>
            <pc:docMk/>
            <pc:sldMk cId="3800028079" sldId="300"/>
            <ac:spMk id="2" creationId="{6212040E-5FDA-437F-AAAC-38CA78FD6B4C}"/>
          </ac:spMkLst>
        </pc:spChg>
        <pc:spChg chg="mod">
          <ac:chgData name="Smetanová, Radka" userId="3cd5dd29-66b2-4127-b2d5-b2827dc8c452" providerId="ADAL" clId="{35669601-3180-4ACC-9CFA-0A43160AFE44}" dt="2023-01-23T21:19:29.053" v="238" actId="20577"/>
          <ac:spMkLst>
            <pc:docMk/>
            <pc:sldMk cId="3800028079" sldId="300"/>
            <ac:spMk id="5" creationId="{9270BA11-FF39-4AA7-860A-62494E9FFA10}"/>
          </ac:spMkLst>
        </pc:spChg>
        <pc:spChg chg="del">
          <ac:chgData name="Smetanová, Radka" userId="3cd5dd29-66b2-4127-b2d5-b2827dc8c452" providerId="ADAL" clId="{35669601-3180-4ACC-9CFA-0A43160AFE44}" dt="2023-01-23T21:16:22.759" v="103"/>
          <ac:spMkLst>
            <pc:docMk/>
            <pc:sldMk cId="3800028079" sldId="300"/>
            <ac:spMk id="28" creationId="{2B97F24A-32CE-4C1C-A50D-3016B394DCFB}"/>
          </ac:spMkLst>
        </pc:spChg>
        <pc:spChg chg="del">
          <ac:chgData name="Smetanová, Radka" userId="3cd5dd29-66b2-4127-b2d5-b2827dc8c452" providerId="ADAL" clId="{35669601-3180-4ACC-9CFA-0A43160AFE44}" dt="2023-01-23T21:16:22.759" v="103"/>
          <ac:spMkLst>
            <pc:docMk/>
            <pc:sldMk cId="3800028079" sldId="300"/>
            <ac:spMk id="30" creationId="{3CE8AF5E-D374-4CF1-90CC-35CF73B81C3E}"/>
          </ac:spMkLst>
        </pc:spChg>
        <pc:inkChg chg="del">
          <ac:chgData name="Smetanová, Radka" userId="3cd5dd29-66b2-4127-b2d5-b2827dc8c452" providerId="ADAL" clId="{35669601-3180-4ACC-9CFA-0A43160AFE44}" dt="2023-01-23T21:16:22.759" v="103"/>
          <ac:inkMkLst>
            <pc:docMk/>
            <pc:sldMk cId="3800028079" sldId="300"/>
            <ac:inkMk id="32" creationId="{070477C5-0410-4E4F-97A1-F84C2465C187}"/>
          </ac:inkMkLst>
        </pc:inkChg>
      </pc:sldChg>
      <pc:sldChg chg="addSp delSp modSp new mod setBg modClrScheme chgLayout">
        <pc:chgData name="Smetanová, Radka" userId="3cd5dd29-66b2-4127-b2d5-b2827dc8c452" providerId="ADAL" clId="{35669601-3180-4ACC-9CFA-0A43160AFE44}" dt="2023-01-23T21:24:11.357" v="307" actId="14100"/>
        <pc:sldMkLst>
          <pc:docMk/>
          <pc:sldMk cId="3379144766" sldId="301"/>
        </pc:sldMkLst>
        <pc:spChg chg="del mod ord">
          <ac:chgData name="Smetanová, Radka" userId="3cd5dd29-66b2-4127-b2d5-b2827dc8c452" providerId="ADAL" clId="{35669601-3180-4ACC-9CFA-0A43160AFE44}" dt="2023-01-23T21:20:33.687" v="240" actId="700"/>
          <ac:spMkLst>
            <pc:docMk/>
            <pc:sldMk cId="3379144766" sldId="301"/>
            <ac:spMk id="2" creationId="{3C0AD4BD-447A-4FC9-BA87-F7E6B704A3B5}"/>
          </ac:spMkLst>
        </pc:spChg>
        <pc:spChg chg="del mod ord">
          <ac:chgData name="Smetanová, Radka" userId="3cd5dd29-66b2-4127-b2d5-b2827dc8c452" providerId="ADAL" clId="{35669601-3180-4ACC-9CFA-0A43160AFE44}" dt="2023-01-23T21:20:33.687" v="240" actId="700"/>
          <ac:spMkLst>
            <pc:docMk/>
            <pc:sldMk cId="3379144766" sldId="301"/>
            <ac:spMk id="3" creationId="{274D0859-3A8D-43F8-83DB-3B52C6A68753}"/>
          </ac:spMkLst>
        </pc:spChg>
        <pc:spChg chg="del">
          <ac:chgData name="Smetanová, Radka" userId="3cd5dd29-66b2-4127-b2d5-b2827dc8c452" providerId="ADAL" clId="{35669601-3180-4ACC-9CFA-0A43160AFE44}" dt="2023-01-23T21:20:33.687" v="240" actId="700"/>
          <ac:spMkLst>
            <pc:docMk/>
            <pc:sldMk cId="3379144766" sldId="301"/>
            <ac:spMk id="4" creationId="{A368EEA0-29A2-4FD3-8996-E6817BB94A13}"/>
          </ac:spMkLst>
        </pc:spChg>
        <pc:spChg chg="del">
          <ac:chgData name="Smetanová, Radka" userId="3cd5dd29-66b2-4127-b2d5-b2827dc8c452" providerId="ADAL" clId="{35669601-3180-4ACC-9CFA-0A43160AFE44}" dt="2023-01-23T21:20:33.687" v="240" actId="700"/>
          <ac:spMkLst>
            <pc:docMk/>
            <pc:sldMk cId="3379144766" sldId="301"/>
            <ac:spMk id="5" creationId="{F8B34F78-D229-4BDE-8F14-1F45F06C7E45}"/>
          </ac:spMkLst>
        </pc:spChg>
        <pc:spChg chg="del">
          <ac:chgData name="Smetanová, Radka" userId="3cd5dd29-66b2-4127-b2d5-b2827dc8c452" providerId="ADAL" clId="{35669601-3180-4ACC-9CFA-0A43160AFE44}" dt="2023-01-23T21:20:33.687" v="240" actId="700"/>
          <ac:spMkLst>
            <pc:docMk/>
            <pc:sldMk cId="3379144766" sldId="301"/>
            <ac:spMk id="6" creationId="{9513DCD7-381D-40AC-92BA-4DA032017964}"/>
          </ac:spMkLst>
        </pc:spChg>
        <pc:spChg chg="add mod ord">
          <ac:chgData name="Smetanová, Radka" userId="3cd5dd29-66b2-4127-b2d5-b2827dc8c452" providerId="ADAL" clId="{35669601-3180-4ACC-9CFA-0A43160AFE44}" dt="2023-01-23T21:24:11.357" v="307" actId="14100"/>
          <ac:spMkLst>
            <pc:docMk/>
            <pc:sldMk cId="3379144766" sldId="301"/>
            <ac:spMk id="7" creationId="{E6122324-0EE8-47CE-8CD5-22230634686C}"/>
          </ac:spMkLst>
        </pc:spChg>
        <pc:spChg chg="add mod ord">
          <ac:chgData name="Smetanová, Radka" userId="3cd5dd29-66b2-4127-b2d5-b2827dc8c452" providerId="ADAL" clId="{35669601-3180-4ACC-9CFA-0A43160AFE44}" dt="2023-01-23T21:22:28.811" v="281" actId="404"/>
          <ac:spMkLst>
            <pc:docMk/>
            <pc:sldMk cId="3379144766" sldId="301"/>
            <ac:spMk id="8" creationId="{028B4C21-2893-4988-A77D-BC4DA34E772A}"/>
          </ac:spMkLst>
        </pc:spChg>
        <pc:spChg chg="add mod">
          <ac:chgData name="Smetanová, Radka" userId="3cd5dd29-66b2-4127-b2d5-b2827dc8c452" providerId="ADAL" clId="{35669601-3180-4ACC-9CFA-0A43160AFE44}" dt="2023-01-23T21:23:06.949" v="298" actId="207"/>
          <ac:spMkLst>
            <pc:docMk/>
            <pc:sldMk cId="3379144766" sldId="301"/>
            <ac:spMk id="10" creationId="{ED8B4C49-7D46-4EBD-ABD7-0B9E22039DA3}"/>
          </ac:spMkLst>
        </pc:spChg>
        <pc:spChg chg="add">
          <ac:chgData name="Smetanová, Radka" userId="3cd5dd29-66b2-4127-b2d5-b2827dc8c452" providerId="ADAL" clId="{35669601-3180-4ACC-9CFA-0A43160AFE44}" dt="2023-01-23T21:22:08.980" v="275" actId="26606"/>
          <ac:spMkLst>
            <pc:docMk/>
            <pc:sldMk cId="3379144766" sldId="301"/>
            <ac:spMk id="14" creationId="{33428ACC-71EC-4171-9527-10983BA6B41D}"/>
          </ac:spMkLst>
        </pc:spChg>
        <pc:spChg chg="add">
          <ac:chgData name="Smetanová, Radka" userId="3cd5dd29-66b2-4127-b2d5-b2827dc8c452" providerId="ADAL" clId="{35669601-3180-4ACC-9CFA-0A43160AFE44}" dt="2023-01-23T21:22:08.980" v="275" actId="26606"/>
          <ac:spMkLst>
            <pc:docMk/>
            <pc:sldMk cId="3379144766" sldId="301"/>
            <ac:spMk id="18" creationId="{8D4480B4-953D-41FA-9052-09AB3A026947}"/>
          </ac:spMkLst>
        </pc:spChg>
        <pc:picChg chg="add mod">
          <ac:chgData name="Smetanová, Radka" userId="3cd5dd29-66b2-4127-b2d5-b2827dc8c452" providerId="ADAL" clId="{35669601-3180-4ACC-9CFA-0A43160AFE44}" dt="2023-01-23T21:22:42.712" v="284" actId="1076"/>
          <ac:picMkLst>
            <pc:docMk/>
            <pc:sldMk cId="3379144766" sldId="301"/>
            <ac:picMk id="9" creationId="{392839D6-419F-4F9D-888E-C5B29931A67F}"/>
          </ac:picMkLst>
        </pc:picChg>
        <pc:cxnChg chg="add">
          <ac:chgData name="Smetanová, Radka" userId="3cd5dd29-66b2-4127-b2d5-b2827dc8c452" providerId="ADAL" clId="{35669601-3180-4ACC-9CFA-0A43160AFE44}" dt="2023-01-23T21:22:08.980" v="275" actId="26606"/>
          <ac:cxnSpMkLst>
            <pc:docMk/>
            <pc:sldMk cId="3379144766" sldId="301"/>
            <ac:cxnSpMk id="16" creationId="{BA22713B-ABB6-4391-97F9-0449A2B9B664}"/>
          </ac:cxnSpMkLst>
        </pc:cxnChg>
      </pc:sldChg>
      <pc:sldChg chg="addSp delSp modSp add mod">
        <pc:chgData name="Smetanová, Radka" userId="3cd5dd29-66b2-4127-b2d5-b2827dc8c452" providerId="ADAL" clId="{35669601-3180-4ACC-9CFA-0A43160AFE44}" dt="2023-01-23T21:24:29.440" v="311" actId="1076"/>
        <pc:sldMkLst>
          <pc:docMk/>
          <pc:sldMk cId="911362111" sldId="302"/>
        </pc:sldMkLst>
        <pc:spChg chg="mod">
          <ac:chgData name="Smetanová, Radka" userId="3cd5dd29-66b2-4127-b2d5-b2827dc8c452" providerId="ADAL" clId="{35669601-3180-4ACC-9CFA-0A43160AFE44}" dt="2023-01-23T21:24:03.726" v="305" actId="14100"/>
          <ac:spMkLst>
            <pc:docMk/>
            <pc:sldMk cId="911362111" sldId="302"/>
            <ac:spMk id="7" creationId="{E6122324-0EE8-47CE-8CD5-22230634686C}"/>
          </ac:spMkLst>
        </pc:spChg>
        <pc:spChg chg="mod">
          <ac:chgData name="Smetanová, Radka" userId="3cd5dd29-66b2-4127-b2d5-b2827dc8c452" providerId="ADAL" clId="{35669601-3180-4ACC-9CFA-0A43160AFE44}" dt="2023-01-23T21:24:16.219" v="308" actId="403"/>
          <ac:spMkLst>
            <pc:docMk/>
            <pc:sldMk cId="911362111" sldId="302"/>
            <ac:spMk id="8" creationId="{028B4C21-2893-4988-A77D-BC4DA34E772A}"/>
          </ac:spMkLst>
        </pc:spChg>
        <pc:spChg chg="del">
          <ac:chgData name="Smetanová, Radka" userId="3cd5dd29-66b2-4127-b2d5-b2827dc8c452" providerId="ADAL" clId="{35669601-3180-4ACC-9CFA-0A43160AFE44}" dt="2023-01-23T21:23:29.625" v="301" actId="478"/>
          <ac:spMkLst>
            <pc:docMk/>
            <pc:sldMk cId="911362111" sldId="302"/>
            <ac:spMk id="10" creationId="{ED8B4C49-7D46-4EBD-ABD7-0B9E22039DA3}"/>
          </ac:spMkLst>
        </pc:spChg>
        <pc:spChg chg="del">
          <ac:chgData name="Smetanová, Radka" userId="3cd5dd29-66b2-4127-b2d5-b2827dc8c452" providerId="ADAL" clId="{35669601-3180-4ACC-9CFA-0A43160AFE44}" dt="2023-01-23T21:23:55.339" v="303" actId="26606"/>
          <ac:spMkLst>
            <pc:docMk/>
            <pc:sldMk cId="911362111" sldId="302"/>
            <ac:spMk id="14" creationId="{33428ACC-71EC-4171-9527-10983BA6B41D}"/>
          </ac:spMkLst>
        </pc:spChg>
        <pc:spChg chg="del">
          <ac:chgData name="Smetanová, Radka" userId="3cd5dd29-66b2-4127-b2d5-b2827dc8c452" providerId="ADAL" clId="{35669601-3180-4ACC-9CFA-0A43160AFE44}" dt="2023-01-23T21:23:55.339" v="303" actId="26606"/>
          <ac:spMkLst>
            <pc:docMk/>
            <pc:sldMk cId="911362111" sldId="302"/>
            <ac:spMk id="18" creationId="{8D4480B4-953D-41FA-9052-09AB3A026947}"/>
          </ac:spMkLst>
        </pc:spChg>
        <pc:spChg chg="add">
          <ac:chgData name="Smetanová, Radka" userId="3cd5dd29-66b2-4127-b2d5-b2827dc8c452" providerId="ADAL" clId="{35669601-3180-4ACC-9CFA-0A43160AFE44}" dt="2023-01-23T21:23:55.339" v="303" actId="26606"/>
          <ac:spMkLst>
            <pc:docMk/>
            <pc:sldMk cId="911362111" sldId="302"/>
            <ac:spMk id="23" creationId="{33428ACC-71EC-4171-9527-10983BA6B41D}"/>
          </ac:spMkLst>
        </pc:spChg>
        <pc:spChg chg="add">
          <ac:chgData name="Smetanová, Radka" userId="3cd5dd29-66b2-4127-b2d5-b2827dc8c452" providerId="ADAL" clId="{35669601-3180-4ACC-9CFA-0A43160AFE44}" dt="2023-01-23T21:23:55.339" v="303" actId="26606"/>
          <ac:spMkLst>
            <pc:docMk/>
            <pc:sldMk cId="911362111" sldId="302"/>
            <ac:spMk id="27" creationId="{8D4480B4-953D-41FA-9052-09AB3A026947}"/>
          </ac:spMkLst>
        </pc:spChg>
        <pc:picChg chg="add mod">
          <ac:chgData name="Smetanová, Radka" userId="3cd5dd29-66b2-4127-b2d5-b2827dc8c452" providerId="ADAL" clId="{35669601-3180-4ACC-9CFA-0A43160AFE44}" dt="2023-01-23T21:24:29.440" v="311" actId="1076"/>
          <ac:picMkLst>
            <pc:docMk/>
            <pc:sldMk cId="911362111" sldId="302"/>
            <ac:picMk id="2" creationId="{3C5CCF14-E28C-4230-B51D-D6B25EE168CE}"/>
          </ac:picMkLst>
        </pc:picChg>
        <pc:picChg chg="del">
          <ac:chgData name="Smetanová, Radka" userId="3cd5dd29-66b2-4127-b2d5-b2827dc8c452" providerId="ADAL" clId="{35669601-3180-4ACC-9CFA-0A43160AFE44}" dt="2023-01-23T21:23:27.786" v="300" actId="478"/>
          <ac:picMkLst>
            <pc:docMk/>
            <pc:sldMk cId="911362111" sldId="302"/>
            <ac:picMk id="9" creationId="{392839D6-419F-4F9D-888E-C5B29931A67F}"/>
          </ac:picMkLst>
        </pc:picChg>
        <pc:cxnChg chg="del">
          <ac:chgData name="Smetanová, Radka" userId="3cd5dd29-66b2-4127-b2d5-b2827dc8c452" providerId="ADAL" clId="{35669601-3180-4ACC-9CFA-0A43160AFE44}" dt="2023-01-23T21:23:55.339" v="303" actId="26606"/>
          <ac:cxnSpMkLst>
            <pc:docMk/>
            <pc:sldMk cId="911362111" sldId="302"/>
            <ac:cxnSpMk id="16" creationId="{BA22713B-ABB6-4391-97F9-0449A2B9B664}"/>
          </ac:cxnSpMkLst>
        </pc:cxnChg>
        <pc:cxnChg chg="add">
          <ac:chgData name="Smetanová, Radka" userId="3cd5dd29-66b2-4127-b2d5-b2827dc8c452" providerId="ADAL" clId="{35669601-3180-4ACC-9CFA-0A43160AFE44}" dt="2023-01-23T21:23:55.339" v="303" actId="26606"/>
          <ac:cxnSpMkLst>
            <pc:docMk/>
            <pc:sldMk cId="911362111" sldId="302"/>
            <ac:cxnSpMk id="25" creationId="{BA22713B-ABB6-4391-97F9-0449A2B9B664}"/>
          </ac:cxnSpMkLst>
        </pc:cxnChg>
      </pc:sldChg>
      <pc:sldChg chg="addSp delSp modSp add mod">
        <pc:chgData name="Smetanová, Radka" userId="3cd5dd29-66b2-4127-b2d5-b2827dc8c452" providerId="ADAL" clId="{35669601-3180-4ACC-9CFA-0A43160AFE44}" dt="2023-01-23T21:25:06.960" v="315" actId="1076"/>
        <pc:sldMkLst>
          <pc:docMk/>
          <pc:sldMk cId="304913005" sldId="303"/>
        </pc:sldMkLst>
        <pc:picChg chg="del">
          <ac:chgData name="Smetanová, Radka" userId="3cd5dd29-66b2-4127-b2d5-b2827dc8c452" providerId="ADAL" clId="{35669601-3180-4ACC-9CFA-0A43160AFE44}" dt="2023-01-23T21:25:00.245" v="313" actId="478"/>
          <ac:picMkLst>
            <pc:docMk/>
            <pc:sldMk cId="304913005" sldId="303"/>
            <ac:picMk id="2" creationId="{3C5CCF14-E28C-4230-B51D-D6B25EE168CE}"/>
          </ac:picMkLst>
        </pc:picChg>
        <pc:picChg chg="add mod">
          <ac:chgData name="Smetanová, Radka" userId="3cd5dd29-66b2-4127-b2d5-b2827dc8c452" providerId="ADAL" clId="{35669601-3180-4ACC-9CFA-0A43160AFE44}" dt="2023-01-23T21:25:06.960" v="315" actId="1076"/>
          <ac:picMkLst>
            <pc:docMk/>
            <pc:sldMk cId="304913005" sldId="303"/>
            <ac:picMk id="1026" creationId="{5DFA0B62-427E-4DB2-9096-69724647C815}"/>
          </ac:picMkLst>
        </pc:picChg>
      </pc:sldChg>
      <pc:sldChg chg="addSp delSp modSp add">
        <pc:chgData name="Smetanová, Radka" userId="3cd5dd29-66b2-4127-b2d5-b2827dc8c452" providerId="ADAL" clId="{35669601-3180-4ACC-9CFA-0A43160AFE44}" dt="2023-01-23T21:26:56.900" v="322" actId="1076"/>
        <pc:sldMkLst>
          <pc:docMk/>
          <pc:sldMk cId="407848264" sldId="304"/>
        </pc:sldMkLst>
        <pc:picChg chg="del">
          <ac:chgData name="Smetanová, Radka" userId="3cd5dd29-66b2-4127-b2d5-b2827dc8c452" providerId="ADAL" clId="{35669601-3180-4ACC-9CFA-0A43160AFE44}" dt="2023-01-23T21:25:49.720" v="317" actId="478"/>
          <ac:picMkLst>
            <pc:docMk/>
            <pc:sldMk cId="407848264" sldId="304"/>
            <ac:picMk id="1026" creationId="{5DFA0B62-427E-4DB2-9096-69724647C815}"/>
          </ac:picMkLst>
        </pc:picChg>
        <pc:picChg chg="add mod">
          <ac:chgData name="Smetanová, Radka" userId="3cd5dd29-66b2-4127-b2d5-b2827dc8c452" providerId="ADAL" clId="{35669601-3180-4ACC-9CFA-0A43160AFE44}" dt="2023-01-23T21:26:56.900" v="322" actId="1076"/>
          <ac:picMkLst>
            <pc:docMk/>
            <pc:sldMk cId="407848264" sldId="304"/>
            <ac:picMk id="2050" creationId="{6C8B60B0-4156-4F07-A145-0DF03AFBBDAA}"/>
          </ac:picMkLst>
        </pc:picChg>
      </pc:sldChg>
      <pc:sldChg chg="addSp delSp modSp add">
        <pc:chgData name="Smetanová, Radka" userId="3cd5dd29-66b2-4127-b2d5-b2827dc8c452" providerId="ADAL" clId="{35669601-3180-4ACC-9CFA-0A43160AFE44}" dt="2023-01-23T21:28:37.867" v="337" actId="1076"/>
        <pc:sldMkLst>
          <pc:docMk/>
          <pc:sldMk cId="1085261670" sldId="305"/>
        </pc:sldMkLst>
        <pc:picChg chg="del">
          <ac:chgData name="Smetanová, Radka" userId="3cd5dd29-66b2-4127-b2d5-b2827dc8c452" providerId="ADAL" clId="{35669601-3180-4ACC-9CFA-0A43160AFE44}" dt="2023-01-23T21:27:45.424" v="324" actId="478"/>
          <ac:picMkLst>
            <pc:docMk/>
            <pc:sldMk cId="1085261670" sldId="305"/>
            <ac:picMk id="2050" creationId="{6C8B60B0-4156-4F07-A145-0DF03AFBBDAA}"/>
          </ac:picMkLst>
        </pc:picChg>
        <pc:picChg chg="add del">
          <ac:chgData name="Smetanová, Radka" userId="3cd5dd29-66b2-4127-b2d5-b2827dc8c452" providerId="ADAL" clId="{35669601-3180-4ACC-9CFA-0A43160AFE44}" dt="2023-01-23T21:27:50.984" v="327" actId="478"/>
          <ac:picMkLst>
            <pc:docMk/>
            <pc:sldMk cId="1085261670" sldId="305"/>
            <ac:picMk id="3074" creationId="{C8E5E0A8-B9D8-41CF-8E75-18AE979A6B1D}"/>
          </ac:picMkLst>
        </pc:picChg>
        <pc:picChg chg="add del mod">
          <ac:chgData name="Smetanová, Radka" userId="3cd5dd29-66b2-4127-b2d5-b2827dc8c452" providerId="ADAL" clId="{35669601-3180-4ACC-9CFA-0A43160AFE44}" dt="2023-01-23T21:27:50.984" v="327" actId="478"/>
          <ac:picMkLst>
            <pc:docMk/>
            <pc:sldMk cId="1085261670" sldId="305"/>
            <ac:picMk id="3076" creationId="{B5803443-7187-43D2-A82B-8C4A492960D1}"/>
          </ac:picMkLst>
        </pc:picChg>
        <pc:picChg chg="add mod">
          <ac:chgData name="Smetanová, Radka" userId="3cd5dd29-66b2-4127-b2d5-b2827dc8c452" providerId="ADAL" clId="{35669601-3180-4ACC-9CFA-0A43160AFE44}" dt="2023-01-23T21:28:37.867" v="337" actId="1076"/>
          <ac:picMkLst>
            <pc:docMk/>
            <pc:sldMk cId="1085261670" sldId="305"/>
            <ac:picMk id="3078" creationId="{00A586FF-0717-4558-895C-B5D0BD4E6763}"/>
          </ac:picMkLst>
        </pc:picChg>
      </pc:sldChg>
      <pc:sldChg chg="new del">
        <pc:chgData name="Smetanová, Radka" userId="3cd5dd29-66b2-4127-b2d5-b2827dc8c452" providerId="ADAL" clId="{35669601-3180-4ACC-9CFA-0A43160AFE44}" dt="2023-01-23T21:37:30.530" v="457" actId="47"/>
        <pc:sldMkLst>
          <pc:docMk/>
          <pc:sldMk cId="2830407279" sldId="306"/>
        </pc:sldMkLst>
      </pc:sldChg>
      <pc:sldChg chg="addSp delSp modSp add mod">
        <pc:chgData name="Smetanová, Radka" userId="3cd5dd29-66b2-4127-b2d5-b2827dc8c452" providerId="ADAL" clId="{35669601-3180-4ACC-9CFA-0A43160AFE44}" dt="2023-01-23T21:39:22.388" v="516" actId="14100"/>
        <pc:sldMkLst>
          <pc:docMk/>
          <pc:sldMk cId="4012922616" sldId="306"/>
        </pc:sldMkLst>
        <pc:spChg chg="mod">
          <ac:chgData name="Smetanová, Radka" userId="3cd5dd29-66b2-4127-b2d5-b2827dc8c452" providerId="ADAL" clId="{35669601-3180-4ACC-9CFA-0A43160AFE44}" dt="2023-01-23T21:39:22.388" v="516" actId="14100"/>
          <ac:spMkLst>
            <pc:docMk/>
            <pc:sldMk cId="4012922616" sldId="306"/>
            <ac:spMk id="7" creationId="{E6122324-0EE8-47CE-8CD5-22230634686C}"/>
          </ac:spMkLst>
        </pc:spChg>
        <pc:spChg chg="mod">
          <ac:chgData name="Smetanová, Radka" userId="3cd5dd29-66b2-4127-b2d5-b2827dc8c452" providerId="ADAL" clId="{35669601-3180-4ACC-9CFA-0A43160AFE44}" dt="2023-01-23T21:39:01.808" v="511" actId="14100"/>
          <ac:spMkLst>
            <pc:docMk/>
            <pc:sldMk cId="4012922616" sldId="306"/>
            <ac:spMk id="8" creationId="{028B4C21-2893-4988-A77D-BC4DA34E772A}"/>
          </ac:spMkLst>
        </pc:spChg>
        <pc:spChg chg="del">
          <ac:chgData name="Smetanová, Radka" userId="3cd5dd29-66b2-4127-b2d5-b2827dc8c452" providerId="ADAL" clId="{35669601-3180-4ACC-9CFA-0A43160AFE44}" dt="2023-01-23T21:38:18.169" v="466" actId="26606"/>
          <ac:spMkLst>
            <pc:docMk/>
            <pc:sldMk cId="4012922616" sldId="306"/>
            <ac:spMk id="23" creationId="{33428ACC-71EC-4171-9527-10983BA6B41D}"/>
          </ac:spMkLst>
        </pc:spChg>
        <pc:spChg chg="del">
          <ac:chgData name="Smetanová, Radka" userId="3cd5dd29-66b2-4127-b2d5-b2827dc8c452" providerId="ADAL" clId="{35669601-3180-4ACC-9CFA-0A43160AFE44}" dt="2023-01-23T21:38:18.169" v="466" actId="26606"/>
          <ac:spMkLst>
            <pc:docMk/>
            <pc:sldMk cId="4012922616" sldId="306"/>
            <ac:spMk id="27" creationId="{8D4480B4-953D-41FA-9052-09AB3A026947}"/>
          </ac:spMkLst>
        </pc:spChg>
        <pc:spChg chg="add del">
          <ac:chgData name="Smetanová, Radka" userId="3cd5dd29-66b2-4127-b2d5-b2827dc8c452" providerId="ADAL" clId="{35669601-3180-4ACC-9CFA-0A43160AFE44}" dt="2023-01-23T21:38:44.563" v="507" actId="26606"/>
          <ac:spMkLst>
            <pc:docMk/>
            <pc:sldMk cId="4012922616" sldId="306"/>
            <ac:spMk id="4105" creationId="{33428ACC-71EC-4171-9527-10983BA6B41D}"/>
          </ac:spMkLst>
        </pc:spChg>
        <pc:spChg chg="add del">
          <ac:chgData name="Smetanová, Radka" userId="3cd5dd29-66b2-4127-b2d5-b2827dc8c452" providerId="ADAL" clId="{35669601-3180-4ACC-9CFA-0A43160AFE44}" dt="2023-01-23T21:38:44.563" v="507" actId="26606"/>
          <ac:spMkLst>
            <pc:docMk/>
            <pc:sldMk cId="4012922616" sldId="306"/>
            <ac:spMk id="4109" creationId="{8D4480B4-953D-41FA-9052-09AB3A026947}"/>
          </ac:spMkLst>
        </pc:spChg>
        <pc:spChg chg="add del">
          <ac:chgData name="Smetanová, Radka" userId="3cd5dd29-66b2-4127-b2d5-b2827dc8c452" providerId="ADAL" clId="{35669601-3180-4ACC-9CFA-0A43160AFE44}" dt="2023-01-23T21:38:54.549" v="509" actId="26606"/>
          <ac:spMkLst>
            <pc:docMk/>
            <pc:sldMk cId="4012922616" sldId="306"/>
            <ac:spMk id="4114" creationId="{EE362070-691D-44DB-98D4-BC61774B0E61}"/>
          </ac:spMkLst>
        </pc:spChg>
        <pc:spChg chg="add del">
          <ac:chgData name="Smetanová, Radka" userId="3cd5dd29-66b2-4127-b2d5-b2827dc8c452" providerId="ADAL" clId="{35669601-3180-4ACC-9CFA-0A43160AFE44}" dt="2023-01-23T21:38:54.549" v="509" actId="26606"/>
          <ac:spMkLst>
            <pc:docMk/>
            <pc:sldMk cId="4012922616" sldId="306"/>
            <ac:spMk id="4118" creationId="{32DB1480-5B24-4B37-B70E-C74945DD914E}"/>
          </ac:spMkLst>
        </pc:spChg>
        <pc:spChg chg="add">
          <ac:chgData name="Smetanová, Radka" userId="3cd5dd29-66b2-4127-b2d5-b2827dc8c452" providerId="ADAL" clId="{35669601-3180-4ACC-9CFA-0A43160AFE44}" dt="2023-01-23T21:38:54.549" v="509" actId="26606"/>
          <ac:spMkLst>
            <pc:docMk/>
            <pc:sldMk cId="4012922616" sldId="306"/>
            <ac:spMk id="4123" creationId="{2779F603-B669-4AD6-82F9-E09F76165B99}"/>
          </ac:spMkLst>
        </pc:spChg>
        <pc:spChg chg="add">
          <ac:chgData name="Smetanová, Radka" userId="3cd5dd29-66b2-4127-b2d5-b2827dc8c452" providerId="ADAL" clId="{35669601-3180-4ACC-9CFA-0A43160AFE44}" dt="2023-01-23T21:38:54.549" v="509" actId="26606"/>
          <ac:spMkLst>
            <pc:docMk/>
            <pc:sldMk cId="4012922616" sldId="306"/>
            <ac:spMk id="4127" creationId="{596FA172-921E-4C46-94E3-3FC0695A7AA8}"/>
          </ac:spMkLst>
        </pc:spChg>
        <pc:picChg chg="del">
          <ac:chgData name="Smetanová, Radka" userId="3cd5dd29-66b2-4127-b2d5-b2827dc8c452" providerId="ADAL" clId="{35669601-3180-4ACC-9CFA-0A43160AFE44}" dt="2023-01-23T21:37:36.881" v="459" actId="478"/>
          <ac:picMkLst>
            <pc:docMk/>
            <pc:sldMk cId="4012922616" sldId="306"/>
            <ac:picMk id="3078" creationId="{00A586FF-0717-4558-895C-B5D0BD4E6763}"/>
          </ac:picMkLst>
        </pc:picChg>
        <pc:picChg chg="add del mod">
          <ac:chgData name="Smetanová, Radka" userId="3cd5dd29-66b2-4127-b2d5-b2827dc8c452" providerId="ADAL" clId="{35669601-3180-4ACC-9CFA-0A43160AFE44}" dt="2023-01-23T21:38:15.277" v="464" actId="478"/>
          <ac:picMkLst>
            <pc:docMk/>
            <pc:sldMk cId="4012922616" sldId="306"/>
            <ac:picMk id="4098" creationId="{B5E53A8D-A110-4DA0-BC62-88288679533E}"/>
          </ac:picMkLst>
        </pc:picChg>
        <pc:picChg chg="add mod">
          <ac:chgData name="Smetanová, Radka" userId="3cd5dd29-66b2-4127-b2d5-b2827dc8c452" providerId="ADAL" clId="{35669601-3180-4ACC-9CFA-0A43160AFE44}" dt="2023-01-23T21:39:09.656" v="514" actId="14100"/>
          <ac:picMkLst>
            <pc:docMk/>
            <pc:sldMk cId="4012922616" sldId="306"/>
            <ac:picMk id="4100" creationId="{C0F0988A-C8CE-4B7C-B2FA-57BCEBE84BC6}"/>
          </ac:picMkLst>
        </pc:picChg>
        <pc:cxnChg chg="del">
          <ac:chgData name="Smetanová, Radka" userId="3cd5dd29-66b2-4127-b2d5-b2827dc8c452" providerId="ADAL" clId="{35669601-3180-4ACC-9CFA-0A43160AFE44}" dt="2023-01-23T21:38:18.169" v="466" actId="26606"/>
          <ac:cxnSpMkLst>
            <pc:docMk/>
            <pc:sldMk cId="4012922616" sldId="306"/>
            <ac:cxnSpMk id="25" creationId="{BA22713B-ABB6-4391-97F9-0449A2B9B664}"/>
          </ac:cxnSpMkLst>
        </pc:cxnChg>
        <pc:cxnChg chg="add del">
          <ac:chgData name="Smetanová, Radka" userId="3cd5dd29-66b2-4127-b2d5-b2827dc8c452" providerId="ADAL" clId="{35669601-3180-4ACC-9CFA-0A43160AFE44}" dt="2023-01-23T21:38:44.563" v="507" actId="26606"/>
          <ac:cxnSpMkLst>
            <pc:docMk/>
            <pc:sldMk cId="4012922616" sldId="306"/>
            <ac:cxnSpMk id="4107" creationId="{BA22713B-ABB6-4391-97F9-0449A2B9B664}"/>
          </ac:cxnSpMkLst>
        </pc:cxnChg>
        <pc:cxnChg chg="add del">
          <ac:chgData name="Smetanová, Radka" userId="3cd5dd29-66b2-4127-b2d5-b2827dc8c452" providerId="ADAL" clId="{35669601-3180-4ACC-9CFA-0A43160AFE44}" dt="2023-01-23T21:38:54.549" v="509" actId="26606"/>
          <ac:cxnSpMkLst>
            <pc:docMk/>
            <pc:sldMk cId="4012922616" sldId="306"/>
            <ac:cxnSpMk id="4116" creationId="{5A7EFE9C-DAE7-4ECA-BDB2-34E2534B8AB7}"/>
          </ac:cxnSpMkLst>
        </pc:cxnChg>
        <pc:cxnChg chg="add">
          <ac:chgData name="Smetanová, Radka" userId="3cd5dd29-66b2-4127-b2d5-b2827dc8c452" providerId="ADAL" clId="{35669601-3180-4ACC-9CFA-0A43160AFE44}" dt="2023-01-23T21:38:54.549" v="509" actId="26606"/>
          <ac:cxnSpMkLst>
            <pc:docMk/>
            <pc:sldMk cId="4012922616" sldId="306"/>
            <ac:cxnSpMk id="4125" creationId="{7ABFD994-C2DC-4E7D-9411-C7FF7813EF47}"/>
          </ac:cxnSpMkLst>
        </pc:cxnChg>
      </pc:sldChg>
      <pc:sldChg chg="addSp delSp modSp add mod">
        <pc:chgData name="Smetanová, Radka" userId="3cd5dd29-66b2-4127-b2d5-b2827dc8c452" providerId="ADAL" clId="{35669601-3180-4ACC-9CFA-0A43160AFE44}" dt="2023-01-23T21:41:31.661" v="554" actId="6549"/>
        <pc:sldMkLst>
          <pc:docMk/>
          <pc:sldMk cId="761322629" sldId="307"/>
        </pc:sldMkLst>
        <pc:spChg chg="mod">
          <ac:chgData name="Smetanová, Radka" userId="3cd5dd29-66b2-4127-b2d5-b2827dc8c452" providerId="ADAL" clId="{35669601-3180-4ACC-9CFA-0A43160AFE44}" dt="2023-01-23T21:41:31.661" v="554" actId="6549"/>
          <ac:spMkLst>
            <pc:docMk/>
            <pc:sldMk cId="761322629" sldId="307"/>
            <ac:spMk id="8" creationId="{028B4C21-2893-4988-A77D-BC4DA34E772A}"/>
          </ac:spMkLst>
        </pc:spChg>
        <pc:picChg chg="del">
          <ac:chgData name="Smetanová, Radka" userId="3cd5dd29-66b2-4127-b2d5-b2827dc8c452" providerId="ADAL" clId="{35669601-3180-4ACC-9CFA-0A43160AFE44}" dt="2023-01-23T21:40:56.007" v="518" actId="478"/>
          <ac:picMkLst>
            <pc:docMk/>
            <pc:sldMk cId="761322629" sldId="307"/>
            <ac:picMk id="4100" creationId="{C0F0988A-C8CE-4B7C-B2FA-57BCEBE84BC6}"/>
          </ac:picMkLst>
        </pc:picChg>
        <pc:picChg chg="add mod">
          <ac:chgData name="Smetanová, Radka" userId="3cd5dd29-66b2-4127-b2d5-b2827dc8c452" providerId="ADAL" clId="{35669601-3180-4ACC-9CFA-0A43160AFE44}" dt="2023-01-23T21:41:15.877" v="522" actId="1076"/>
          <ac:picMkLst>
            <pc:docMk/>
            <pc:sldMk cId="761322629" sldId="307"/>
            <ac:picMk id="5122" creationId="{1030848E-E3DE-4F0C-9856-6E39065A5494}"/>
          </ac:picMkLst>
        </pc:picChg>
      </pc:sldChg>
      <pc:sldChg chg="addSp delSp modSp add mod">
        <pc:chgData name="Smetanová, Radka" userId="3cd5dd29-66b2-4127-b2d5-b2827dc8c452" providerId="ADAL" clId="{35669601-3180-4ACC-9CFA-0A43160AFE44}" dt="2023-01-23T21:43:35.538" v="597" actId="6549"/>
        <pc:sldMkLst>
          <pc:docMk/>
          <pc:sldMk cId="3680217747" sldId="308"/>
        </pc:sldMkLst>
        <pc:spChg chg="mod">
          <ac:chgData name="Smetanová, Radka" userId="3cd5dd29-66b2-4127-b2d5-b2827dc8c452" providerId="ADAL" clId="{35669601-3180-4ACC-9CFA-0A43160AFE44}" dt="2023-01-23T21:43:35.538" v="597" actId="6549"/>
          <ac:spMkLst>
            <pc:docMk/>
            <pc:sldMk cId="3680217747" sldId="308"/>
            <ac:spMk id="8" creationId="{028B4C21-2893-4988-A77D-BC4DA34E772A}"/>
          </ac:spMkLst>
        </pc:spChg>
        <pc:picChg chg="del">
          <ac:chgData name="Smetanová, Radka" userId="3cd5dd29-66b2-4127-b2d5-b2827dc8c452" providerId="ADAL" clId="{35669601-3180-4ACC-9CFA-0A43160AFE44}" dt="2023-01-23T21:42:12.162" v="556" actId="478"/>
          <ac:picMkLst>
            <pc:docMk/>
            <pc:sldMk cId="3680217747" sldId="308"/>
            <ac:picMk id="5122" creationId="{1030848E-E3DE-4F0C-9856-6E39065A5494}"/>
          </ac:picMkLst>
        </pc:picChg>
        <pc:picChg chg="add mod">
          <ac:chgData name="Smetanová, Radka" userId="3cd5dd29-66b2-4127-b2d5-b2827dc8c452" providerId="ADAL" clId="{35669601-3180-4ACC-9CFA-0A43160AFE44}" dt="2023-01-23T21:43:24.170" v="579" actId="1076"/>
          <ac:picMkLst>
            <pc:docMk/>
            <pc:sldMk cId="3680217747" sldId="308"/>
            <ac:picMk id="6146" creationId="{910B9609-0471-4BE0-AFC3-D87597DF01EA}"/>
          </ac:picMkLst>
        </pc:picChg>
      </pc:sldChg>
      <pc:sldChg chg="addSp delSp modSp add mod">
        <pc:chgData name="Smetanová, Radka" userId="3cd5dd29-66b2-4127-b2d5-b2827dc8c452" providerId="ADAL" clId="{35669601-3180-4ACC-9CFA-0A43160AFE44}" dt="2023-01-23T21:46:03.019" v="648" actId="20577"/>
        <pc:sldMkLst>
          <pc:docMk/>
          <pc:sldMk cId="2010123109" sldId="309"/>
        </pc:sldMkLst>
        <pc:spChg chg="mod">
          <ac:chgData name="Smetanová, Radka" userId="3cd5dd29-66b2-4127-b2d5-b2827dc8c452" providerId="ADAL" clId="{35669601-3180-4ACC-9CFA-0A43160AFE44}" dt="2023-01-23T21:46:03.019" v="648" actId="20577"/>
          <ac:spMkLst>
            <pc:docMk/>
            <pc:sldMk cId="2010123109" sldId="309"/>
            <ac:spMk id="8" creationId="{028B4C21-2893-4988-A77D-BC4DA34E772A}"/>
          </ac:spMkLst>
        </pc:spChg>
        <pc:picChg chg="del">
          <ac:chgData name="Smetanová, Radka" userId="3cd5dd29-66b2-4127-b2d5-b2827dc8c452" providerId="ADAL" clId="{35669601-3180-4ACC-9CFA-0A43160AFE44}" dt="2023-01-23T21:44:54.414" v="599" actId="478"/>
          <ac:picMkLst>
            <pc:docMk/>
            <pc:sldMk cId="2010123109" sldId="309"/>
            <ac:picMk id="6146" creationId="{910B9609-0471-4BE0-AFC3-D87597DF01EA}"/>
          </ac:picMkLst>
        </pc:picChg>
        <pc:picChg chg="add mod">
          <ac:chgData name="Smetanová, Radka" userId="3cd5dd29-66b2-4127-b2d5-b2827dc8c452" providerId="ADAL" clId="{35669601-3180-4ACC-9CFA-0A43160AFE44}" dt="2023-01-23T21:45:40.884" v="619" actId="1076"/>
          <ac:picMkLst>
            <pc:docMk/>
            <pc:sldMk cId="2010123109" sldId="309"/>
            <ac:picMk id="7170" creationId="{EFB821C1-C4BD-48B7-BE43-25AB92044B89}"/>
          </ac:picMkLst>
        </pc:picChg>
      </pc:sldChg>
      <pc:sldChg chg="addSp delSp modSp add mod">
        <pc:chgData name="Smetanová, Radka" userId="3cd5dd29-66b2-4127-b2d5-b2827dc8c452" providerId="ADAL" clId="{35669601-3180-4ACC-9CFA-0A43160AFE44}" dt="2023-01-23T21:47:32.012" v="688" actId="6549"/>
        <pc:sldMkLst>
          <pc:docMk/>
          <pc:sldMk cId="505392041" sldId="310"/>
        </pc:sldMkLst>
        <pc:spChg chg="mod">
          <ac:chgData name="Smetanová, Radka" userId="3cd5dd29-66b2-4127-b2d5-b2827dc8c452" providerId="ADAL" clId="{35669601-3180-4ACC-9CFA-0A43160AFE44}" dt="2023-01-23T21:47:32.012" v="688" actId="6549"/>
          <ac:spMkLst>
            <pc:docMk/>
            <pc:sldMk cId="505392041" sldId="310"/>
            <ac:spMk id="8" creationId="{028B4C21-2893-4988-A77D-BC4DA34E772A}"/>
          </ac:spMkLst>
        </pc:spChg>
        <pc:picChg chg="del">
          <ac:chgData name="Smetanová, Radka" userId="3cd5dd29-66b2-4127-b2d5-b2827dc8c452" providerId="ADAL" clId="{35669601-3180-4ACC-9CFA-0A43160AFE44}" dt="2023-01-23T21:46:54.535" v="650" actId="478"/>
          <ac:picMkLst>
            <pc:docMk/>
            <pc:sldMk cId="505392041" sldId="310"/>
            <ac:picMk id="7170" creationId="{EFB821C1-C4BD-48B7-BE43-25AB92044B89}"/>
          </ac:picMkLst>
        </pc:picChg>
        <pc:picChg chg="add mod">
          <ac:chgData name="Smetanová, Radka" userId="3cd5dd29-66b2-4127-b2d5-b2827dc8c452" providerId="ADAL" clId="{35669601-3180-4ACC-9CFA-0A43160AFE44}" dt="2023-01-23T21:47:11.621" v="654" actId="1076"/>
          <ac:picMkLst>
            <pc:docMk/>
            <pc:sldMk cId="505392041" sldId="310"/>
            <ac:picMk id="8194" creationId="{1274C2A0-CEB8-4241-AEFB-A3177EA7FB29}"/>
          </ac:picMkLst>
        </pc:picChg>
      </pc:sldChg>
      <pc:sldChg chg="addSp delSp modSp add mod">
        <pc:chgData name="Smetanová, Radka" userId="3cd5dd29-66b2-4127-b2d5-b2827dc8c452" providerId="ADAL" clId="{35669601-3180-4ACC-9CFA-0A43160AFE44}" dt="2023-01-23T21:49:25.398" v="763" actId="14100"/>
        <pc:sldMkLst>
          <pc:docMk/>
          <pc:sldMk cId="1851432522" sldId="311"/>
        </pc:sldMkLst>
        <pc:spChg chg="mod">
          <ac:chgData name="Smetanová, Radka" userId="3cd5dd29-66b2-4127-b2d5-b2827dc8c452" providerId="ADAL" clId="{35669601-3180-4ACC-9CFA-0A43160AFE44}" dt="2023-01-23T21:49:25.398" v="763" actId="14100"/>
          <ac:spMkLst>
            <pc:docMk/>
            <pc:sldMk cId="1851432522" sldId="311"/>
            <ac:spMk id="8" creationId="{028B4C21-2893-4988-A77D-BC4DA34E772A}"/>
          </ac:spMkLst>
        </pc:spChg>
        <pc:picChg chg="del">
          <ac:chgData name="Smetanová, Radka" userId="3cd5dd29-66b2-4127-b2d5-b2827dc8c452" providerId="ADAL" clId="{35669601-3180-4ACC-9CFA-0A43160AFE44}" dt="2023-01-23T21:48:41.914" v="690" actId="478"/>
          <ac:picMkLst>
            <pc:docMk/>
            <pc:sldMk cId="1851432522" sldId="311"/>
            <ac:picMk id="8194" creationId="{1274C2A0-CEB8-4241-AEFB-A3177EA7FB29}"/>
          </ac:picMkLst>
        </pc:picChg>
        <pc:picChg chg="add mod">
          <ac:chgData name="Smetanová, Radka" userId="3cd5dd29-66b2-4127-b2d5-b2827dc8c452" providerId="ADAL" clId="{35669601-3180-4ACC-9CFA-0A43160AFE44}" dt="2023-01-23T21:48:52.326" v="693" actId="1076"/>
          <ac:picMkLst>
            <pc:docMk/>
            <pc:sldMk cId="1851432522" sldId="311"/>
            <ac:picMk id="9218" creationId="{0E60533F-54BF-42FC-B496-9FEA82F48E76}"/>
          </ac:picMkLst>
        </pc:picChg>
      </pc:sldChg>
    </pc:docChg>
  </pc:docChgLst>
  <pc:docChgLst>
    <pc:chgData name="Smetanová, Radka" userId="3cd5dd29-66b2-4127-b2d5-b2827dc8c452" providerId="ADAL" clId="{71EE21BC-35F6-44AF-A116-863BA35B3E4C}"/>
    <pc:docChg chg="delSld modSld">
      <pc:chgData name="Smetanová, Radka" userId="3cd5dd29-66b2-4127-b2d5-b2827dc8c452" providerId="ADAL" clId="{71EE21BC-35F6-44AF-A116-863BA35B3E4C}" dt="2023-01-31T13:21:54.947" v="79" actId="14100"/>
      <pc:docMkLst>
        <pc:docMk/>
      </pc:docMkLst>
      <pc:sldChg chg="del">
        <pc:chgData name="Smetanová, Radka" userId="3cd5dd29-66b2-4127-b2d5-b2827dc8c452" providerId="ADAL" clId="{71EE21BC-35F6-44AF-A116-863BA35B3E4C}" dt="2023-01-31T13:21:27.563" v="75" actId="47"/>
        <pc:sldMkLst>
          <pc:docMk/>
          <pc:sldMk cId="4249253675" sldId="282"/>
        </pc:sldMkLst>
      </pc:sldChg>
      <pc:sldChg chg="addSp modSp mod">
        <pc:chgData name="Smetanová, Radka" userId="3cd5dd29-66b2-4127-b2d5-b2827dc8c452" providerId="ADAL" clId="{71EE21BC-35F6-44AF-A116-863BA35B3E4C}" dt="2023-01-31T13:21:54.947" v="79" actId="14100"/>
        <pc:sldMkLst>
          <pc:docMk/>
          <pc:sldMk cId="1440196497" sldId="284"/>
        </pc:sldMkLst>
        <pc:picChg chg="add mod">
          <ac:chgData name="Smetanová, Radka" userId="3cd5dd29-66b2-4127-b2d5-b2827dc8c452" providerId="ADAL" clId="{71EE21BC-35F6-44AF-A116-863BA35B3E4C}" dt="2023-01-31T13:21:54.947" v="79" actId="14100"/>
          <ac:picMkLst>
            <pc:docMk/>
            <pc:sldMk cId="1440196497" sldId="284"/>
            <ac:picMk id="6" creationId="{2DE26669-2133-4EEC-B516-AE8092F5ED13}"/>
          </ac:picMkLst>
        </pc:picChg>
      </pc:sldChg>
      <pc:sldChg chg="addSp delSp modSp mod">
        <pc:chgData name="Smetanová, Radka" userId="3cd5dd29-66b2-4127-b2d5-b2827dc8c452" providerId="ADAL" clId="{71EE21BC-35F6-44AF-A116-863BA35B3E4C}" dt="2023-01-31T13:21:19.272" v="74" actId="403"/>
        <pc:sldMkLst>
          <pc:docMk/>
          <pc:sldMk cId="1602120555" sldId="299"/>
        </pc:sldMkLst>
        <pc:spChg chg="mod">
          <ac:chgData name="Smetanová, Radka" userId="3cd5dd29-66b2-4127-b2d5-b2827dc8c452" providerId="ADAL" clId="{71EE21BC-35F6-44AF-A116-863BA35B3E4C}" dt="2023-01-31T13:21:19.272" v="74" actId="403"/>
          <ac:spMkLst>
            <pc:docMk/>
            <pc:sldMk cId="1602120555" sldId="299"/>
            <ac:spMk id="2" creationId="{98636DD0-8D5F-4A82-9211-34EB0D5F695D}"/>
          </ac:spMkLst>
        </pc:spChg>
        <pc:spChg chg="del">
          <ac:chgData name="Smetanová, Radka" userId="3cd5dd29-66b2-4127-b2d5-b2827dc8c452" providerId="ADAL" clId="{71EE21BC-35F6-44AF-A116-863BA35B3E4C}" dt="2023-01-31T13:18:11.306" v="0" actId="3680"/>
          <ac:spMkLst>
            <pc:docMk/>
            <pc:sldMk cId="1602120555" sldId="299"/>
            <ac:spMk id="3" creationId="{A5D7810C-651B-4422-B0B3-B71D5FB20ADD}"/>
          </ac:spMkLst>
        </pc:spChg>
        <pc:graphicFrameChg chg="add mod ord modGraphic">
          <ac:chgData name="Smetanová, Radka" userId="3cd5dd29-66b2-4127-b2d5-b2827dc8c452" providerId="ADAL" clId="{71EE21BC-35F6-44AF-A116-863BA35B3E4C}" dt="2023-01-31T13:21:13.510" v="72" actId="20577"/>
          <ac:graphicFrameMkLst>
            <pc:docMk/>
            <pc:sldMk cId="1602120555" sldId="299"/>
            <ac:graphicFrameMk id="4" creationId="{65D5C54F-CF7F-4D38-B18B-D6AE59650C80}"/>
          </ac:graphicFrameMkLst>
        </pc:graphicFrameChg>
      </pc:sldChg>
      <pc:sldChg chg="del">
        <pc:chgData name="Smetanová, Radka" userId="3cd5dd29-66b2-4127-b2d5-b2827dc8c452" providerId="ADAL" clId="{71EE21BC-35F6-44AF-A116-863BA35B3E4C}" dt="2023-01-31T13:21:28.609" v="76" actId="47"/>
        <pc:sldMkLst>
          <pc:docMk/>
          <pc:sldMk cId="3800028079" sldId="300"/>
        </pc:sldMkLst>
      </pc:sldChg>
    </pc:docChg>
  </pc:docChgLst>
  <pc:docChgLst>
    <pc:chgData name="Smetanová, Radka" userId="3cd5dd29-66b2-4127-b2d5-b2827dc8c452" providerId="ADAL" clId="{F2679925-D677-4E8F-82DB-6D728A6A2A41}"/>
    <pc:docChg chg="custSel modSld">
      <pc:chgData name="Smetanová, Radka" userId="3cd5dd29-66b2-4127-b2d5-b2827dc8c452" providerId="ADAL" clId="{F2679925-D677-4E8F-82DB-6D728A6A2A41}" dt="2024-02-14T11:18:26.175" v="32" actId="20577"/>
      <pc:docMkLst>
        <pc:docMk/>
      </pc:docMkLst>
      <pc:sldChg chg="modSp mod">
        <pc:chgData name="Smetanová, Radka" userId="3cd5dd29-66b2-4127-b2d5-b2827dc8c452" providerId="ADAL" clId="{F2679925-D677-4E8F-82DB-6D728A6A2A41}" dt="2024-02-14T11:18:26.175" v="32" actId="20577"/>
        <pc:sldMkLst>
          <pc:docMk/>
          <pc:sldMk cId="77417285" sldId="266"/>
        </pc:sldMkLst>
        <pc:spChg chg="mod">
          <ac:chgData name="Smetanová, Radka" userId="3cd5dd29-66b2-4127-b2d5-b2827dc8c452" providerId="ADAL" clId="{F2679925-D677-4E8F-82DB-6D728A6A2A41}" dt="2024-02-14T11:18:26.175" v="32" actId="20577"/>
          <ac:spMkLst>
            <pc:docMk/>
            <pc:sldMk cId="77417285" sldId="266"/>
            <ac:spMk id="3" creationId="{EC9349C6-4D7A-40B1-910E-741FAE8A4D2D}"/>
          </ac:spMkLst>
        </pc:spChg>
      </pc:sldChg>
      <pc:sldChg chg="modSp mod">
        <pc:chgData name="Smetanová, Radka" userId="3cd5dd29-66b2-4127-b2d5-b2827dc8c452" providerId="ADAL" clId="{F2679925-D677-4E8F-82DB-6D728A6A2A41}" dt="2024-02-14T11:05:17.230" v="29" actId="20577"/>
        <pc:sldMkLst>
          <pc:docMk/>
          <pc:sldMk cId="1440196497" sldId="284"/>
        </pc:sldMkLst>
        <pc:spChg chg="mod">
          <ac:chgData name="Smetanová, Radka" userId="3cd5dd29-66b2-4127-b2d5-b2827dc8c452" providerId="ADAL" clId="{F2679925-D677-4E8F-82DB-6D728A6A2A41}" dt="2024-02-14T10:58:30.470" v="20" actId="6549"/>
          <ac:spMkLst>
            <pc:docMk/>
            <pc:sldMk cId="1440196497" sldId="284"/>
            <ac:spMk id="4" creationId="{DA4CD9B3-934D-452F-9DBC-DFFF8B1DDEBE}"/>
          </ac:spMkLst>
        </pc:spChg>
        <pc:spChg chg="mod">
          <ac:chgData name="Smetanová, Radka" userId="3cd5dd29-66b2-4127-b2d5-b2827dc8c452" providerId="ADAL" clId="{F2679925-D677-4E8F-82DB-6D728A6A2A41}" dt="2024-02-14T11:05:17.230" v="29" actId="20577"/>
          <ac:spMkLst>
            <pc:docMk/>
            <pc:sldMk cId="1440196497" sldId="284"/>
            <ac:spMk id="7" creationId="{0E9FF755-566F-4607-AA2C-5FA7D0B92D18}"/>
          </ac:spMkLst>
        </pc:spChg>
      </pc:sldChg>
    </pc:docChg>
  </pc:docChgLst>
  <pc:docChgLst>
    <pc:chgData name="Smetanová, Radka" userId="3cd5dd29-66b2-4127-b2d5-b2827dc8c452" providerId="ADAL" clId="{A271D5AC-A2BA-4693-B04B-9F40AAED8D01}"/>
    <pc:docChg chg="addSld delSld modSld">
      <pc:chgData name="Smetanová, Radka" userId="3cd5dd29-66b2-4127-b2d5-b2827dc8c452" providerId="ADAL" clId="{A271D5AC-A2BA-4693-B04B-9F40AAED8D01}" dt="2024-02-08T11:07:54.155" v="105" actId="20577"/>
      <pc:docMkLst>
        <pc:docMk/>
      </pc:docMkLst>
      <pc:sldChg chg="modSp mod">
        <pc:chgData name="Smetanová, Radka" userId="3cd5dd29-66b2-4127-b2d5-b2827dc8c452" providerId="ADAL" clId="{A271D5AC-A2BA-4693-B04B-9F40AAED8D01}" dt="2024-02-08T11:07:54.155" v="105" actId="20577"/>
        <pc:sldMkLst>
          <pc:docMk/>
          <pc:sldMk cId="77417285" sldId="266"/>
        </pc:sldMkLst>
        <pc:spChg chg="mod">
          <ac:chgData name="Smetanová, Radka" userId="3cd5dd29-66b2-4127-b2d5-b2827dc8c452" providerId="ADAL" clId="{A271D5AC-A2BA-4693-B04B-9F40AAED8D01}" dt="2024-02-08T11:07:54.155" v="105" actId="20577"/>
          <ac:spMkLst>
            <pc:docMk/>
            <pc:sldMk cId="77417285" sldId="266"/>
            <ac:spMk id="3" creationId="{EC9349C6-4D7A-40B1-910E-741FAE8A4D2D}"/>
          </ac:spMkLst>
        </pc:spChg>
      </pc:sldChg>
      <pc:sldChg chg="addSp modSp mod modAnim">
        <pc:chgData name="Smetanová, Radka" userId="3cd5dd29-66b2-4127-b2d5-b2827dc8c452" providerId="ADAL" clId="{A271D5AC-A2BA-4693-B04B-9F40AAED8D01}" dt="2024-02-08T11:01:25.887" v="26" actId="1035"/>
        <pc:sldMkLst>
          <pc:docMk/>
          <pc:sldMk cId="3379144766" sldId="301"/>
        </pc:sldMkLst>
        <pc:spChg chg="add mod">
          <ac:chgData name="Smetanová, Radka" userId="3cd5dd29-66b2-4127-b2d5-b2827dc8c452" providerId="ADAL" clId="{A271D5AC-A2BA-4693-B04B-9F40AAED8D01}" dt="2024-02-08T11:01:25.887" v="26" actId="1035"/>
          <ac:spMkLst>
            <pc:docMk/>
            <pc:sldMk cId="3379144766" sldId="301"/>
            <ac:spMk id="2" creationId="{331717DA-35BC-4835-3EE5-36321FA4B4EE}"/>
          </ac:spMkLst>
        </pc:spChg>
      </pc:sldChg>
      <pc:sldChg chg="addSp modSp modAnim">
        <pc:chgData name="Smetanová, Radka" userId="3cd5dd29-66b2-4127-b2d5-b2827dc8c452" providerId="ADAL" clId="{A271D5AC-A2BA-4693-B04B-9F40AAED8D01}" dt="2024-02-08T11:01:46.476" v="57" actId="20577"/>
        <pc:sldMkLst>
          <pc:docMk/>
          <pc:sldMk cId="911362111" sldId="302"/>
        </pc:sldMkLst>
        <pc:spChg chg="add mod">
          <ac:chgData name="Smetanová, Radka" userId="3cd5dd29-66b2-4127-b2d5-b2827dc8c452" providerId="ADAL" clId="{A271D5AC-A2BA-4693-B04B-9F40AAED8D01}" dt="2024-02-08T11:01:46.476" v="57" actId="20577"/>
          <ac:spMkLst>
            <pc:docMk/>
            <pc:sldMk cId="911362111" sldId="302"/>
            <ac:spMk id="2" creationId="{381B5E94-65AC-E29D-D9B1-D24EF45DA14F}"/>
          </ac:spMkLst>
        </pc:spChg>
      </pc:sldChg>
      <pc:sldChg chg="addSp modSp modAnim">
        <pc:chgData name="Smetanová, Radka" userId="3cd5dd29-66b2-4127-b2d5-b2827dc8c452" providerId="ADAL" clId="{A271D5AC-A2BA-4693-B04B-9F40AAED8D01}" dt="2024-02-08T11:01:54.021" v="69" actId="20577"/>
        <pc:sldMkLst>
          <pc:docMk/>
          <pc:sldMk cId="304913005" sldId="303"/>
        </pc:sldMkLst>
        <pc:spChg chg="add mod">
          <ac:chgData name="Smetanová, Radka" userId="3cd5dd29-66b2-4127-b2d5-b2827dc8c452" providerId="ADAL" clId="{A271D5AC-A2BA-4693-B04B-9F40AAED8D01}" dt="2024-02-08T11:01:54.021" v="69" actId="20577"/>
          <ac:spMkLst>
            <pc:docMk/>
            <pc:sldMk cId="304913005" sldId="303"/>
            <ac:spMk id="2" creationId="{F1D4D51F-AE6B-01E6-03D9-8AD3333EE9BA}"/>
          </ac:spMkLst>
        </pc:spChg>
      </pc:sldChg>
      <pc:sldChg chg="addSp modSp mod modAnim">
        <pc:chgData name="Smetanová, Radka" userId="3cd5dd29-66b2-4127-b2d5-b2827dc8c452" providerId="ADAL" clId="{A271D5AC-A2BA-4693-B04B-9F40AAED8D01}" dt="2024-02-08T11:02:14.813" v="89" actId="14100"/>
        <pc:sldMkLst>
          <pc:docMk/>
          <pc:sldMk cId="407848264" sldId="304"/>
        </pc:sldMkLst>
        <pc:spChg chg="add mod">
          <ac:chgData name="Smetanová, Radka" userId="3cd5dd29-66b2-4127-b2d5-b2827dc8c452" providerId="ADAL" clId="{A271D5AC-A2BA-4693-B04B-9F40AAED8D01}" dt="2024-02-08T11:02:14.813" v="89" actId="14100"/>
          <ac:spMkLst>
            <pc:docMk/>
            <pc:sldMk cId="407848264" sldId="304"/>
            <ac:spMk id="2" creationId="{04A41725-50E8-E56A-7263-8654E1FFD870}"/>
          </ac:spMkLst>
        </pc:spChg>
      </pc:sldChg>
      <pc:sldChg chg="addSp modSp modAnim">
        <pc:chgData name="Smetanová, Radka" userId="3cd5dd29-66b2-4127-b2d5-b2827dc8c452" providerId="ADAL" clId="{A271D5AC-A2BA-4693-B04B-9F40AAED8D01}" dt="2024-02-08T11:02:22.126" v="97" actId="20577"/>
        <pc:sldMkLst>
          <pc:docMk/>
          <pc:sldMk cId="1085261670" sldId="305"/>
        </pc:sldMkLst>
        <pc:spChg chg="add mod">
          <ac:chgData name="Smetanová, Radka" userId="3cd5dd29-66b2-4127-b2d5-b2827dc8c452" providerId="ADAL" clId="{A271D5AC-A2BA-4693-B04B-9F40AAED8D01}" dt="2024-02-08T11:02:22.126" v="97" actId="20577"/>
          <ac:spMkLst>
            <pc:docMk/>
            <pc:sldMk cId="1085261670" sldId="305"/>
            <ac:spMk id="2" creationId="{6437E56E-F01E-45DB-9074-5FC8D867D3C2}"/>
          </ac:spMkLst>
        </pc:spChg>
      </pc:sldChg>
      <pc:sldChg chg="addSp modSp modAnim">
        <pc:chgData name="Smetanová, Radka" userId="3cd5dd29-66b2-4127-b2d5-b2827dc8c452" providerId="ADAL" clId="{A271D5AC-A2BA-4693-B04B-9F40AAED8D01}" dt="2024-02-08T11:02:27.925" v="103" actId="20577"/>
        <pc:sldMkLst>
          <pc:docMk/>
          <pc:sldMk cId="4012922616" sldId="306"/>
        </pc:sldMkLst>
        <pc:spChg chg="add mod">
          <ac:chgData name="Smetanová, Radka" userId="3cd5dd29-66b2-4127-b2d5-b2827dc8c452" providerId="ADAL" clId="{A271D5AC-A2BA-4693-B04B-9F40AAED8D01}" dt="2024-02-08T11:02:27.925" v="103" actId="20577"/>
          <ac:spMkLst>
            <pc:docMk/>
            <pc:sldMk cId="4012922616" sldId="306"/>
            <ac:spMk id="2" creationId="{EDFA1FA2-B2CC-FAE9-11FD-E7683C626EE9}"/>
          </ac:spMkLst>
        </pc:spChg>
      </pc:sldChg>
      <pc:sldChg chg="addSp delSp add del setBg delDesignElem">
        <pc:chgData name="Smetanová, Radka" userId="3cd5dd29-66b2-4127-b2d5-b2827dc8c452" providerId="ADAL" clId="{A271D5AC-A2BA-4693-B04B-9F40AAED8D01}" dt="2024-02-08T11:01:33.484" v="29"/>
        <pc:sldMkLst>
          <pc:docMk/>
          <pc:sldMk cId="2012291341" sldId="315"/>
        </pc:sldMkLst>
        <pc:spChg chg="add del">
          <ac:chgData name="Smetanová, Radka" userId="3cd5dd29-66b2-4127-b2d5-b2827dc8c452" providerId="ADAL" clId="{A271D5AC-A2BA-4693-B04B-9F40AAED8D01}" dt="2024-02-08T11:01:33.484" v="29"/>
          <ac:spMkLst>
            <pc:docMk/>
            <pc:sldMk cId="2012291341" sldId="315"/>
            <ac:spMk id="23" creationId="{33428ACC-71EC-4171-9527-10983BA6B41D}"/>
          </ac:spMkLst>
        </pc:spChg>
        <pc:spChg chg="add del">
          <ac:chgData name="Smetanová, Radka" userId="3cd5dd29-66b2-4127-b2d5-b2827dc8c452" providerId="ADAL" clId="{A271D5AC-A2BA-4693-B04B-9F40AAED8D01}" dt="2024-02-08T11:01:33.484" v="29"/>
          <ac:spMkLst>
            <pc:docMk/>
            <pc:sldMk cId="2012291341" sldId="315"/>
            <ac:spMk id="27" creationId="{8D4480B4-953D-41FA-9052-09AB3A026947}"/>
          </ac:spMkLst>
        </pc:spChg>
        <pc:cxnChg chg="add del">
          <ac:chgData name="Smetanová, Radka" userId="3cd5dd29-66b2-4127-b2d5-b2827dc8c452" providerId="ADAL" clId="{A271D5AC-A2BA-4693-B04B-9F40AAED8D01}" dt="2024-02-08T11:01:33.484" v="29"/>
          <ac:cxnSpMkLst>
            <pc:docMk/>
            <pc:sldMk cId="2012291341" sldId="315"/>
            <ac:cxnSpMk id="25" creationId="{BA22713B-ABB6-4391-97F9-0449A2B9B66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1278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0654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7481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0026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6091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2450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5614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0715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5343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852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5150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8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ransition spd="slow">
    <p:cover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36E9F9-25FE-44D1-B15A-56F6C63F2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110" y="639098"/>
            <a:ext cx="3401961" cy="3494790"/>
          </a:xfrm>
        </p:spPr>
        <p:txBody>
          <a:bodyPr>
            <a:normAutofit/>
          </a:bodyPr>
          <a:lstStyle/>
          <a:p>
            <a:r>
              <a:rPr lang="cs-CZ" sz="5400" dirty="0" err="1"/>
              <a:t>Revision</a:t>
            </a:r>
            <a:r>
              <a:rPr lang="cs-CZ" sz="5400" dirty="0"/>
              <a:t>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DA9D43-CF19-486F-A5D0-646FF4039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110" y="4455621"/>
            <a:ext cx="3417990" cy="123861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Unit 3</a:t>
            </a:r>
          </a:p>
        </p:txBody>
      </p:sp>
      <p:pic>
        <p:nvPicPr>
          <p:cNvPr id="1026" name="Picture 2" descr="Revision Tips | Best Revision Techniques | Study &amp; Exam Tips | The Mix">
            <a:extLst>
              <a:ext uri="{FF2B5EF4-FFF2-40B4-BE49-F238E27FC236}">
                <a16:creationId xmlns:a16="http://schemas.microsoft.com/office/drawing/2014/main" id="{40389E7C-45D6-44E9-A730-1486D0E2C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860207"/>
            <a:ext cx="6912217" cy="46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117521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6122324-0EE8-47CE-8CD5-222306346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1381" y="639098"/>
            <a:ext cx="4034673" cy="3494790"/>
          </a:xfrm>
        </p:spPr>
        <p:txBody>
          <a:bodyPr>
            <a:normAutofit/>
          </a:bodyPr>
          <a:lstStyle/>
          <a:p>
            <a:r>
              <a:rPr lang="cs-CZ" sz="5400" dirty="0"/>
              <a:t>VOCABULARY PRACTICE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028B4C21-2893-4988-A77D-BC4DA34E7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110" y="4455621"/>
            <a:ext cx="3417990" cy="1238616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this?</a:t>
            </a:r>
          </a:p>
        </p:txBody>
      </p:sp>
      <p:pic>
        <p:nvPicPr>
          <p:cNvPr id="1026" name="Picture 2" descr="Stock vektor „Retro kreslený výbuch ikona sada s“ (bez autorských poplatků)  668142190 | Shutterstock">
            <a:extLst>
              <a:ext uri="{FF2B5EF4-FFF2-40B4-BE49-F238E27FC236}">
                <a16:creationId xmlns:a16="http://schemas.microsoft.com/office/drawing/2014/main" id="{CB4AE96F-275E-4AA5-B9F4-686229A81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534" y="639098"/>
            <a:ext cx="6729551" cy="53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31717DA-35BC-4835-3EE5-36321FA4B4EE}"/>
              </a:ext>
            </a:extLst>
          </p:cNvPr>
          <p:cNvSpPr txBox="1"/>
          <p:nvPr/>
        </p:nvSpPr>
        <p:spPr>
          <a:xfrm>
            <a:off x="8322906" y="5234472"/>
            <a:ext cx="308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B050"/>
                </a:solidFill>
              </a:rPr>
              <a:t>EXPLOSION</a:t>
            </a:r>
          </a:p>
        </p:txBody>
      </p:sp>
    </p:spTree>
    <p:extLst>
      <p:ext uri="{BB962C8B-B14F-4D97-AF65-F5344CB8AC3E}">
        <p14:creationId xmlns:p14="http://schemas.microsoft.com/office/powerpoint/2010/main" val="33791447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6122324-0EE8-47CE-8CD5-222306346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110" y="639098"/>
            <a:ext cx="4050890" cy="3494790"/>
          </a:xfrm>
        </p:spPr>
        <p:txBody>
          <a:bodyPr>
            <a:normAutofit/>
          </a:bodyPr>
          <a:lstStyle/>
          <a:p>
            <a:r>
              <a:rPr lang="cs-CZ" sz="5400" dirty="0"/>
              <a:t>VOCABULARY PRACTICE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028B4C21-2893-4988-A77D-BC4DA34E7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110" y="4455621"/>
            <a:ext cx="3417990" cy="1238616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>
                    <a:lumMod val="85000"/>
                    <a:lumOff val="15000"/>
                  </a:schemeClr>
                </a:solidFill>
              </a:rPr>
              <a:t>What is this?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2050" name="Picture 2" descr="921 Avalanche Cartoon Images, Stock Photos &amp; Vectors | Shutterstock">
            <a:extLst>
              <a:ext uri="{FF2B5EF4-FFF2-40B4-BE49-F238E27FC236}">
                <a16:creationId xmlns:a16="http://schemas.microsoft.com/office/drawing/2014/main" id="{8975279B-8340-4C69-B6A0-E39B2C0CA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95" y="242741"/>
            <a:ext cx="5545612" cy="591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81B5E94-65AC-E29D-D9B1-D24EF45DA14F}"/>
              </a:ext>
            </a:extLst>
          </p:cNvPr>
          <p:cNvSpPr txBox="1"/>
          <p:nvPr/>
        </p:nvSpPr>
        <p:spPr>
          <a:xfrm>
            <a:off x="8322906" y="5234472"/>
            <a:ext cx="308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B050"/>
                </a:solidFill>
              </a:rPr>
              <a:t>AVALANCHE</a:t>
            </a:r>
          </a:p>
        </p:txBody>
      </p:sp>
    </p:spTree>
    <p:extLst>
      <p:ext uri="{BB962C8B-B14F-4D97-AF65-F5344CB8AC3E}">
        <p14:creationId xmlns:p14="http://schemas.microsoft.com/office/powerpoint/2010/main" val="9113621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6122324-0EE8-47CE-8CD5-222306346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110" y="639098"/>
            <a:ext cx="4050890" cy="3494790"/>
          </a:xfrm>
        </p:spPr>
        <p:txBody>
          <a:bodyPr>
            <a:normAutofit/>
          </a:bodyPr>
          <a:lstStyle/>
          <a:p>
            <a:r>
              <a:rPr lang="cs-CZ" sz="5400" dirty="0"/>
              <a:t>VOCABULARY PRACTICE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028B4C21-2893-4988-A77D-BC4DA34E7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110" y="4455621"/>
            <a:ext cx="3417990" cy="1238616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>
                    <a:lumMod val="85000"/>
                    <a:lumOff val="15000"/>
                  </a:schemeClr>
                </a:solidFill>
              </a:rPr>
              <a:t>What is this?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3074" name="Picture 2" descr="Nature Forest Cartoon Vector Hd Images, Cartoon Natural Disaster Forest Fire,  Cartoon, Natural Disaster, Fire PNG Image For Free Download">
            <a:extLst>
              <a:ext uri="{FF2B5EF4-FFF2-40B4-BE49-F238E27FC236}">
                <a16:creationId xmlns:a16="http://schemas.microsoft.com/office/drawing/2014/main" id="{BA65D98E-C11C-4E07-A55D-892C6CF77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95" y="158569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1D4D51F-AE6B-01E6-03D9-8AD3333EE9BA}"/>
              </a:ext>
            </a:extLst>
          </p:cNvPr>
          <p:cNvSpPr txBox="1"/>
          <p:nvPr/>
        </p:nvSpPr>
        <p:spPr>
          <a:xfrm>
            <a:off x="8322906" y="5234472"/>
            <a:ext cx="308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B050"/>
                </a:solidFill>
              </a:rPr>
              <a:t>FOREST FIRE</a:t>
            </a:r>
          </a:p>
        </p:txBody>
      </p:sp>
    </p:spTree>
    <p:extLst>
      <p:ext uri="{BB962C8B-B14F-4D97-AF65-F5344CB8AC3E}">
        <p14:creationId xmlns:p14="http://schemas.microsoft.com/office/powerpoint/2010/main" val="304913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6122324-0EE8-47CE-8CD5-222306346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5649" y="639098"/>
            <a:ext cx="4015819" cy="3494790"/>
          </a:xfrm>
        </p:spPr>
        <p:txBody>
          <a:bodyPr>
            <a:normAutofit/>
          </a:bodyPr>
          <a:lstStyle/>
          <a:p>
            <a:r>
              <a:rPr lang="cs-CZ" sz="5400" dirty="0"/>
              <a:t>VOCABULARY PRACTICE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028B4C21-2893-4988-A77D-BC4DA34E7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110" y="4455621"/>
            <a:ext cx="3417990" cy="1238616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this?</a:t>
            </a:r>
          </a:p>
        </p:txBody>
      </p:sp>
      <p:pic>
        <p:nvPicPr>
          <p:cNvPr id="4098" name="Picture 2" descr="147,455 Volcano Eruption Images, Stock Photos &amp; Vectors | Shutterstock">
            <a:extLst>
              <a:ext uri="{FF2B5EF4-FFF2-40B4-BE49-F238E27FC236}">
                <a16:creationId xmlns:a16="http://schemas.microsoft.com/office/drawing/2014/main" id="{AE89F41A-79B3-4595-B708-36997D452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336" y="640081"/>
            <a:ext cx="6263543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4A41725-50E8-E56A-7263-8654E1FFD870}"/>
              </a:ext>
            </a:extLst>
          </p:cNvPr>
          <p:cNvSpPr txBox="1"/>
          <p:nvPr/>
        </p:nvSpPr>
        <p:spPr>
          <a:xfrm>
            <a:off x="7965649" y="5234472"/>
            <a:ext cx="410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B050"/>
                </a:solidFill>
              </a:rPr>
              <a:t>VOLCANIC ERUPTION</a:t>
            </a:r>
          </a:p>
        </p:txBody>
      </p:sp>
    </p:spTree>
    <p:extLst>
      <p:ext uri="{BB962C8B-B14F-4D97-AF65-F5344CB8AC3E}">
        <p14:creationId xmlns:p14="http://schemas.microsoft.com/office/powerpoint/2010/main" val="407848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6122324-0EE8-47CE-8CD5-222306346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110" y="639098"/>
            <a:ext cx="4050890" cy="3494790"/>
          </a:xfrm>
        </p:spPr>
        <p:txBody>
          <a:bodyPr>
            <a:normAutofit/>
          </a:bodyPr>
          <a:lstStyle/>
          <a:p>
            <a:r>
              <a:rPr lang="cs-CZ" sz="5400" dirty="0"/>
              <a:t>VOCABULARY PRACTICE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028B4C21-2893-4988-A77D-BC4DA34E7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110" y="4455621"/>
            <a:ext cx="3417990" cy="1238616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>
                    <a:lumMod val="85000"/>
                    <a:lumOff val="15000"/>
                  </a:schemeClr>
                </a:solidFill>
              </a:rPr>
              <a:t>What is this?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122" name="Picture 2" descr="Tornado Cartoon png download - 574*675 - Free Transparent Storm Cellar png  Download. - CleanPNG / KissPNG">
            <a:extLst>
              <a:ext uri="{FF2B5EF4-FFF2-40B4-BE49-F238E27FC236}">
                <a16:creationId xmlns:a16="http://schemas.microsoft.com/office/drawing/2014/main" id="{40B1AF62-70CC-419D-8700-46B474DE4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41" b="95588" l="10000" r="90000">
                        <a14:foregroundMark x1="53000" y1="7647" x2="56333" y2="3088"/>
                        <a14:foregroundMark x1="49000" y1="95588" x2="49000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4" y="842782"/>
            <a:ext cx="6421043" cy="48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437E56E-F01E-45DB-9074-5FC8D867D3C2}"/>
              </a:ext>
            </a:extLst>
          </p:cNvPr>
          <p:cNvSpPr txBox="1"/>
          <p:nvPr/>
        </p:nvSpPr>
        <p:spPr>
          <a:xfrm>
            <a:off x="8322906" y="5234472"/>
            <a:ext cx="308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B050"/>
                </a:solidFill>
              </a:rPr>
              <a:t>TORNADO</a:t>
            </a:r>
          </a:p>
        </p:txBody>
      </p:sp>
    </p:spTree>
    <p:extLst>
      <p:ext uri="{BB962C8B-B14F-4D97-AF65-F5344CB8AC3E}">
        <p14:creationId xmlns:p14="http://schemas.microsoft.com/office/powerpoint/2010/main" val="10852616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6122324-0EE8-47CE-8CD5-222306346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1637" y="639098"/>
            <a:ext cx="4044099" cy="3494790"/>
          </a:xfrm>
        </p:spPr>
        <p:txBody>
          <a:bodyPr>
            <a:normAutofit/>
          </a:bodyPr>
          <a:lstStyle/>
          <a:p>
            <a:r>
              <a:rPr lang="cs-CZ" sz="5400" dirty="0"/>
              <a:t>VOCABULARY PRACTICE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028B4C21-2893-4988-A77D-BC4DA34E7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110" y="4455621"/>
            <a:ext cx="3417990" cy="1238616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IT?</a:t>
            </a:r>
          </a:p>
        </p:txBody>
      </p:sp>
      <p:pic>
        <p:nvPicPr>
          <p:cNvPr id="6146" name="Picture 2" descr="Flood Rescue Banner - Cartoon Family In Boat Saved By Natural Disaster  Relief Team Helping Them Move Through Water. Flooded Town Landscape - Flat  Vector Illustration. Royalty Free SVG, Cliparts, Vectors, And">
            <a:extLst>
              <a:ext uri="{FF2B5EF4-FFF2-40B4-BE49-F238E27FC236}">
                <a16:creationId xmlns:a16="http://schemas.microsoft.com/office/drawing/2014/main" id="{7927AF61-FBEA-4713-B51A-AEDA442CE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246" y="1357463"/>
            <a:ext cx="7707289" cy="39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DFA1FA2-B2CC-FAE9-11FD-E7683C626EE9}"/>
              </a:ext>
            </a:extLst>
          </p:cNvPr>
          <p:cNvSpPr txBox="1"/>
          <p:nvPr/>
        </p:nvSpPr>
        <p:spPr>
          <a:xfrm>
            <a:off x="8322906" y="5234472"/>
            <a:ext cx="308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B050"/>
                </a:solidFill>
              </a:rPr>
              <a:t>FLOOD</a:t>
            </a:r>
          </a:p>
        </p:txBody>
      </p:sp>
    </p:spTree>
    <p:extLst>
      <p:ext uri="{BB962C8B-B14F-4D97-AF65-F5344CB8AC3E}">
        <p14:creationId xmlns:p14="http://schemas.microsoft.com/office/powerpoint/2010/main" val="40129226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734CDA-1CE8-4F1C-B0B3-AAB252B01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22913F-3714-4994-9352-79D2BF63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dirty="0"/>
              <a:t>HOMEWORK</a:t>
            </a:r>
          </a:p>
        </p:txBody>
      </p:sp>
      <p:pic>
        <p:nvPicPr>
          <p:cNvPr id="7" name="Graphic 6" descr="Closed Book">
            <a:extLst>
              <a:ext uri="{FF2B5EF4-FFF2-40B4-BE49-F238E27FC236}">
                <a16:creationId xmlns:a16="http://schemas.microsoft.com/office/drawing/2014/main" id="{5B5EB5DE-94F5-4E79-877B-790175BBC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066" r="17549"/>
          <a:stretch/>
        </p:blipFill>
        <p:spPr>
          <a:xfrm>
            <a:off x="834221" y="640081"/>
            <a:ext cx="3294737" cy="51172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143990-FA50-4B23-AE6D-E17D22F52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63482" y="2246569"/>
            <a:ext cx="58521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9349C6-4D7A-40B1-910E-741FAE8A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711" y="2407436"/>
            <a:ext cx="6576032" cy="346165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400" cap="all" spc="300" dirty="0"/>
              <a:t>STUDY FOR THE TEST (</a:t>
            </a:r>
            <a:r>
              <a:rPr lang="cs-CZ" sz="2400" cap="all" spc="300"/>
              <a:t>FEB 15;)</a:t>
            </a:r>
            <a:endParaRPr lang="cs-CZ" sz="2400" cap="all" spc="300" dirty="0"/>
          </a:p>
          <a:p>
            <a:pPr marL="0" indent="0">
              <a:buNone/>
            </a:pPr>
            <a:endParaRPr lang="cs-CZ" sz="2400" cap="all" spc="3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D57AB6-3172-4520-B22E-FCD0184F3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7285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7" r="27900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2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5 </a:t>
            </a:r>
            <a:r>
              <a:rPr lang="cs-CZ" sz="2400" dirty="0" err="1"/>
              <a:t>mins</a:t>
            </a:r>
            <a:r>
              <a:rPr lang="cs-CZ" sz="2400" dirty="0"/>
              <a:t> test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warm</a:t>
            </a:r>
            <a:r>
              <a:rPr lang="cs-CZ" sz="2400" dirty="0"/>
              <a:t>-up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reading</a:t>
            </a:r>
            <a:r>
              <a:rPr lang="cs-CZ" sz="2400" dirty="0"/>
              <a:t> - </a:t>
            </a:r>
            <a:r>
              <a:rPr lang="cs-CZ" sz="2400" dirty="0" err="1"/>
              <a:t>practice</a:t>
            </a: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past </a:t>
            </a:r>
            <a:r>
              <a:rPr lang="cs-CZ" sz="2400" dirty="0" err="1"/>
              <a:t>simple</a:t>
            </a:r>
            <a:r>
              <a:rPr lang="cs-CZ" sz="2400" dirty="0"/>
              <a:t>: </a:t>
            </a:r>
            <a:r>
              <a:rPr lang="cs-CZ" sz="2400" dirty="0" err="1"/>
              <a:t>Qs</a:t>
            </a:r>
            <a:r>
              <a:rPr lang="cs-CZ" sz="2400" dirty="0"/>
              <a:t> - </a:t>
            </a:r>
            <a:r>
              <a:rPr lang="cs-CZ" sz="2400" dirty="0" err="1"/>
              <a:t>practice</a:t>
            </a: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vocabulary</a:t>
            </a:r>
            <a:r>
              <a:rPr lang="cs-CZ" sz="2400" dirty="0"/>
              <a:t> – </a:t>
            </a:r>
            <a:r>
              <a:rPr lang="cs-CZ" sz="2400" dirty="0" err="1"/>
              <a:t>practice</a:t>
            </a: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homework</a:t>
            </a:r>
            <a:r>
              <a:rPr lang="cs-CZ" sz="2400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8" name="Grafický objekt 1" descr="Zaškrtnutí se souvislou výplní">
            <a:extLst>
              <a:ext uri="{FF2B5EF4-FFF2-40B4-BE49-F238E27FC236}">
                <a16:creationId xmlns:a16="http://schemas.microsoft.com/office/drawing/2014/main" id="{BDC54827-4EA9-47CF-B1CC-419514C7D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5697" y="2052541"/>
            <a:ext cx="457200" cy="457200"/>
          </a:xfrm>
          <a:prstGeom prst="rect">
            <a:avLst/>
          </a:prstGeom>
        </p:spPr>
      </p:pic>
      <p:pic>
        <p:nvPicPr>
          <p:cNvPr id="9" name="Grafický objekt 1" descr="Zaškrtnutí se souvislou výplní">
            <a:extLst>
              <a:ext uri="{FF2B5EF4-FFF2-40B4-BE49-F238E27FC236}">
                <a16:creationId xmlns:a16="http://schemas.microsoft.com/office/drawing/2014/main" id="{81235335-D419-4186-BC72-1316B6EC1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5694" y="2671973"/>
            <a:ext cx="457200" cy="457200"/>
          </a:xfrm>
          <a:prstGeom prst="rect">
            <a:avLst/>
          </a:prstGeom>
        </p:spPr>
      </p:pic>
      <p:pic>
        <p:nvPicPr>
          <p:cNvPr id="11" name="Grafický objekt 1" descr="Zaškrtnutí se souvislou výplní">
            <a:extLst>
              <a:ext uri="{FF2B5EF4-FFF2-40B4-BE49-F238E27FC236}">
                <a16:creationId xmlns:a16="http://schemas.microsoft.com/office/drawing/2014/main" id="{1BF2157F-27F1-4380-80D0-88C42C59E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5697" y="3291404"/>
            <a:ext cx="457200" cy="457200"/>
          </a:xfrm>
          <a:prstGeom prst="rect">
            <a:avLst/>
          </a:prstGeom>
        </p:spPr>
      </p:pic>
      <p:pic>
        <p:nvPicPr>
          <p:cNvPr id="13" name="Grafický objekt 1" descr="Zaškrtnutí se souvislou výplní">
            <a:extLst>
              <a:ext uri="{FF2B5EF4-FFF2-40B4-BE49-F238E27FC236}">
                <a16:creationId xmlns:a16="http://schemas.microsoft.com/office/drawing/2014/main" id="{4526D259-930D-4CE8-9290-5C01ADC5B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5694" y="5137137"/>
            <a:ext cx="457200" cy="457200"/>
          </a:xfrm>
          <a:prstGeom prst="rect">
            <a:avLst/>
          </a:prstGeom>
        </p:spPr>
      </p:pic>
      <p:pic>
        <p:nvPicPr>
          <p:cNvPr id="15" name="Grafický objekt 1" descr="Zaškrtnutí se souvislou výplní">
            <a:extLst>
              <a:ext uri="{FF2B5EF4-FFF2-40B4-BE49-F238E27FC236}">
                <a16:creationId xmlns:a16="http://schemas.microsoft.com/office/drawing/2014/main" id="{AC89D239-2D07-4A3C-A60C-15913D680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5131" y="3907370"/>
            <a:ext cx="457200" cy="457200"/>
          </a:xfrm>
          <a:prstGeom prst="rect">
            <a:avLst/>
          </a:prstGeom>
        </p:spPr>
      </p:pic>
      <p:pic>
        <p:nvPicPr>
          <p:cNvPr id="16" name="Grafický objekt 1" descr="Zaškrtnutí se souvislou výplní">
            <a:extLst>
              <a:ext uri="{FF2B5EF4-FFF2-40B4-BE49-F238E27FC236}">
                <a16:creationId xmlns:a16="http://schemas.microsoft.com/office/drawing/2014/main" id="{FC409288-6DBB-42D6-8850-AE04E0B66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0782" y="452535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3767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7" r="27900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2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5 </a:t>
            </a:r>
            <a:r>
              <a:rPr lang="cs-CZ" sz="2400" dirty="0" err="1"/>
              <a:t>mins</a:t>
            </a:r>
            <a:r>
              <a:rPr lang="cs-CZ" sz="2400" dirty="0"/>
              <a:t> test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warm</a:t>
            </a:r>
            <a:r>
              <a:rPr lang="cs-CZ" sz="2400" dirty="0"/>
              <a:t>-up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reading</a:t>
            </a:r>
            <a:r>
              <a:rPr lang="cs-CZ" sz="2400" dirty="0"/>
              <a:t> - </a:t>
            </a:r>
            <a:r>
              <a:rPr lang="cs-CZ" sz="2400" dirty="0" err="1"/>
              <a:t>practice</a:t>
            </a: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past </a:t>
            </a:r>
            <a:r>
              <a:rPr lang="cs-CZ" sz="2400" dirty="0" err="1"/>
              <a:t>simple</a:t>
            </a:r>
            <a:r>
              <a:rPr lang="cs-CZ" sz="2400" dirty="0"/>
              <a:t>: </a:t>
            </a:r>
            <a:r>
              <a:rPr lang="cs-CZ" sz="2400" dirty="0" err="1"/>
              <a:t>Qs</a:t>
            </a:r>
            <a:r>
              <a:rPr lang="cs-CZ" sz="2400" dirty="0"/>
              <a:t> - </a:t>
            </a:r>
            <a:r>
              <a:rPr lang="cs-CZ" sz="2400" dirty="0" err="1"/>
              <a:t>practice</a:t>
            </a: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vocabulary</a:t>
            </a:r>
            <a:r>
              <a:rPr lang="cs-CZ" sz="2400" dirty="0"/>
              <a:t> – </a:t>
            </a:r>
            <a:r>
              <a:rPr lang="cs-CZ" sz="2400" dirty="0" err="1"/>
              <a:t>practice</a:t>
            </a: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homework</a:t>
            </a:r>
            <a:r>
              <a:rPr lang="cs-CZ" sz="2400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04079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3648A4-BAF4-4D4D-80E4-5E76FF9D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 mins test</a:t>
            </a:r>
          </a:p>
        </p:txBody>
      </p:sp>
      <p:pic>
        <p:nvPicPr>
          <p:cNvPr id="5" name="Picture 4" descr="Black pen against a sheet with shaded numbers">
            <a:extLst>
              <a:ext uri="{FF2B5EF4-FFF2-40B4-BE49-F238E27FC236}">
                <a16:creationId xmlns:a16="http://schemas.microsoft.com/office/drawing/2014/main" id="{2E448F2C-77DC-95C5-692A-6ABF9107E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15" r="4868" b="-2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85607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36DD0-8D5F-4A82-9211-34EB0D5F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5 </a:t>
            </a:r>
            <a:r>
              <a:rPr lang="cs-CZ" sz="5400" dirty="0" err="1"/>
              <a:t>mins</a:t>
            </a:r>
            <a:r>
              <a:rPr lang="cs-CZ" sz="5400" dirty="0"/>
              <a:t> test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65D5C54F-CF7F-4D38-B18B-D6AE59650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158738"/>
              </p:ext>
            </p:extLst>
          </p:nvPr>
        </p:nvGraphicFramePr>
        <p:xfrm>
          <a:off x="1096963" y="2108200"/>
          <a:ext cx="10058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81260697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28307509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63359888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892829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CZECH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BASE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PAST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PAST PARTICIPLE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94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MYSLET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5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856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694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507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DRŽET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0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THROW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870021"/>
                  </a:ext>
                </a:extLst>
              </a:tr>
            </a:tbl>
          </a:graphicData>
        </a:graphic>
      </p:graphicFrame>
      <p:pic>
        <p:nvPicPr>
          <p:cNvPr id="3" name="Picture 4" descr="Black pen against a sheet with shaded numbers">
            <a:extLst>
              <a:ext uri="{FF2B5EF4-FFF2-40B4-BE49-F238E27FC236}">
                <a16:creationId xmlns:a16="http://schemas.microsoft.com/office/drawing/2014/main" id="{EFDA8DCE-48EB-6F2F-72E5-C9F59839D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15" r="4868" b="-2"/>
          <a:stretch/>
        </p:blipFill>
        <p:spPr>
          <a:xfrm>
            <a:off x="10763075" y="2"/>
            <a:ext cx="1428925" cy="21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2055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D72E9-CEF7-4594-A897-5F156257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READING PRACTICE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A4CD9B3-934D-452F-9DBC-DFFF8B1DD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8275" y="2057400"/>
            <a:ext cx="10267404" cy="736282"/>
          </a:xfrm>
        </p:spPr>
        <p:txBody>
          <a:bodyPr>
            <a:normAutofit/>
          </a:bodyPr>
          <a:lstStyle/>
          <a:p>
            <a:r>
              <a:rPr lang="en-US" sz="2800" dirty="0"/>
              <a:t>1.	Read </a:t>
            </a:r>
            <a:r>
              <a:rPr lang="cs-CZ" sz="2800" dirty="0" err="1"/>
              <a:t>the</a:t>
            </a:r>
            <a:r>
              <a:rPr lang="cs-CZ" sz="2800" dirty="0"/>
              <a:t> text and</a:t>
            </a:r>
            <a:r>
              <a:rPr lang="en-US" sz="2800" dirty="0"/>
              <a:t> Answer the questions.</a:t>
            </a:r>
            <a:endParaRPr lang="cs-CZ" sz="28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6E4634-FFA4-45C8-998A-C88739359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8274" y="2793682"/>
            <a:ext cx="5316583" cy="3495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Why did the woman go into the post office?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Who was she with?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time was it?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Who was waiting at the desk?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E9FF755-566F-4607-AA2C-5FA7D0B92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77990" y="2793682"/>
            <a:ext cx="5164182" cy="3495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Because she wanted </a:t>
            </a:r>
            <a:r>
              <a:rPr lang="en-US" u="sng" dirty="0">
                <a:solidFill>
                  <a:srgbClr val="00B050"/>
                </a:solidFill>
              </a:rPr>
              <a:t>to post some letters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She was </a:t>
            </a:r>
            <a:r>
              <a:rPr lang="en-US" u="sng" dirty="0">
                <a:solidFill>
                  <a:srgbClr val="00B050"/>
                </a:solidFill>
              </a:rPr>
              <a:t>with her </a:t>
            </a:r>
            <a:r>
              <a:rPr lang="cs-CZ" u="sng" dirty="0" err="1">
                <a:solidFill>
                  <a:srgbClr val="00B050"/>
                </a:solidFill>
              </a:rPr>
              <a:t>sons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It was about </a:t>
            </a:r>
            <a:r>
              <a:rPr lang="cs-CZ" u="sng" dirty="0" err="1">
                <a:solidFill>
                  <a:srgbClr val="00B050"/>
                </a:solidFill>
              </a:rPr>
              <a:t>eleven</a:t>
            </a:r>
            <a:r>
              <a:rPr lang="en-US" u="sng" dirty="0">
                <a:solidFill>
                  <a:srgbClr val="00B050"/>
                </a:solidFill>
              </a:rPr>
              <a:t> o’clock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B05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</a:rPr>
              <a:t> young m</a:t>
            </a:r>
            <a:r>
              <a:rPr lang="cs-CZ" dirty="0">
                <a:solidFill>
                  <a:srgbClr val="00B05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</a:rPr>
              <a:t>n w</a:t>
            </a:r>
            <a:r>
              <a:rPr lang="cs-CZ" dirty="0">
                <a:solidFill>
                  <a:srgbClr val="00B050"/>
                </a:solidFill>
              </a:rPr>
              <a:t>as</a:t>
            </a:r>
            <a:r>
              <a:rPr lang="en-US" dirty="0">
                <a:solidFill>
                  <a:srgbClr val="00B050"/>
                </a:solidFill>
              </a:rPr>
              <a:t> waiting at the desk.</a:t>
            </a:r>
          </a:p>
          <a:p>
            <a:pPr marL="342900" indent="-342900">
              <a:buFont typeface="+mj-lt"/>
              <a:buAutoNum type="arabicPeriod"/>
            </a:pP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6" name="Grafický objekt 5" descr="Otevřená kniha obrys">
            <a:extLst>
              <a:ext uri="{FF2B5EF4-FFF2-40B4-BE49-F238E27FC236}">
                <a16:creationId xmlns:a16="http://schemas.microsoft.com/office/drawing/2014/main" id="{2DE26669-2133-4EEC-B516-AE8092F5E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4857" y="657497"/>
            <a:ext cx="1079863" cy="10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96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D72E9-CEF7-4594-A897-5F156257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READING PRACTICE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A4CD9B3-934D-452F-9DBC-DFFF8B1DD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79" y="2057400"/>
            <a:ext cx="10058399" cy="736282"/>
          </a:xfrm>
        </p:spPr>
        <p:txBody>
          <a:bodyPr>
            <a:normAutofit/>
          </a:bodyPr>
          <a:lstStyle/>
          <a:p>
            <a:r>
              <a:rPr lang="en-US" sz="2800" dirty="0"/>
              <a:t>1.	Read Tina’s email. Answer the questions.</a:t>
            </a:r>
            <a:endParaRPr lang="cs-CZ" sz="28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6E4634-FFA4-45C8-998A-C88739359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349" y="2793682"/>
            <a:ext cx="5647508" cy="3495151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dirty="0"/>
              <a:t>A second robber came into the post office. </a:t>
            </a:r>
            <a:br>
              <a:rPr lang="cs-CZ" dirty="0"/>
            </a:br>
            <a:r>
              <a:rPr lang="en-US" dirty="0"/>
              <a:t>What did he look like?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dirty="0"/>
              <a:t>How many policemen ran into the post office?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dirty="0"/>
              <a:t>What did the second policeman do while the other policeman was shouting at the robber?</a:t>
            </a:r>
          </a:p>
          <a:p>
            <a:pPr marL="342900" indent="-3429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E9FF755-566F-4607-AA2C-5FA7D0B92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793682"/>
            <a:ext cx="5912498" cy="3495151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dirty="0">
                <a:solidFill>
                  <a:srgbClr val="00B050"/>
                </a:solidFill>
              </a:rPr>
              <a:t>The second robber was </a:t>
            </a:r>
            <a:r>
              <a:rPr lang="en-US" u="sng" dirty="0">
                <a:solidFill>
                  <a:srgbClr val="00B050"/>
                </a:solidFill>
              </a:rPr>
              <a:t>tall with </a:t>
            </a:r>
            <a:r>
              <a:rPr lang="cs-CZ" u="sng" dirty="0">
                <a:solidFill>
                  <a:srgbClr val="00B050"/>
                </a:solidFill>
              </a:rPr>
              <a:t>blond</a:t>
            </a:r>
            <a:r>
              <a:rPr lang="en-US" u="sng" dirty="0">
                <a:solidFill>
                  <a:srgbClr val="00B050"/>
                </a:solidFill>
              </a:rPr>
              <a:t> hair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cs-CZ" u="sng" dirty="0" err="1">
                <a:solidFill>
                  <a:srgbClr val="00B050"/>
                </a:solidFill>
              </a:rPr>
              <a:t>Five</a:t>
            </a:r>
            <a:r>
              <a:rPr lang="en-US" u="sng" dirty="0">
                <a:solidFill>
                  <a:srgbClr val="00B050"/>
                </a:solidFill>
              </a:rPr>
              <a:t> policemen </a:t>
            </a:r>
            <a:r>
              <a:rPr lang="en-US" dirty="0">
                <a:solidFill>
                  <a:srgbClr val="00B050"/>
                </a:solidFill>
              </a:rPr>
              <a:t>ran into the post office.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dirty="0">
                <a:solidFill>
                  <a:srgbClr val="00B050"/>
                </a:solidFill>
              </a:rPr>
              <a:t>The second policemen </a:t>
            </a:r>
            <a:r>
              <a:rPr lang="en-US" u="sng" dirty="0">
                <a:solidFill>
                  <a:srgbClr val="00B050"/>
                </a:solidFill>
              </a:rPr>
              <a:t>jumped on the robber with the gun.</a:t>
            </a:r>
            <a:br>
              <a:rPr lang="cs-CZ" dirty="0">
                <a:solidFill>
                  <a:srgbClr val="00B050"/>
                </a:solidFill>
              </a:rPr>
            </a:b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6" name="Grafický objekt 5" descr="Otevřená kniha obrys">
            <a:extLst>
              <a:ext uri="{FF2B5EF4-FFF2-40B4-BE49-F238E27FC236}">
                <a16:creationId xmlns:a16="http://schemas.microsoft.com/office/drawing/2014/main" id="{2DE26669-2133-4EEC-B516-AE8092F5E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4857" y="657497"/>
            <a:ext cx="1079863" cy="10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638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1E702-E1AF-42F1-9E23-D11B41F6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PAST SIMPLE: </a:t>
            </a:r>
            <a:r>
              <a:rPr lang="cs-CZ" dirty="0" err="1"/>
              <a:t>Qs</a:t>
            </a:r>
            <a:r>
              <a:rPr lang="cs-CZ" dirty="0"/>
              <a:t> - PRACTICE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FE298F-BCE0-4AFD-864E-930ED8C50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6408" y="2057400"/>
            <a:ext cx="10269272" cy="736282"/>
          </a:xfrm>
        </p:spPr>
        <p:txBody>
          <a:bodyPr>
            <a:normAutofit/>
          </a:bodyPr>
          <a:lstStyle/>
          <a:p>
            <a:r>
              <a:rPr lang="en-US" sz="2800" dirty="0"/>
              <a:t>2.	Complete the dialogue.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936883-5E8F-4A8C-8BAD-FEE19752D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780" y="2793682"/>
            <a:ext cx="5557934" cy="344980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A.	parents / where / your / were /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B.	in / they / living / sitting / room / were / the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A.	anything / you / could / see /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B.	ash / cloud / I / big / saw / of / 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A.	were / doing / what / people /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B.	the / they / street / were / running / into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D8E58749-5235-4077-8144-08827BC81CFB}"/>
              </a:ext>
            </a:extLst>
          </p:cNvPr>
          <p:cNvSpPr txBox="1">
            <a:spLocks/>
          </p:cNvSpPr>
          <p:nvPr/>
        </p:nvSpPr>
        <p:spPr>
          <a:xfrm>
            <a:off x="6359764" y="2789326"/>
            <a:ext cx="5557934" cy="344980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Calibri" panose="020F050202020403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A.	</a:t>
            </a:r>
            <a:r>
              <a:rPr lang="cs-CZ" dirty="0" err="1">
                <a:solidFill>
                  <a:srgbClr val="00B050"/>
                </a:solidFill>
              </a:rPr>
              <a:t>Where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were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your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parents</a:t>
            </a:r>
            <a:r>
              <a:rPr lang="cs-CZ" dirty="0">
                <a:solidFill>
                  <a:srgbClr val="00B050"/>
                </a:solidFill>
              </a:rPr>
              <a:t>? 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lnSpc>
                <a:spcPct val="150000"/>
              </a:lnSpc>
              <a:buFont typeface="Calibri" panose="020F050202020403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B.	</a:t>
            </a:r>
            <a:r>
              <a:rPr lang="cs-CZ" dirty="0">
                <a:solidFill>
                  <a:srgbClr val="00B050"/>
                </a:solidFill>
              </a:rPr>
              <a:t>They </a:t>
            </a:r>
            <a:r>
              <a:rPr lang="cs-CZ" dirty="0" err="1">
                <a:solidFill>
                  <a:srgbClr val="00B050"/>
                </a:solidFill>
              </a:rPr>
              <a:t>were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sitting</a:t>
            </a:r>
            <a:r>
              <a:rPr lang="cs-CZ" dirty="0">
                <a:solidFill>
                  <a:srgbClr val="00B050"/>
                </a:solidFill>
              </a:rPr>
              <a:t> in </a:t>
            </a:r>
            <a:r>
              <a:rPr lang="cs-CZ" dirty="0" err="1">
                <a:solidFill>
                  <a:srgbClr val="00B050"/>
                </a:solidFill>
              </a:rPr>
              <a:t>the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living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room</a:t>
            </a:r>
            <a:r>
              <a:rPr lang="cs-CZ" dirty="0">
                <a:solidFill>
                  <a:srgbClr val="00B050"/>
                </a:solidFill>
              </a:rPr>
              <a:t>. 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lnSpc>
                <a:spcPct val="150000"/>
              </a:lnSpc>
              <a:buFont typeface="Calibri" panose="020F050202020403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A.	</a:t>
            </a:r>
            <a:r>
              <a:rPr lang="cs-CZ" dirty="0" err="1">
                <a:solidFill>
                  <a:srgbClr val="00B050"/>
                </a:solidFill>
              </a:rPr>
              <a:t>Could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you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see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anything</a:t>
            </a:r>
            <a:r>
              <a:rPr lang="cs-CZ" dirty="0">
                <a:solidFill>
                  <a:srgbClr val="00B050"/>
                </a:solidFill>
              </a:rPr>
              <a:t>? 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lnSpc>
                <a:spcPct val="150000"/>
              </a:lnSpc>
              <a:buFont typeface="Calibri" panose="020F050202020403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B.	</a:t>
            </a:r>
            <a:r>
              <a:rPr lang="cs-CZ" dirty="0">
                <a:solidFill>
                  <a:srgbClr val="00B050"/>
                </a:solidFill>
              </a:rPr>
              <a:t>I </a:t>
            </a:r>
            <a:r>
              <a:rPr lang="cs-CZ" dirty="0" err="1">
                <a:solidFill>
                  <a:srgbClr val="00B050"/>
                </a:solidFill>
              </a:rPr>
              <a:t>saw</a:t>
            </a:r>
            <a:r>
              <a:rPr lang="cs-CZ" dirty="0">
                <a:solidFill>
                  <a:srgbClr val="00B050"/>
                </a:solidFill>
              </a:rPr>
              <a:t> a big cloud </a:t>
            </a:r>
            <a:r>
              <a:rPr lang="cs-CZ" dirty="0" err="1">
                <a:solidFill>
                  <a:srgbClr val="00B050"/>
                </a:solidFill>
              </a:rPr>
              <a:t>of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ash</a:t>
            </a:r>
            <a:r>
              <a:rPr lang="cs-CZ" dirty="0">
                <a:solidFill>
                  <a:srgbClr val="00B050"/>
                </a:solidFill>
              </a:rPr>
              <a:t>. 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lnSpc>
                <a:spcPct val="150000"/>
              </a:lnSpc>
              <a:buFont typeface="Calibri" panose="020F050202020403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A.	</a:t>
            </a:r>
            <a:r>
              <a:rPr lang="cs-CZ" dirty="0" err="1">
                <a:solidFill>
                  <a:srgbClr val="00B050"/>
                </a:solidFill>
              </a:rPr>
              <a:t>What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were </a:t>
            </a:r>
            <a:r>
              <a:rPr lang="cs-CZ" dirty="0" err="1">
                <a:solidFill>
                  <a:srgbClr val="00B050"/>
                </a:solidFill>
              </a:rPr>
              <a:t>people</a:t>
            </a:r>
            <a:r>
              <a:rPr lang="en-US" dirty="0">
                <a:solidFill>
                  <a:srgbClr val="00B050"/>
                </a:solidFill>
              </a:rPr>
              <a:t> doing ?</a:t>
            </a:r>
          </a:p>
          <a:p>
            <a:pPr marL="0" indent="0">
              <a:lnSpc>
                <a:spcPct val="150000"/>
              </a:lnSpc>
              <a:buFont typeface="Calibri" panose="020F050202020403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B.	</a:t>
            </a:r>
            <a:r>
              <a:rPr lang="cs-CZ" dirty="0">
                <a:solidFill>
                  <a:srgbClr val="00B050"/>
                </a:solidFill>
              </a:rPr>
              <a:t>They </a:t>
            </a:r>
            <a:r>
              <a:rPr lang="cs-CZ" dirty="0" err="1">
                <a:solidFill>
                  <a:srgbClr val="00B050"/>
                </a:solidFill>
              </a:rPr>
              <a:t>were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running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into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the street</a:t>
            </a:r>
            <a:r>
              <a:rPr lang="cs-CZ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4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1E702-E1AF-42F1-9E23-D11B41F6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PAST SIMPLE x PAST CONTINUOUS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FE298F-BCE0-4AFD-864E-930ED8C50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6408" y="2057400"/>
            <a:ext cx="10269272" cy="736282"/>
          </a:xfrm>
        </p:spPr>
        <p:txBody>
          <a:bodyPr>
            <a:normAutofit/>
          </a:bodyPr>
          <a:lstStyle/>
          <a:p>
            <a:r>
              <a:rPr lang="en-US" sz="2800" dirty="0"/>
              <a:t>4.	Choose the correct words.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936883-5E8F-4A8C-8BAD-FEE19752D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780" y="2793682"/>
            <a:ext cx="10269272" cy="3449802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I was reading / read in my room when Elsie knocked on the door.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1.	We were playing cards when Mum brought / was bringing us some sandwiches.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2.	Tina cleaned / was cleaning the kitchen floor when Richard walked into the room.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3.	They were crossing the road when they saw / were seeing Jim.</a:t>
            </a:r>
          </a:p>
          <a:p>
            <a:pPr marL="0" indent="0">
              <a:lnSpc>
                <a:spcPct val="200000"/>
              </a:lnSpc>
              <a:buNone/>
            </a:pPr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146B9981-6996-45EC-82EA-B141978D3D10}"/>
              </a:ext>
            </a:extLst>
          </p:cNvPr>
          <p:cNvSpPr/>
          <p:nvPr/>
        </p:nvSpPr>
        <p:spPr>
          <a:xfrm>
            <a:off x="834154" y="2943497"/>
            <a:ext cx="1430072" cy="48550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EF3D08E5-6D42-48F4-9D61-8E8E7C2D0E40}"/>
              </a:ext>
            </a:extLst>
          </p:cNvPr>
          <p:cNvSpPr/>
          <p:nvPr/>
        </p:nvSpPr>
        <p:spPr>
          <a:xfrm>
            <a:off x="5454989" y="3661954"/>
            <a:ext cx="937102" cy="48550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D6697EF-6E65-4147-BAA3-4DF5EA0A570C}"/>
              </a:ext>
            </a:extLst>
          </p:cNvPr>
          <p:cNvSpPr/>
          <p:nvPr/>
        </p:nvSpPr>
        <p:spPr>
          <a:xfrm>
            <a:off x="3189823" y="4376057"/>
            <a:ext cx="1512806" cy="5181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49F5694-3064-452F-9C3B-F074749B8951}"/>
              </a:ext>
            </a:extLst>
          </p:cNvPr>
          <p:cNvSpPr/>
          <p:nvPr/>
        </p:nvSpPr>
        <p:spPr>
          <a:xfrm>
            <a:off x="5967082" y="5164183"/>
            <a:ext cx="520803" cy="41801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3752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1E702-E1AF-42F1-9E23-D11B41F6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PAST SIMPLE x PAST CONTINUOUS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FE298F-BCE0-4AFD-864E-930ED8C50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6408" y="2057400"/>
            <a:ext cx="10269272" cy="736282"/>
          </a:xfrm>
        </p:spPr>
        <p:txBody>
          <a:bodyPr>
            <a:normAutofit/>
          </a:bodyPr>
          <a:lstStyle/>
          <a:p>
            <a:r>
              <a:rPr lang="en-US" sz="2800" dirty="0"/>
              <a:t>4.	Choose the correct words.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936883-5E8F-4A8C-8BAD-FEE19752D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780" y="2793682"/>
            <a:ext cx="10269272" cy="3449802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4.	The children talked / were talking when the teacher came into class.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5.	Matthew was writing / wrote a text message when his phone rang.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6.	The dogs were chasing a cat when they were jumping / jumped over a wall.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7.	The boys were swimming / swam in the sea when it started to rain.</a:t>
            </a:r>
          </a:p>
          <a:p>
            <a:pPr marL="0" indent="0">
              <a:lnSpc>
                <a:spcPct val="200000"/>
              </a:lnSpc>
              <a:buNone/>
            </a:pPr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12F1468-80CB-4BBD-A1AA-7946167E1E90}"/>
              </a:ext>
            </a:extLst>
          </p:cNvPr>
          <p:cNvSpPr/>
          <p:nvPr/>
        </p:nvSpPr>
        <p:spPr>
          <a:xfrm>
            <a:off x="3887445" y="2934789"/>
            <a:ext cx="1389949" cy="51162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BB775470-277A-4204-AE36-818AACC2CE1E}"/>
              </a:ext>
            </a:extLst>
          </p:cNvPr>
          <p:cNvSpPr/>
          <p:nvPr/>
        </p:nvSpPr>
        <p:spPr>
          <a:xfrm>
            <a:off x="2655183" y="3671071"/>
            <a:ext cx="1307218" cy="51162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5227A682-BB8F-419E-8C62-A4665416F100}"/>
              </a:ext>
            </a:extLst>
          </p:cNvPr>
          <p:cNvSpPr/>
          <p:nvPr/>
        </p:nvSpPr>
        <p:spPr>
          <a:xfrm>
            <a:off x="7610360" y="4384766"/>
            <a:ext cx="967583" cy="5007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A7A19374-AA7B-4C63-9DCC-2B8A7EA0913A}"/>
              </a:ext>
            </a:extLst>
          </p:cNvPr>
          <p:cNvSpPr/>
          <p:nvPr/>
        </p:nvSpPr>
        <p:spPr>
          <a:xfrm>
            <a:off x="2690019" y="5116285"/>
            <a:ext cx="1855855" cy="51162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491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593</Words>
  <Application>Microsoft Office PowerPoint</Application>
  <PresentationFormat>Širokoúhlá obrazovka</PresentationFormat>
  <Paragraphs>92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Calibri</vt:lpstr>
      <vt:lpstr>Univers</vt:lpstr>
      <vt:lpstr>Univers Condensed</vt:lpstr>
      <vt:lpstr>Wingdings</vt:lpstr>
      <vt:lpstr>RetrospectVTI</vt:lpstr>
      <vt:lpstr>Revision II</vt:lpstr>
      <vt:lpstr>Lesson Plan</vt:lpstr>
      <vt:lpstr>5 mins test</vt:lpstr>
      <vt:lpstr>5 mins test</vt:lpstr>
      <vt:lpstr>READING PRACTICE</vt:lpstr>
      <vt:lpstr>READING PRACTICE</vt:lpstr>
      <vt:lpstr>PAST SIMPLE: Qs - PRACTICE</vt:lpstr>
      <vt:lpstr>PAST SIMPLE x PAST CONTINUOUS</vt:lpstr>
      <vt:lpstr>PAST SIMPLE x PAST CONTINUOUS</vt:lpstr>
      <vt:lpstr>VOCABULARY PRACTICE</vt:lpstr>
      <vt:lpstr>VOCABULARY PRACTICE</vt:lpstr>
      <vt:lpstr>VOCABULARY PRACTICE</vt:lpstr>
      <vt:lpstr>VOCABULARY PRACTICE</vt:lpstr>
      <vt:lpstr>VOCABULARY PRACTICE</vt:lpstr>
      <vt:lpstr>VOCABULARY PRACTICE</vt:lpstr>
      <vt:lpstr>HOMEWORK</vt:lpstr>
      <vt:lpstr>Lesson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II</dc:title>
  <dc:creator>Smetanová, Radka</dc:creator>
  <cp:lastModifiedBy>Smetanová, Radka</cp:lastModifiedBy>
  <cp:revision>2</cp:revision>
  <dcterms:created xsi:type="dcterms:W3CDTF">2022-12-04T20:29:15Z</dcterms:created>
  <dcterms:modified xsi:type="dcterms:W3CDTF">2025-02-04T13:05:16Z</dcterms:modified>
</cp:coreProperties>
</file>