
<file path=[Content_Types].xml><?xml version="1.0" encoding="utf-8"?>
<Types xmlns="http://schemas.openxmlformats.org/package/2006/content-types">
  <Default Extension="jpeg" ContentType="image/jpeg"/>
  <Default Extension="jpg" ContentType="image/gi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70" r:id="rId3"/>
    <p:sldId id="263" r:id="rId4"/>
    <p:sldId id="279" r:id="rId5"/>
    <p:sldId id="280" r:id="rId6"/>
    <p:sldId id="271" r:id="rId7"/>
    <p:sldId id="283" r:id="rId8"/>
    <p:sldId id="262" r:id="rId9"/>
    <p:sldId id="275" r:id="rId10"/>
    <p:sldId id="278" r:id="rId11"/>
    <p:sldId id="282" r:id="rId12"/>
    <p:sldId id="277" r:id="rId13"/>
    <p:sldId id="281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62034A-DE04-4C42-95AB-D2F9FBFF9703}" v="1" dt="2025-04-23T09:38:02.7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61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metanová, Radka" userId="3cd5dd29-66b2-4127-b2d5-b2827dc8c452" providerId="ADAL" clId="{1BDD0748-435D-41BE-9D04-D3F811C4005D}"/>
    <pc:docChg chg="custSel modSld">
      <pc:chgData name="Smetanová, Radka" userId="3cd5dd29-66b2-4127-b2d5-b2827dc8c452" providerId="ADAL" clId="{1BDD0748-435D-41BE-9D04-D3F811C4005D}" dt="2022-04-20T06:48:27.842" v="73" actId="20577"/>
      <pc:docMkLst>
        <pc:docMk/>
      </pc:docMkLst>
      <pc:sldChg chg="modSp mod">
        <pc:chgData name="Smetanová, Radka" userId="3cd5dd29-66b2-4127-b2d5-b2827dc8c452" providerId="ADAL" clId="{1BDD0748-435D-41BE-9D04-D3F811C4005D}" dt="2022-04-20T06:48:27.842" v="73" actId="20577"/>
        <pc:sldMkLst>
          <pc:docMk/>
          <pc:sldMk cId="2545258946" sldId="257"/>
        </pc:sldMkLst>
        <pc:spChg chg="mod">
          <ac:chgData name="Smetanová, Radka" userId="3cd5dd29-66b2-4127-b2d5-b2827dc8c452" providerId="ADAL" clId="{1BDD0748-435D-41BE-9D04-D3F811C4005D}" dt="2022-04-20T06:48:27.842" v="73" actId="20577"/>
          <ac:spMkLst>
            <pc:docMk/>
            <pc:sldMk cId="2545258946" sldId="257"/>
            <ac:spMk id="3" creationId="{F0DCE1A3-289A-457F-84F5-66C9580BE9CF}"/>
          </ac:spMkLst>
        </pc:spChg>
      </pc:sldChg>
    </pc:docChg>
  </pc:docChgLst>
  <pc:docChgLst>
    <pc:chgData name="Smetanová, Radka" userId="3cd5dd29-66b2-4127-b2d5-b2827dc8c452" providerId="ADAL" clId="{B1B0616C-4DD1-4147-9800-2F70961E03D1}"/>
    <pc:docChg chg="custSel addSld delSld modSld sldOrd">
      <pc:chgData name="Smetanová, Radka" userId="3cd5dd29-66b2-4127-b2d5-b2827dc8c452" providerId="ADAL" clId="{B1B0616C-4DD1-4147-9800-2F70961E03D1}" dt="2023-04-03T08:25:51.073" v="533" actId="1035"/>
      <pc:docMkLst>
        <pc:docMk/>
      </pc:docMkLst>
      <pc:sldChg chg="modSp mod">
        <pc:chgData name="Smetanová, Radka" userId="3cd5dd29-66b2-4127-b2d5-b2827dc8c452" providerId="ADAL" clId="{B1B0616C-4DD1-4147-9800-2F70961E03D1}" dt="2023-04-03T07:19:37.158" v="268" actId="20577"/>
        <pc:sldMkLst>
          <pc:docMk/>
          <pc:sldMk cId="4058609486" sldId="256"/>
        </pc:sldMkLst>
        <pc:spChg chg="mod">
          <ac:chgData name="Smetanová, Radka" userId="3cd5dd29-66b2-4127-b2d5-b2827dc8c452" providerId="ADAL" clId="{B1B0616C-4DD1-4147-9800-2F70961E03D1}" dt="2023-04-03T07:19:37.158" v="268" actId="20577"/>
          <ac:spMkLst>
            <pc:docMk/>
            <pc:sldMk cId="4058609486" sldId="256"/>
            <ac:spMk id="3" creationId="{D2AD35F7-B25A-414D-882E-E3E389062D7F}"/>
          </ac:spMkLst>
        </pc:spChg>
      </pc:sldChg>
      <pc:sldChg chg="del">
        <pc:chgData name="Smetanová, Radka" userId="3cd5dd29-66b2-4127-b2d5-b2827dc8c452" providerId="ADAL" clId="{B1B0616C-4DD1-4147-9800-2F70961E03D1}" dt="2023-04-03T07:05:32.397" v="7" actId="47"/>
        <pc:sldMkLst>
          <pc:docMk/>
          <pc:sldMk cId="2545258946" sldId="257"/>
        </pc:sldMkLst>
      </pc:sldChg>
      <pc:sldChg chg="del">
        <pc:chgData name="Smetanová, Radka" userId="3cd5dd29-66b2-4127-b2d5-b2827dc8c452" providerId="ADAL" clId="{B1B0616C-4DD1-4147-9800-2F70961E03D1}" dt="2023-04-03T07:13:53.947" v="218" actId="47"/>
        <pc:sldMkLst>
          <pc:docMk/>
          <pc:sldMk cId="3488125702" sldId="259"/>
        </pc:sldMkLst>
      </pc:sldChg>
      <pc:sldChg chg="del">
        <pc:chgData name="Smetanová, Radka" userId="3cd5dd29-66b2-4127-b2d5-b2827dc8c452" providerId="ADAL" clId="{B1B0616C-4DD1-4147-9800-2F70961E03D1}" dt="2023-04-03T07:05:32.098" v="6" actId="47"/>
        <pc:sldMkLst>
          <pc:docMk/>
          <pc:sldMk cId="1260020686" sldId="260"/>
        </pc:sldMkLst>
      </pc:sldChg>
      <pc:sldChg chg="del">
        <pc:chgData name="Smetanová, Radka" userId="3cd5dd29-66b2-4127-b2d5-b2827dc8c452" providerId="ADAL" clId="{B1B0616C-4DD1-4147-9800-2F70961E03D1}" dt="2023-04-03T07:06:32.599" v="8" actId="47"/>
        <pc:sldMkLst>
          <pc:docMk/>
          <pc:sldMk cId="2592364467" sldId="261"/>
        </pc:sldMkLst>
      </pc:sldChg>
      <pc:sldChg chg="addSp delSp modSp mod setBg">
        <pc:chgData name="Smetanová, Radka" userId="3cd5dd29-66b2-4127-b2d5-b2827dc8c452" providerId="ADAL" clId="{B1B0616C-4DD1-4147-9800-2F70961E03D1}" dt="2023-04-03T07:16:17.260" v="239" actId="114"/>
        <pc:sldMkLst>
          <pc:docMk/>
          <pc:sldMk cId="4234311242" sldId="262"/>
        </pc:sldMkLst>
        <pc:spChg chg="mod">
          <ac:chgData name="Smetanová, Radka" userId="3cd5dd29-66b2-4127-b2d5-b2827dc8c452" providerId="ADAL" clId="{B1B0616C-4DD1-4147-9800-2F70961E03D1}" dt="2023-04-03T07:15:29.322" v="229" actId="26606"/>
          <ac:spMkLst>
            <pc:docMk/>
            <pc:sldMk cId="4234311242" sldId="262"/>
            <ac:spMk id="2" creationId="{700D951E-CFF1-4D98-9684-B69DBFCCC497}"/>
          </ac:spMkLst>
        </pc:spChg>
        <pc:spChg chg="mod">
          <ac:chgData name="Smetanová, Radka" userId="3cd5dd29-66b2-4127-b2d5-b2827dc8c452" providerId="ADAL" clId="{B1B0616C-4DD1-4147-9800-2F70961E03D1}" dt="2023-04-03T07:16:17.260" v="239" actId="114"/>
          <ac:spMkLst>
            <pc:docMk/>
            <pc:sldMk cId="4234311242" sldId="262"/>
            <ac:spMk id="3" creationId="{1BA562DB-DDB4-4F8C-B1BE-9AD60C90332A}"/>
          </ac:spMkLst>
        </pc:spChg>
        <pc:spChg chg="add">
          <ac:chgData name="Smetanová, Radka" userId="3cd5dd29-66b2-4127-b2d5-b2827dc8c452" providerId="ADAL" clId="{B1B0616C-4DD1-4147-9800-2F70961E03D1}" dt="2023-04-03T07:15:29.322" v="229" actId="26606"/>
          <ac:spMkLst>
            <pc:docMk/>
            <pc:sldMk cId="4234311242" sldId="262"/>
            <ac:spMk id="9" creationId="{F13C74B1-5B17-4795-BED0-7140497B445A}"/>
          </ac:spMkLst>
        </pc:spChg>
        <pc:spChg chg="add">
          <ac:chgData name="Smetanová, Radka" userId="3cd5dd29-66b2-4127-b2d5-b2827dc8c452" providerId="ADAL" clId="{B1B0616C-4DD1-4147-9800-2F70961E03D1}" dt="2023-04-03T07:15:29.322" v="229" actId="26606"/>
          <ac:spMkLst>
            <pc:docMk/>
            <pc:sldMk cId="4234311242" sldId="262"/>
            <ac:spMk id="11" creationId="{3FCFB1DE-0B7E-48CC-BA90-B2AB0889F9D6}"/>
          </ac:spMkLst>
        </pc:spChg>
        <pc:picChg chg="add del">
          <ac:chgData name="Smetanová, Radka" userId="3cd5dd29-66b2-4127-b2d5-b2827dc8c452" providerId="ADAL" clId="{B1B0616C-4DD1-4147-9800-2F70961E03D1}" dt="2023-04-03T07:15:31.641" v="230" actId="478"/>
          <ac:picMkLst>
            <pc:docMk/>
            <pc:sldMk cId="4234311242" sldId="262"/>
            <ac:picMk id="5" creationId="{C4230DD1-E207-C77E-A151-7299F9D0F88D}"/>
          </ac:picMkLst>
        </pc:picChg>
      </pc:sldChg>
      <pc:sldChg chg="addSp delSp modSp add mod setBg delDesignElem">
        <pc:chgData name="Smetanová, Radka" userId="3cd5dd29-66b2-4127-b2d5-b2827dc8c452" providerId="ADAL" clId="{B1B0616C-4DD1-4147-9800-2F70961E03D1}" dt="2023-04-03T08:22:29.084" v="405" actId="20577"/>
        <pc:sldMkLst>
          <pc:docMk/>
          <pc:sldMk cId="3399040794" sldId="270"/>
        </pc:sldMkLst>
        <pc:spChg chg="mod">
          <ac:chgData name="Smetanová, Radka" userId="3cd5dd29-66b2-4127-b2d5-b2827dc8c452" providerId="ADAL" clId="{B1B0616C-4DD1-4147-9800-2F70961E03D1}" dt="2023-04-03T07:05:21.181" v="3" actId="255"/>
          <ac:spMkLst>
            <pc:docMk/>
            <pc:sldMk cId="3399040794" sldId="270"/>
            <ac:spMk id="2" creationId="{39762C64-49CF-4208-9F5F-61A4000EA1B7}"/>
          </ac:spMkLst>
        </pc:spChg>
        <pc:spChg chg="mod">
          <ac:chgData name="Smetanová, Radka" userId="3cd5dd29-66b2-4127-b2d5-b2827dc8c452" providerId="ADAL" clId="{B1B0616C-4DD1-4147-9800-2F70961E03D1}" dt="2023-04-03T08:22:29.084" v="405" actId="20577"/>
          <ac:spMkLst>
            <pc:docMk/>
            <pc:sldMk cId="3399040794" sldId="270"/>
            <ac:spMk id="3" creationId="{9C8A1656-23D4-40EE-B162-837A68B1EF7F}"/>
          </ac:spMkLst>
        </pc:spChg>
        <pc:spChg chg="add">
          <ac:chgData name="Smetanová, Radka" userId="3cd5dd29-66b2-4127-b2d5-b2827dc8c452" providerId="ADAL" clId="{B1B0616C-4DD1-4147-9800-2F70961E03D1}" dt="2023-04-03T07:05:15.730" v="2" actId="26606"/>
          <ac:spMkLst>
            <pc:docMk/>
            <pc:sldMk cId="3399040794" sldId="270"/>
            <ac:spMk id="10" creationId="{F13C74B1-5B17-4795-BED0-7140497B445A}"/>
          </ac:spMkLst>
        </pc:spChg>
        <pc:spChg chg="add">
          <ac:chgData name="Smetanová, Radka" userId="3cd5dd29-66b2-4127-b2d5-b2827dc8c452" providerId="ADAL" clId="{B1B0616C-4DD1-4147-9800-2F70961E03D1}" dt="2023-04-03T07:05:15.730" v="2" actId="26606"/>
          <ac:spMkLst>
            <pc:docMk/>
            <pc:sldMk cId="3399040794" sldId="270"/>
            <ac:spMk id="12" creationId="{3FCFB1DE-0B7E-48CC-BA90-B2AB0889F9D6}"/>
          </ac:spMkLst>
        </pc:spChg>
        <pc:spChg chg="del">
          <ac:chgData name="Smetanová, Radka" userId="3cd5dd29-66b2-4127-b2d5-b2827dc8c452" providerId="ADAL" clId="{B1B0616C-4DD1-4147-9800-2F70961E03D1}" dt="2023-04-03T07:04:42.562" v="1"/>
          <ac:spMkLst>
            <pc:docMk/>
            <pc:sldMk cId="3399040794" sldId="270"/>
            <ac:spMk id="16" creationId="{08CB54FC-0B2A-4107-9A70-958B90B76585}"/>
          </ac:spMkLst>
        </pc:spChg>
        <pc:spChg chg="del">
          <ac:chgData name="Smetanová, Radka" userId="3cd5dd29-66b2-4127-b2d5-b2827dc8c452" providerId="ADAL" clId="{B1B0616C-4DD1-4147-9800-2F70961E03D1}" dt="2023-04-03T07:04:42.562" v="1"/>
          <ac:spMkLst>
            <pc:docMk/>
            <pc:sldMk cId="3399040794" sldId="270"/>
            <ac:spMk id="20" creationId="{9AA76026-5689-4584-8D93-D71D739E61B5}"/>
          </ac:spMkLst>
        </pc:spChg>
        <pc:picChg chg="mod ord">
          <ac:chgData name="Smetanová, Radka" userId="3cd5dd29-66b2-4127-b2d5-b2827dc8c452" providerId="ADAL" clId="{B1B0616C-4DD1-4147-9800-2F70961E03D1}" dt="2023-04-03T07:05:15.730" v="2" actId="26606"/>
          <ac:picMkLst>
            <pc:docMk/>
            <pc:sldMk cId="3399040794" sldId="270"/>
            <ac:picMk id="5" creationId="{4A327F70-E51A-F38D-49E4-9C819E602C8A}"/>
          </ac:picMkLst>
        </pc:picChg>
        <pc:cxnChg chg="del">
          <ac:chgData name="Smetanová, Radka" userId="3cd5dd29-66b2-4127-b2d5-b2827dc8c452" providerId="ADAL" clId="{B1B0616C-4DD1-4147-9800-2F70961E03D1}" dt="2023-04-03T07:04:42.562" v="1"/>
          <ac:cxnSpMkLst>
            <pc:docMk/>
            <pc:sldMk cId="3399040794" sldId="270"/>
            <ac:cxnSpMk id="13" creationId="{7855A9B5-1710-4B19-B0F1-CDFDD4ED5B7E}"/>
          </ac:cxnSpMkLst>
        </pc:cxnChg>
      </pc:sldChg>
      <pc:sldChg chg="addSp delSp modSp add mod setBg delDesignElem">
        <pc:chgData name="Smetanová, Radka" userId="3cd5dd29-66b2-4127-b2d5-b2827dc8c452" providerId="ADAL" clId="{B1B0616C-4DD1-4147-9800-2F70961E03D1}" dt="2023-04-03T07:14:37.390" v="224" actId="14100"/>
        <pc:sldMkLst>
          <pc:docMk/>
          <pc:sldMk cId="1402589463" sldId="271"/>
        </pc:sldMkLst>
        <pc:spChg chg="mod">
          <ac:chgData name="Smetanová, Radka" userId="3cd5dd29-66b2-4127-b2d5-b2827dc8c452" providerId="ADAL" clId="{B1B0616C-4DD1-4147-9800-2F70961E03D1}" dt="2023-04-03T07:14:32.729" v="223" actId="403"/>
          <ac:spMkLst>
            <pc:docMk/>
            <pc:sldMk cId="1402589463" sldId="271"/>
            <ac:spMk id="2" creationId="{5478425F-6081-4DFF-996F-45107450D88E}"/>
          </ac:spMkLst>
        </pc:spChg>
        <pc:spChg chg="mod">
          <ac:chgData name="Smetanová, Radka" userId="3cd5dd29-66b2-4127-b2d5-b2827dc8c452" providerId="ADAL" clId="{B1B0616C-4DD1-4147-9800-2F70961E03D1}" dt="2023-04-03T07:14:37.390" v="224" actId="14100"/>
          <ac:spMkLst>
            <pc:docMk/>
            <pc:sldMk cId="1402589463" sldId="271"/>
            <ac:spMk id="3" creationId="{72A3B215-8C91-4B81-9908-26EA6CAED5DC}"/>
          </ac:spMkLst>
        </pc:spChg>
        <pc:spChg chg="add">
          <ac:chgData name="Smetanová, Radka" userId="3cd5dd29-66b2-4127-b2d5-b2827dc8c452" providerId="ADAL" clId="{B1B0616C-4DD1-4147-9800-2F70961E03D1}" dt="2023-04-03T07:14:28.467" v="221" actId="26606"/>
          <ac:spMkLst>
            <pc:docMk/>
            <pc:sldMk cId="1402589463" sldId="271"/>
            <ac:spMk id="6" creationId="{2B97F24A-32CE-4C1C-A50D-3016B394DCFB}"/>
          </ac:spMkLst>
        </pc:spChg>
        <pc:spChg chg="add">
          <ac:chgData name="Smetanová, Radka" userId="3cd5dd29-66b2-4127-b2d5-b2827dc8c452" providerId="ADAL" clId="{B1B0616C-4DD1-4147-9800-2F70961E03D1}" dt="2023-04-03T07:14:28.467" v="221" actId="26606"/>
          <ac:spMkLst>
            <pc:docMk/>
            <pc:sldMk cId="1402589463" sldId="271"/>
            <ac:spMk id="7" creationId="{3CE8AF5E-D374-4CF1-90CC-35CF73B81C3E}"/>
          </ac:spMkLst>
        </pc:spChg>
        <pc:spChg chg="del">
          <ac:chgData name="Smetanová, Radka" userId="3cd5dd29-66b2-4127-b2d5-b2827dc8c452" providerId="ADAL" clId="{B1B0616C-4DD1-4147-9800-2F70961E03D1}" dt="2023-04-03T07:14:23.748" v="220"/>
          <ac:spMkLst>
            <pc:docMk/>
            <pc:sldMk cId="1402589463" sldId="271"/>
            <ac:spMk id="9" creationId="{F64BBAA4-C62B-4146-B49F-FE4CC4655EE0}"/>
          </ac:spMkLst>
        </pc:spChg>
        <pc:spChg chg="del">
          <ac:chgData name="Smetanová, Radka" userId="3cd5dd29-66b2-4127-b2d5-b2827dc8c452" providerId="ADAL" clId="{B1B0616C-4DD1-4147-9800-2F70961E03D1}" dt="2023-04-03T07:14:23.748" v="220"/>
          <ac:spMkLst>
            <pc:docMk/>
            <pc:sldMk cId="1402589463" sldId="271"/>
            <ac:spMk id="13" creationId="{6BF36B24-6632-4516-9692-731462896C1F}"/>
          </ac:spMkLst>
        </pc:spChg>
        <pc:picChg chg="mod">
          <ac:chgData name="Smetanová, Radka" userId="3cd5dd29-66b2-4127-b2d5-b2827dc8c452" providerId="ADAL" clId="{B1B0616C-4DD1-4147-9800-2F70961E03D1}" dt="2023-04-03T07:14:28.467" v="221" actId="26606"/>
          <ac:picMkLst>
            <pc:docMk/>
            <pc:sldMk cId="1402589463" sldId="271"/>
            <ac:picMk id="4" creationId="{18C4F35A-5F42-4133-B5E5-1CD83C12CC48}"/>
          </ac:picMkLst>
        </pc:picChg>
        <pc:inkChg chg="add">
          <ac:chgData name="Smetanová, Radka" userId="3cd5dd29-66b2-4127-b2d5-b2827dc8c452" providerId="ADAL" clId="{B1B0616C-4DD1-4147-9800-2F70961E03D1}" dt="2023-04-03T07:14:28.467" v="221" actId="26606"/>
          <ac:inkMkLst>
            <pc:docMk/>
            <pc:sldMk cId="1402589463" sldId="271"/>
            <ac:inkMk id="8" creationId="{070477C5-0410-4E4F-97A1-F84C2465C187}"/>
          </ac:inkMkLst>
        </pc:inkChg>
        <pc:cxnChg chg="del">
          <ac:chgData name="Smetanová, Radka" userId="3cd5dd29-66b2-4127-b2d5-b2827dc8c452" providerId="ADAL" clId="{B1B0616C-4DD1-4147-9800-2F70961E03D1}" dt="2023-04-03T07:14:23.748" v="220"/>
          <ac:cxnSpMkLst>
            <pc:docMk/>
            <pc:sldMk cId="1402589463" sldId="271"/>
            <ac:cxnSpMk id="11" creationId="{EEB57AA8-F021-480C-A9E2-F89913313611}"/>
          </ac:cxnSpMkLst>
        </pc:cxnChg>
      </pc:sldChg>
      <pc:sldChg chg="addSp delSp modSp add mod modTransition modAnim">
        <pc:chgData name="Smetanová, Radka" userId="3cd5dd29-66b2-4127-b2d5-b2827dc8c452" providerId="ADAL" clId="{B1B0616C-4DD1-4147-9800-2F70961E03D1}" dt="2023-04-03T08:06:58.467" v="316" actId="1036"/>
        <pc:sldMkLst>
          <pc:docMk/>
          <pc:sldMk cId="944396168" sldId="275"/>
        </pc:sldMkLst>
        <pc:spChg chg="mod">
          <ac:chgData name="Smetanová, Radka" userId="3cd5dd29-66b2-4127-b2d5-b2827dc8c452" providerId="ADAL" clId="{B1B0616C-4DD1-4147-9800-2F70961E03D1}" dt="2023-04-03T07:55:24.750" v="276" actId="14100"/>
          <ac:spMkLst>
            <pc:docMk/>
            <pc:sldMk cId="944396168" sldId="275"/>
            <ac:spMk id="2" creationId="{D902A0A2-30D7-427F-8404-C2B2AA5AB5C0}"/>
          </ac:spMkLst>
        </pc:spChg>
        <pc:spChg chg="add mod">
          <ac:chgData name="Smetanová, Radka" userId="3cd5dd29-66b2-4127-b2d5-b2827dc8c452" providerId="ADAL" clId="{B1B0616C-4DD1-4147-9800-2F70961E03D1}" dt="2023-04-03T08:06:58.467" v="316" actId="1036"/>
          <ac:spMkLst>
            <pc:docMk/>
            <pc:sldMk cId="944396168" sldId="275"/>
            <ac:spMk id="6" creationId="{BADD8548-9256-43A8-93F2-1114B939ABF5}"/>
          </ac:spMkLst>
        </pc:spChg>
        <pc:graphicFrameChg chg="mod">
          <ac:chgData name="Smetanová, Radka" userId="3cd5dd29-66b2-4127-b2d5-b2827dc8c452" providerId="ADAL" clId="{B1B0616C-4DD1-4147-9800-2F70961E03D1}" dt="2023-04-03T08:06:32.945" v="312" actId="113"/>
          <ac:graphicFrameMkLst>
            <pc:docMk/>
            <pc:sldMk cId="944396168" sldId="275"/>
            <ac:graphicFrameMk id="5" creationId="{0C8D99A0-30AD-CB48-9728-413D77CFDF4B}"/>
          </ac:graphicFrameMkLst>
        </pc:graphicFrameChg>
        <pc:picChg chg="del">
          <ac:chgData name="Smetanová, Radka" userId="3cd5dd29-66b2-4127-b2d5-b2827dc8c452" providerId="ADAL" clId="{B1B0616C-4DD1-4147-9800-2F70961E03D1}" dt="2023-04-03T07:54:35.636" v="271" actId="478"/>
          <ac:picMkLst>
            <pc:docMk/>
            <pc:sldMk cId="944396168" sldId="275"/>
            <ac:picMk id="4" creationId="{7A2CB79D-6A75-4712-A73E-3A3AC868D278}"/>
          </ac:picMkLst>
        </pc:picChg>
      </pc:sldChg>
      <pc:sldChg chg="modSp mod">
        <pc:chgData name="Smetanová, Radka" userId="3cd5dd29-66b2-4127-b2d5-b2827dc8c452" providerId="ADAL" clId="{B1B0616C-4DD1-4147-9800-2F70961E03D1}" dt="2023-04-03T08:10:28.467" v="333" actId="403"/>
        <pc:sldMkLst>
          <pc:docMk/>
          <pc:sldMk cId="270448911" sldId="277"/>
        </pc:sldMkLst>
        <pc:spChg chg="mod">
          <ac:chgData name="Smetanová, Radka" userId="3cd5dd29-66b2-4127-b2d5-b2827dc8c452" providerId="ADAL" clId="{B1B0616C-4DD1-4147-9800-2F70961E03D1}" dt="2023-04-03T08:10:28.467" v="333" actId="403"/>
          <ac:spMkLst>
            <pc:docMk/>
            <pc:sldMk cId="270448911" sldId="277"/>
            <ac:spMk id="3" creationId="{A6068952-28B2-4132-A2E7-7FC9598C294A}"/>
          </ac:spMkLst>
        </pc:spChg>
      </pc:sldChg>
      <pc:sldChg chg="addSp delSp modSp mod delAnim modAnim delDesignElem chgLayout">
        <pc:chgData name="Smetanová, Radka" userId="3cd5dd29-66b2-4127-b2d5-b2827dc8c452" providerId="ADAL" clId="{B1B0616C-4DD1-4147-9800-2F70961E03D1}" dt="2023-04-03T08:08:18.512" v="332" actId="403"/>
        <pc:sldMkLst>
          <pc:docMk/>
          <pc:sldMk cId="3295837307" sldId="278"/>
        </pc:sldMkLst>
        <pc:spChg chg="mod ord">
          <ac:chgData name="Smetanová, Radka" userId="3cd5dd29-66b2-4127-b2d5-b2827dc8c452" providerId="ADAL" clId="{B1B0616C-4DD1-4147-9800-2F70961E03D1}" dt="2023-04-03T08:07:28.640" v="321" actId="20577"/>
          <ac:spMkLst>
            <pc:docMk/>
            <pc:sldMk cId="3295837307" sldId="278"/>
            <ac:spMk id="2" creationId="{351261D4-F1AB-4A2D-A15C-6B0A18ECA651}"/>
          </ac:spMkLst>
        </pc:spChg>
        <pc:spChg chg="del">
          <ac:chgData name="Smetanová, Radka" userId="3cd5dd29-66b2-4127-b2d5-b2827dc8c452" providerId="ADAL" clId="{B1B0616C-4DD1-4147-9800-2F70961E03D1}" dt="2023-04-03T08:07:04.957" v="317" actId="478"/>
          <ac:spMkLst>
            <pc:docMk/>
            <pc:sldMk cId="3295837307" sldId="278"/>
            <ac:spMk id="8" creationId="{4F67C6E9-99A3-4CC9-9F2B-589E4534BA90}"/>
          </ac:spMkLst>
        </pc:spChg>
        <pc:spChg chg="mod ord">
          <ac:chgData name="Smetanová, Radka" userId="3cd5dd29-66b2-4127-b2d5-b2827dc8c452" providerId="ADAL" clId="{B1B0616C-4DD1-4147-9800-2F70961E03D1}" dt="2023-04-03T08:08:18.512" v="332" actId="403"/>
          <ac:spMkLst>
            <pc:docMk/>
            <pc:sldMk cId="3295837307" sldId="278"/>
            <ac:spMk id="20" creationId="{EFD9DE36-0859-D7F1-79D8-49CEDF5495E5}"/>
          </ac:spMkLst>
        </pc:spChg>
        <pc:spChg chg="del">
          <ac:chgData name="Smetanová, Radka" userId="3cd5dd29-66b2-4127-b2d5-b2827dc8c452" providerId="ADAL" clId="{B1B0616C-4DD1-4147-9800-2F70961E03D1}" dt="2023-04-03T08:07:13.716" v="318" actId="700"/>
          <ac:spMkLst>
            <pc:docMk/>
            <pc:sldMk cId="3295837307" sldId="278"/>
            <ac:spMk id="23" creationId="{2B97F24A-32CE-4C1C-A50D-3016B394DCFB}"/>
          </ac:spMkLst>
        </pc:spChg>
        <pc:spChg chg="del">
          <ac:chgData name="Smetanová, Radka" userId="3cd5dd29-66b2-4127-b2d5-b2827dc8c452" providerId="ADAL" clId="{B1B0616C-4DD1-4147-9800-2F70961E03D1}" dt="2023-04-03T08:07:13.716" v="318" actId="700"/>
          <ac:spMkLst>
            <pc:docMk/>
            <pc:sldMk cId="3295837307" sldId="278"/>
            <ac:spMk id="25" creationId="{3CE8AF5E-D374-4CF1-90CC-35CF73B81C3E}"/>
          </ac:spMkLst>
        </pc:spChg>
        <pc:spChg chg="add">
          <ac:chgData name="Smetanová, Radka" userId="3cd5dd29-66b2-4127-b2d5-b2827dc8c452" providerId="ADAL" clId="{B1B0616C-4DD1-4147-9800-2F70961E03D1}" dt="2023-04-03T08:07:19.657" v="319" actId="26606"/>
          <ac:spMkLst>
            <pc:docMk/>
            <pc:sldMk cId="3295837307" sldId="278"/>
            <ac:spMk id="26" creationId="{F13C74B1-5B17-4795-BED0-7140497B445A}"/>
          </ac:spMkLst>
        </pc:spChg>
        <pc:spChg chg="add">
          <ac:chgData name="Smetanová, Radka" userId="3cd5dd29-66b2-4127-b2d5-b2827dc8c452" providerId="ADAL" clId="{B1B0616C-4DD1-4147-9800-2F70961E03D1}" dt="2023-04-03T08:07:19.657" v="319" actId="26606"/>
          <ac:spMkLst>
            <pc:docMk/>
            <pc:sldMk cId="3295837307" sldId="278"/>
            <ac:spMk id="28" creationId="{3FCFB1DE-0B7E-48CC-BA90-B2AB0889F9D6}"/>
          </ac:spMkLst>
        </pc:spChg>
        <pc:picChg chg="del">
          <ac:chgData name="Smetanová, Radka" userId="3cd5dd29-66b2-4127-b2d5-b2827dc8c452" providerId="ADAL" clId="{B1B0616C-4DD1-4147-9800-2F70961E03D1}" dt="2023-04-03T07:53:17.043" v="269" actId="478"/>
          <ac:picMkLst>
            <pc:docMk/>
            <pc:sldMk cId="3295837307" sldId="278"/>
            <ac:picMk id="7" creationId="{086499E8-B1C8-4983-B945-A60B1316E449}"/>
          </ac:picMkLst>
        </pc:picChg>
        <pc:picChg chg="add">
          <ac:chgData name="Smetanová, Radka" userId="3cd5dd29-66b2-4127-b2d5-b2827dc8c452" providerId="ADAL" clId="{B1B0616C-4DD1-4147-9800-2F70961E03D1}" dt="2023-04-03T08:07:19.657" v="319" actId="26606"/>
          <ac:picMkLst>
            <pc:docMk/>
            <pc:sldMk cId="3295837307" sldId="278"/>
            <ac:picMk id="22" creationId="{4F77863E-2C56-B1A0-FEAE-9308C6585A2E}"/>
          </ac:picMkLst>
        </pc:picChg>
        <pc:inkChg chg="del">
          <ac:chgData name="Smetanová, Radka" userId="3cd5dd29-66b2-4127-b2d5-b2827dc8c452" providerId="ADAL" clId="{B1B0616C-4DD1-4147-9800-2F70961E03D1}" dt="2023-04-03T08:07:13.716" v="318" actId="700"/>
          <ac:inkMkLst>
            <pc:docMk/>
            <pc:sldMk cId="3295837307" sldId="278"/>
            <ac:inkMk id="27" creationId="{070477C5-0410-4E4F-97A1-F84C2465C187}"/>
          </ac:inkMkLst>
        </pc:inkChg>
      </pc:sldChg>
      <pc:sldChg chg="modSp">
        <pc:chgData name="Smetanová, Radka" userId="3cd5dd29-66b2-4127-b2d5-b2827dc8c452" providerId="ADAL" clId="{B1B0616C-4DD1-4147-9800-2F70961E03D1}" dt="2023-04-03T07:11:05.423" v="217" actId="255"/>
        <pc:sldMkLst>
          <pc:docMk/>
          <pc:sldMk cId="1857963124" sldId="279"/>
        </pc:sldMkLst>
        <pc:spChg chg="mod">
          <ac:chgData name="Smetanová, Radka" userId="3cd5dd29-66b2-4127-b2d5-b2827dc8c452" providerId="ADAL" clId="{B1B0616C-4DD1-4147-9800-2F70961E03D1}" dt="2023-04-03T07:11:05.423" v="217" actId="255"/>
          <ac:spMkLst>
            <pc:docMk/>
            <pc:sldMk cId="1857963124" sldId="279"/>
            <ac:spMk id="17" creationId="{8CD58ABA-AE51-47EB-8136-B91D965370C9}"/>
          </ac:spMkLst>
        </pc:spChg>
      </pc:sldChg>
      <pc:sldChg chg="addSp delSp modSp new mod setBg modAnim">
        <pc:chgData name="Smetanová, Radka" userId="3cd5dd29-66b2-4127-b2d5-b2827dc8c452" providerId="ADAL" clId="{B1B0616C-4DD1-4147-9800-2F70961E03D1}" dt="2023-04-03T07:10:26.811" v="215" actId="1076"/>
        <pc:sldMkLst>
          <pc:docMk/>
          <pc:sldMk cId="3898333491" sldId="280"/>
        </pc:sldMkLst>
        <pc:spChg chg="mod">
          <ac:chgData name="Smetanová, Radka" userId="3cd5dd29-66b2-4127-b2d5-b2827dc8c452" providerId="ADAL" clId="{B1B0616C-4DD1-4147-9800-2F70961E03D1}" dt="2023-04-03T07:08:17.566" v="39" actId="20577"/>
          <ac:spMkLst>
            <pc:docMk/>
            <pc:sldMk cId="3898333491" sldId="280"/>
            <ac:spMk id="2" creationId="{B9DEC6EB-AEFA-4C2A-A0E0-1EAA7CCF9F6A}"/>
          </ac:spMkLst>
        </pc:spChg>
        <pc:spChg chg="del">
          <ac:chgData name="Smetanová, Radka" userId="3cd5dd29-66b2-4127-b2d5-b2827dc8c452" providerId="ADAL" clId="{B1B0616C-4DD1-4147-9800-2F70961E03D1}" dt="2023-04-03T07:08:05.227" v="35" actId="478"/>
          <ac:spMkLst>
            <pc:docMk/>
            <pc:sldMk cId="3898333491" sldId="280"/>
            <ac:spMk id="3" creationId="{891E5BC9-3DCC-4F8D-BDB0-8BEB97A192FB}"/>
          </ac:spMkLst>
        </pc:spChg>
        <pc:spChg chg="add mod">
          <ac:chgData name="Smetanová, Radka" userId="3cd5dd29-66b2-4127-b2d5-b2827dc8c452" providerId="ADAL" clId="{B1B0616C-4DD1-4147-9800-2F70961E03D1}" dt="2023-04-03T07:09:24" v="44" actId="207"/>
          <ac:spMkLst>
            <pc:docMk/>
            <pc:sldMk cId="3898333491" sldId="280"/>
            <ac:spMk id="6" creationId="{4844254C-2018-44FC-B72B-284D47221069}"/>
          </ac:spMkLst>
        </pc:spChg>
        <pc:spChg chg="add">
          <ac:chgData name="Smetanová, Radka" userId="3cd5dd29-66b2-4127-b2d5-b2827dc8c452" providerId="ADAL" clId="{B1B0616C-4DD1-4147-9800-2F70961E03D1}" dt="2023-04-03T07:08:06.765" v="36" actId="26606"/>
          <ac:spMkLst>
            <pc:docMk/>
            <pc:sldMk cId="3898333491" sldId="280"/>
            <ac:spMk id="10" creationId="{DA381740-063A-41A4-836D-85D14980EEF0}"/>
          </ac:spMkLst>
        </pc:spChg>
        <pc:spChg chg="add mod">
          <ac:chgData name="Smetanová, Radka" userId="3cd5dd29-66b2-4127-b2d5-b2827dc8c452" providerId="ADAL" clId="{B1B0616C-4DD1-4147-9800-2F70961E03D1}" dt="2023-04-03T07:09:36.175" v="76" actId="1035"/>
          <ac:spMkLst>
            <pc:docMk/>
            <pc:sldMk cId="3898333491" sldId="280"/>
            <ac:spMk id="11" creationId="{06F3C23C-32AA-4513-8691-F13C2E137F19}"/>
          </ac:spMkLst>
        </pc:spChg>
        <pc:spChg chg="add">
          <ac:chgData name="Smetanová, Radka" userId="3cd5dd29-66b2-4127-b2d5-b2827dc8c452" providerId="ADAL" clId="{B1B0616C-4DD1-4147-9800-2F70961E03D1}" dt="2023-04-03T07:08:06.765" v="36" actId="26606"/>
          <ac:spMkLst>
            <pc:docMk/>
            <pc:sldMk cId="3898333491" sldId="280"/>
            <ac:spMk id="12" creationId="{665DBBEF-238B-476B-96AB-8AAC3224ECEA}"/>
          </ac:spMkLst>
        </pc:spChg>
        <pc:spChg chg="add mod">
          <ac:chgData name="Smetanová, Radka" userId="3cd5dd29-66b2-4127-b2d5-b2827dc8c452" providerId="ADAL" clId="{B1B0616C-4DD1-4147-9800-2F70961E03D1}" dt="2023-04-03T07:09:51.733" v="134" actId="1038"/>
          <ac:spMkLst>
            <pc:docMk/>
            <pc:sldMk cId="3898333491" sldId="280"/>
            <ac:spMk id="13" creationId="{210F0507-A320-4EFA-B7B5-9E9B9FEF56DA}"/>
          </ac:spMkLst>
        </pc:spChg>
        <pc:spChg chg="add">
          <ac:chgData name="Smetanová, Radka" userId="3cd5dd29-66b2-4127-b2d5-b2827dc8c452" providerId="ADAL" clId="{B1B0616C-4DD1-4147-9800-2F70961E03D1}" dt="2023-04-03T07:08:06.765" v="36" actId="26606"/>
          <ac:spMkLst>
            <pc:docMk/>
            <pc:sldMk cId="3898333491" sldId="280"/>
            <ac:spMk id="14" creationId="{3FCFB1DE-0B7E-48CC-BA90-B2AB0889F9D6}"/>
          </ac:spMkLst>
        </pc:spChg>
        <pc:spChg chg="add mod">
          <ac:chgData name="Smetanová, Radka" userId="3cd5dd29-66b2-4127-b2d5-b2827dc8c452" providerId="ADAL" clId="{B1B0616C-4DD1-4147-9800-2F70961E03D1}" dt="2023-04-03T07:10:03.615" v="211" actId="1036"/>
          <ac:spMkLst>
            <pc:docMk/>
            <pc:sldMk cId="3898333491" sldId="280"/>
            <ac:spMk id="15" creationId="{C0BF1FCE-72E3-4229-83DA-1075827CB121}"/>
          </ac:spMkLst>
        </pc:spChg>
        <pc:spChg chg="add mod">
          <ac:chgData name="Smetanová, Radka" userId="3cd5dd29-66b2-4127-b2d5-b2827dc8c452" providerId="ADAL" clId="{B1B0616C-4DD1-4147-9800-2F70961E03D1}" dt="2023-04-03T07:10:08.676" v="213" actId="1076"/>
          <ac:spMkLst>
            <pc:docMk/>
            <pc:sldMk cId="3898333491" sldId="280"/>
            <ac:spMk id="16" creationId="{7059C455-564B-4B35-9DEB-ED51AA0FB3A4}"/>
          </ac:spMkLst>
        </pc:spChg>
        <pc:spChg chg="add mod">
          <ac:chgData name="Smetanová, Radka" userId="3cd5dd29-66b2-4127-b2d5-b2827dc8c452" providerId="ADAL" clId="{B1B0616C-4DD1-4147-9800-2F70961E03D1}" dt="2023-04-03T07:10:26.811" v="215" actId="1076"/>
          <ac:spMkLst>
            <pc:docMk/>
            <pc:sldMk cId="3898333491" sldId="280"/>
            <ac:spMk id="17" creationId="{EA943E2F-70F5-4058-B6D8-5EBF3A1976D2}"/>
          </ac:spMkLst>
        </pc:spChg>
        <pc:picChg chg="add mod modCrop">
          <ac:chgData name="Smetanová, Radka" userId="3cd5dd29-66b2-4127-b2d5-b2827dc8c452" providerId="ADAL" clId="{B1B0616C-4DD1-4147-9800-2F70961E03D1}" dt="2023-04-03T07:08:37.564" v="42" actId="1076"/>
          <ac:picMkLst>
            <pc:docMk/>
            <pc:sldMk cId="3898333491" sldId="280"/>
            <ac:picMk id="5" creationId="{5B34EDC0-68E8-4391-9D8C-9030417C0793}"/>
          </ac:picMkLst>
        </pc:picChg>
      </pc:sldChg>
      <pc:sldChg chg="addSp modSp add mod ord">
        <pc:chgData name="Smetanová, Radka" userId="3cd5dd29-66b2-4127-b2d5-b2827dc8c452" providerId="ADAL" clId="{B1B0616C-4DD1-4147-9800-2F70961E03D1}" dt="2023-04-03T08:25:51.073" v="533" actId="1035"/>
        <pc:sldMkLst>
          <pc:docMk/>
          <pc:sldMk cId="392309973" sldId="281"/>
        </pc:sldMkLst>
        <pc:picChg chg="add mod">
          <ac:chgData name="Smetanová, Radka" userId="3cd5dd29-66b2-4127-b2d5-b2827dc8c452" providerId="ADAL" clId="{B1B0616C-4DD1-4147-9800-2F70961E03D1}" dt="2023-04-03T08:25:30.136" v="463" actId="1036"/>
          <ac:picMkLst>
            <pc:docMk/>
            <pc:sldMk cId="392309973" sldId="281"/>
            <ac:picMk id="7" creationId="{799FE00E-C025-43D9-8E5F-80118F537CEA}"/>
          </ac:picMkLst>
        </pc:picChg>
        <pc:picChg chg="add mod">
          <ac:chgData name="Smetanová, Radka" userId="3cd5dd29-66b2-4127-b2d5-b2827dc8c452" providerId="ADAL" clId="{B1B0616C-4DD1-4147-9800-2F70961E03D1}" dt="2023-04-03T08:25:36.716" v="473" actId="1036"/>
          <ac:picMkLst>
            <pc:docMk/>
            <pc:sldMk cId="392309973" sldId="281"/>
            <ac:picMk id="8" creationId="{34C2B8FE-17C2-41CB-911F-AF49BCA29692}"/>
          </ac:picMkLst>
        </pc:picChg>
        <pc:picChg chg="add mod">
          <ac:chgData name="Smetanová, Radka" userId="3cd5dd29-66b2-4127-b2d5-b2827dc8c452" providerId="ADAL" clId="{B1B0616C-4DD1-4147-9800-2F70961E03D1}" dt="2023-04-03T08:25:51.073" v="533" actId="1035"/>
          <ac:picMkLst>
            <pc:docMk/>
            <pc:sldMk cId="392309973" sldId="281"/>
            <ac:picMk id="9" creationId="{DABBB823-A665-4190-9105-FEA933D9F0D0}"/>
          </ac:picMkLst>
        </pc:picChg>
        <pc:picChg chg="add mod">
          <ac:chgData name="Smetanová, Radka" userId="3cd5dd29-66b2-4127-b2d5-b2827dc8c452" providerId="ADAL" clId="{B1B0616C-4DD1-4147-9800-2F70961E03D1}" dt="2023-04-03T08:25:47.459" v="520" actId="1036"/>
          <ac:picMkLst>
            <pc:docMk/>
            <pc:sldMk cId="392309973" sldId="281"/>
            <ac:picMk id="11" creationId="{58D9899A-B331-4129-BA2A-CA76CFCBF890}"/>
          </ac:picMkLst>
        </pc:picChg>
        <pc:picChg chg="add mod">
          <ac:chgData name="Smetanová, Radka" userId="3cd5dd29-66b2-4127-b2d5-b2827dc8c452" providerId="ADAL" clId="{B1B0616C-4DD1-4147-9800-2F70961E03D1}" dt="2023-04-03T08:25:43.658" v="506" actId="1036"/>
          <ac:picMkLst>
            <pc:docMk/>
            <pc:sldMk cId="392309973" sldId="281"/>
            <ac:picMk id="13" creationId="{F62A8A94-0A85-495F-9556-746E8A43E379}"/>
          </ac:picMkLst>
        </pc:picChg>
        <pc:picChg chg="add mod">
          <ac:chgData name="Smetanová, Radka" userId="3cd5dd29-66b2-4127-b2d5-b2827dc8c452" providerId="ADAL" clId="{B1B0616C-4DD1-4147-9800-2F70961E03D1}" dt="2023-04-03T08:25:41.045" v="492" actId="1036"/>
          <ac:picMkLst>
            <pc:docMk/>
            <pc:sldMk cId="392309973" sldId="281"/>
            <ac:picMk id="14" creationId="{FAB39A6C-D785-42A8-B33E-819E442D2C83}"/>
          </ac:picMkLst>
        </pc:picChg>
      </pc:sldChg>
      <pc:sldChg chg="addSp delSp modSp new mod setBg">
        <pc:chgData name="Smetanová, Radka" userId="3cd5dd29-66b2-4127-b2d5-b2827dc8c452" providerId="ADAL" clId="{B1B0616C-4DD1-4147-9800-2F70961E03D1}" dt="2023-04-03T08:24:30.478" v="450" actId="403"/>
        <pc:sldMkLst>
          <pc:docMk/>
          <pc:sldMk cId="1181813533" sldId="282"/>
        </pc:sldMkLst>
        <pc:spChg chg="mod">
          <ac:chgData name="Smetanová, Radka" userId="3cd5dd29-66b2-4127-b2d5-b2827dc8c452" providerId="ADAL" clId="{B1B0616C-4DD1-4147-9800-2F70961E03D1}" dt="2023-04-03T08:24:25.326" v="448" actId="403"/>
          <ac:spMkLst>
            <pc:docMk/>
            <pc:sldMk cId="1181813533" sldId="282"/>
            <ac:spMk id="2" creationId="{CECDBC1D-C45C-4C24-AED2-47FDFB51AC2A}"/>
          </ac:spMkLst>
        </pc:spChg>
        <pc:spChg chg="mod">
          <ac:chgData name="Smetanová, Radka" userId="3cd5dd29-66b2-4127-b2d5-b2827dc8c452" providerId="ADAL" clId="{B1B0616C-4DD1-4147-9800-2F70961E03D1}" dt="2023-04-03T08:24:30.478" v="450" actId="403"/>
          <ac:spMkLst>
            <pc:docMk/>
            <pc:sldMk cId="1181813533" sldId="282"/>
            <ac:spMk id="3" creationId="{BFE7BFBF-1C89-4CAE-A1FF-6F639046D045}"/>
          </ac:spMkLst>
        </pc:spChg>
        <pc:spChg chg="add del">
          <ac:chgData name="Smetanová, Radka" userId="3cd5dd29-66b2-4127-b2d5-b2827dc8c452" providerId="ADAL" clId="{B1B0616C-4DD1-4147-9800-2F70961E03D1}" dt="2023-04-03T08:24:17.737" v="444" actId="26606"/>
          <ac:spMkLst>
            <pc:docMk/>
            <pc:sldMk cId="1181813533" sldId="282"/>
            <ac:spMk id="10" creationId="{DA381740-063A-41A4-836D-85D14980EEF0}"/>
          </ac:spMkLst>
        </pc:spChg>
        <pc:spChg chg="add del">
          <ac:chgData name="Smetanová, Radka" userId="3cd5dd29-66b2-4127-b2d5-b2827dc8c452" providerId="ADAL" clId="{B1B0616C-4DD1-4147-9800-2F70961E03D1}" dt="2023-04-03T08:24:17.737" v="444" actId="26606"/>
          <ac:spMkLst>
            <pc:docMk/>
            <pc:sldMk cId="1181813533" sldId="282"/>
            <ac:spMk id="12" creationId="{93245F62-CCC4-49E4-B95B-EA6C1E790510}"/>
          </ac:spMkLst>
        </pc:spChg>
        <pc:spChg chg="add del">
          <ac:chgData name="Smetanová, Radka" userId="3cd5dd29-66b2-4127-b2d5-b2827dc8c452" providerId="ADAL" clId="{B1B0616C-4DD1-4147-9800-2F70961E03D1}" dt="2023-04-03T08:24:17.737" v="444" actId="26606"/>
          <ac:spMkLst>
            <pc:docMk/>
            <pc:sldMk cId="1181813533" sldId="282"/>
            <ac:spMk id="14" creationId="{E6C0DD6B-6AA3-448F-9B99-8386295BC1B4}"/>
          </ac:spMkLst>
        </pc:spChg>
        <pc:spChg chg="add del">
          <ac:chgData name="Smetanová, Radka" userId="3cd5dd29-66b2-4127-b2d5-b2827dc8c452" providerId="ADAL" clId="{B1B0616C-4DD1-4147-9800-2F70961E03D1}" dt="2023-04-03T08:24:17.737" v="444" actId="26606"/>
          <ac:spMkLst>
            <pc:docMk/>
            <pc:sldMk cId="1181813533" sldId="282"/>
            <ac:spMk id="16" creationId="{F28B82B1-E269-4325-A665-6CFE5DEE5DE5}"/>
          </ac:spMkLst>
        </pc:spChg>
        <pc:spChg chg="add del">
          <ac:chgData name="Smetanová, Radka" userId="3cd5dd29-66b2-4127-b2d5-b2827dc8c452" providerId="ADAL" clId="{B1B0616C-4DD1-4147-9800-2F70961E03D1}" dt="2023-04-03T08:24:17.737" v="444" actId="26606"/>
          <ac:spMkLst>
            <pc:docMk/>
            <pc:sldMk cId="1181813533" sldId="282"/>
            <ac:spMk id="18" creationId="{7C700527-76FD-4DF4-A597-6F5E089CA0C2}"/>
          </ac:spMkLst>
        </pc:spChg>
        <pc:spChg chg="add del">
          <ac:chgData name="Smetanová, Radka" userId="3cd5dd29-66b2-4127-b2d5-b2827dc8c452" providerId="ADAL" clId="{B1B0616C-4DD1-4147-9800-2F70961E03D1}" dt="2023-04-03T08:24:17.737" v="444" actId="26606"/>
          <ac:spMkLst>
            <pc:docMk/>
            <pc:sldMk cId="1181813533" sldId="282"/>
            <ac:spMk id="20" creationId="{B5EA49A9-01EB-4D60-A392-7DC9B625D67D}"/>
          </ac:spMkLst>
        </pc:spChg>
        <pc:spChg chg="add">
          <ac:chgData name="Smetanová, Radka" userId="3cd5dd29-66b2-4127-b2d5-b2827dc8c452" providerId="ADAL" clId="{B1B0616C-4DD1-4147-9800-2F70961E03D1}" dt="2023-04-03T08:24:17.737" v="444" actId="26606"/>
          <ac:spMkLst>
            <pc:docMk/>
            <pc:sldMk cId="1181813533" sldId="282"/>
            <ac:spMk id="25" creationId="{777A147A-9ED8-46B4-8660-1B3C2AA880B5}"/>
          </ac:spMkLst>
        </pc:spChg>
        <pc:spChg chg="add">
          <ac:chgData name="Smetanová, Radka" userId="3cd5dd29-66b2-4127-b2d5-b2827dc8c452" providerId="ADAL" clId="{B1B0616C-4DD1-4147-9800-2F70961E03D1}" dt="2023-04-03T08:24:17.737" v="444" actId="26606"/>
          <ac:spMkLst>
            <pc:docMk/>
            <pc:sldMk cId="1181813533" sldId="282"/>
            <ac:spMk id="27" creationId="{5D6C15A0-C087-4593-8414-2B4EC1CDC3DE}"/>
          </ac:spMkLst>
        </pc:spChg>
        <pc:picChg chg="add del">
          <ac:chgData name="Smetanová, Radka" userId="3cd5dd29-66b2-4127-b2d5-b2827dc8c452" providerId="ADAL" clId="{B1B0616C-4DD1-4147-9800-2F70961E03D1}" dt="2023-04-03T08:23:58.195" v="437" actId="478"/>
          <ac:picMkLst>
            <pc:docMk/>
            <pc:sldMk cId="1181813533" sldId="282"/>
            <ac:picMk id="7" creationId="{1FD9CA25-727A-E7D3-78D5-543B290F7BAF}"/>
          </ac:picMkLst>
        </pc:picChg>
      </pc:sldChg>
    </pc:docChg>
  </pc:docChgLst>
  <pc:docChgLst>
    <pc:chgData name="Smetanová, Radka" userId="3cd5dd29-66b2-4127-b2d5-b2827dc8c452" providerId="ADAL" clId="{626DC981-8DB9-4AC2-A827-75E94E30A71A}"/>
    <pc:docChg chg="addSld modSld">
      <pc:chgData name="Smetanová, Radka" userId="3cd5dd29-66b2-4127-b2d5-b2827dc8c452" providerId="ADAL" clId="{626DC981-8DB9-4AC2-A827-75E94E30A71A}" dt="2023-04-18T05:17:22.142" v="65" actId="2711"/>
      <pc:docMkLst>
        <pc:docMk/>
      </pc:docMkLst>
      <pc:sldChg chg="modSp add mod">
        <pc:chgData name="Smetanová, Radka" userId="3cd5dd29-66b2-4127-b2d5-b2827dc8c452" providerId="ADAL" clId="{626DC981-8DB9-4AC2-A827-75E94E30A71A}" dt="2023-04-18T05:17:22.142" v="65" actId="2711"/>
        <pc:sldMkLst>
          <pc:docMk/>
          <pc:sldMk cId="1320478882" sldId="283"/>
        </pc:sldMkLst>
        <pc:spChg chg="mod">
          <ac:chgData name="Smetanová, Radka" userId="3cd5dd29-66b2-4127-b2d5-b2827dc8c452" providerId="ADAL" clId="{626DC981-8DB9-4AC2-A827-75E94E30A71A}" dt="2023-04-18T05:17:22.142" v="65" actId="2711"/>
          <ac:spMkLst>
            <pc:docMk/>
            <pc:sldMk cId="1320478882" sldId="283"/>
            <ac:spMk id="3" creationId="{72A3B215-8C91-4B81-9908-26EA6CAED5DC}"/>
          </ac:spMkLst>
        </pc:spChg>
      </pc:sldChg>
    </pc:docChg>
  </pc:docChgLst>
  <pc:docChgLst>
    <pc:chgData name="Radka Smetanová" userId="cddcec08b8238d6c" providerId="LiveId" clId="{518DCDF7-815F-4294-A81C-9C443902C51C}"/>
    <pc:docChg chg="custSel addSld modSld">
      <pc:chgData name="Radka Smetanová" userId="cddcec08b8238d6c" providerId="LiveId" clId="{518DCDF7-815F-4294-A81C-9C443902C51C}" dt="2022-04-19T11:14:09.294" v="316" actId="255"/>
      <pc:docMkLst>
        <pc:docMk/>
      </pc:docMkLst>
      <pc:sldChg chg="addSp delSp modSp mod setBg">
        <pc:chgData name="Radka Smetanová" userId="cddcec08b8238d6c" providerId="LiveId" clId="{518DCDF7-815F-4294-A81C-9C443902C51C}" dt="2022-04-19T11:01:17.203" v="13" actId="14100"/>
        <pc:sldMkLst>
          <pc:docMk/>
          <pc:sldMk cId="2592364467" sldId="261"/>
        </pc:sldMkLst>
        <pc:spChg chg="mod">
          <ac:chgData name="Radka Smetanová" userId="cddcec08b8238d6c" providerId="LiveId" clId="{518DCDF7-815F-4294-A81C-9C443902C51C}" dt="2022-04-19T11:01:17.203" v="13" actId="14100"/>
          <ac:spMkLst>
            <pc:docMk/>
            <pc:sldMk cId="2592364467" sldId="261"/>
            <ac:spMk id="2" creationId="{797BEC77-3893-49C9-8340-3BEC07208015}"/>
          </ac:spMkLst>
        </pc:spChg>
        <pc:spChg chg="del">
          <ac:chgData name="Radka Smetanová" userId="cddcec08b8238d6c" providerId="LiveId" clId="{518DCDF7-815F-4294-A81C-9C443902C51C}" dt="2022-04-19T11:01:03.028" v="9" actId="478"/>
          <ac:spMkLst>
            <pc:docMk/>
            <pc:sldMk cId="2592364467" sldId="261"/>
            <ac:spMk id="3" creationId="{4ACB26A2-268E-47F6-8120-75D0785A73D6}"/>
          </ac:spMkLst>
        </pc:spChg>
        <pc:spChg chg="add">
          <ac:chgData name="Radka Smetanová" userId="cddcec08b8238d6c" providerId="LiveId" clId="{518DCDF7-815F-4294-A81C-9C443902C51C}" dt="2022-04-19T11:01:06.549" v="10" actId="26606"/>
          <ac:spMkLst>
            <pc:docMk/>
            <pc:sldMk cId="2592364467" sldId="261"/>
            <ac:spMk id="10" creationId="{DA381740-063A-41A4-836D-85D14980EEF0}"/>
          </ac:spMkLst>
        </pc:spChg>
        <pc:spChg chg="add">
          <ac:chgData name="Radka Smetanová" userId="cddcec08b8238d6c" providerId="LiveId" clId="{518DCDF7-815F-4294-A81C-9C443902C51C}" dt="2022-04-19T11:01:06.549" v="10" actId="26606"/>
          <ac:spMkLst>
            <pc:docMk/>
            <pc:sldMk cId="2592364467" sldId="261"/>
            <ac:spMk id="12" creationId="{665DBBEF-238B-476B-96AB-8AAC3224ECEA}"/>
          </ac:spMkLst>
        </pc:spChg>
        <pc:spChg chg="add">
          <ac:chgData name="Radka Smetanová" userId="cddcec08b8238d6c" providerId="LiveId" clId="{518DCDF7-815F-4294-A81C-9C443902C51C}" dt="2022-04-19T11:01:06.549" v="10" actId="26606"/>
          <ac:spMkLst>
            <pc:docMk/>
            <pc:sldMk cId="2592364467" sldId="261"/>
            <ac:spMk id="14" creationId="{3FCFB1DE-0B7E-48CC-BA90-B2AB0889F9D6}"/>
          </ac:spMkLst>
        </pc:spChg>
        <pc:picChg chg="add mod modCrop">
          <ac:chgData name="Radka Smetanová" userId="cddcec08b8238d6c" providerId="LiveId" clId="{518DCDF7-815F-4294-A81C-9C443902C51C}" dt="2022-04-19T11:01:06.549" v="10" actId="26606"/>
          <ac:picMkLst>
            <pc:docMk/>
            <pc:sldMk cId="2592364467" sldId="261"/>
            <ac:picMk id="5" creationId="{18CAC17B-9827-4B33-8B44-715874CF0B48}"/>
          </ac:picMkLst>
        </pc:picChg>
      </pc:sldChg>
      <pc:sldChg chg="modSp mod">
        <pc:chgData name="Radka Smetanová" userId="cddcec08b8238d6c" providerId="LiveId" clId="{518DCDF7-815F-4294-A81C-9C443902C51C}" dt="2022-04-19T10:56:43.334" v="3" actId="20577"/>
        <pc:sldMkLst>
          <pc:docMk/>
          <pc:sldMk cId="3295837307" sldId="278"/>
        </pc:sldMkLst>
        <pc:spChg chg="mod">
          <ac:chgData name="Radka Smetanová" userId="cddcec08b8238d6c" providerId="LiveId" clId="{518DCDF7-815F-4294-A81C-9C443902C51C}" dt="2022-04-19T10:56:43.334" v="3" actId="20577"/>
          <ac:spMkLst>
            <pc:docMk/>
            <pc:sldMk cId="3295837307" sldId="278"/>
            <ac:spMk id="20" creationId="{EFD9DE36-0859-D7F1-79D8-49CEDF5495E5}"/>
          </ac:spMkLst>
        </pc:spChg>
      </pc:sldChg>
      <pc:sldChg chg="addSp delSp modSp new mod setBg modAnim">
        <pc:chgData name="Radka Smetanová" userId="cddcec08b8238d6c" providerId="LiveId" clId="{518DCDF7-815F-4294-A81C-9C443902C51C}" dt="2022-04-19T11:14:09.294" v="316" actId="255"/>
        <pc:sldMkLst>
          <pc:docMk/>
          <pc:sldMk cId="1857963124" sldId="279"/>
        </pc:sldMkLst>
        <pc:spChg chg="mod">
          <ac:chgData name="Radka Smetanová" userId="cddcec08b8238d6c" providerId="LiveId" clId="{518DCDF7-815F-4294-A81C-9C443902C51C}" dt="2022-04-19T11:03:57.144" v="49" actId="26606"/>
          <ac:spMkLst>
            <pc:docMk/>
            <pc:sldMk cId="1857963124" sldId="279"/>
            <ac:spMk id="2" creationId="{07A61FCC-524A-46C6-92F2-F33647201F26}"/>
          </ac:spMkLst>
        </pc:spChg>
        <pc:spChg chg="del">
          <ac:chgData name="Radka Smetanová" userId="cddcec08b8238d6c" providerId="LiveId" clId="{518DCDF7-815F-4294-A81C-9C443902C51C}" dt="2022-04-19T11:02:59.590" v="47" actId="478"/>
          <ac:spMkLst>
            <pc:docMk/>
            <pc:sldMk cId="1857963124" sldId="279"/>
            <ac:spMk id="3" creationId="{ACAE6BB9-FCC5-429B-93F8-78E73B70545F}"/>
          </ac:spMkLst>
        </pc:spChg>
        <pc:spChg chg="add mod">
          <ac:chgData name="Radka Smetanová" userId="cddcec08b8238d6c" providerId="LiveId" clId="{518DCDF7-815F-4294-A81C-9C443902C51C}" dt="2022-04-19T11:11:17.912" v="117" actId="255"/>
          <ac:spMkLst>
            <pc:docMk/>
            <pc:sldMk cId="1857963124" sldId="279"/>
            <ac:spMk id="8" creationId="{011B94B2-CED0-4B8A-8FC3-3B07672E61FF}"/>
          </ac:spMkLst>
        </pc:spChg>
        <pc:spChg chg="add">
          <ac:chgData name="Radka Smetanová" userId="cddcec08b8238d6c" providerId="LiveId" clId="{518DCDF7-815F-4294-A81C-9C443902C51C}" dt="2022-04-19T11:03:57.144" v="49" actId="26606"/>
          <ac:spMkLst>
            <pc:docMk/>
            <pc:sldMk cId="1857963124" sldId="279"/>
            <ac:spMk id="12" creationId="{DA381740-063A-41A4-836D-85D14980EEF0}"/>
          </ac:spMkLst>
        </pc:spChg>
        <pc:spChg chg="add mod">
          <ac:chgData name="Radka Smetanová" userId="cddcec08b8238d6c" providerId="LiveId" clId="{518DCDF7-815F-4294-A81C-9C443902C51C}" dt="2022-04-19T11:12:06.789" v="168" actId="1036"/>
          <ac:spMkLst>
            <pc:docMk/>
            <pc:sldMk cId="1857963124" sldId="279"/>
            <ac:spMk id="13" creationId="{81886C98-5798-419E-9CF7-C9C593C28E28}"/>
          </ac:spMkLst>
        </pc:spChg>
        <pc:spChg chg="add">
          <ac:chgData name="Radka Smetanová" userId="cddcec08b8238d6c" providerId="LiveId" clId="{518DCDF7-815F-4294-A81C-9C443902C51C}" dt="2022-04-19T11:03:57.144" v="49" actId="26606"/>
          <ac:spMkLst>
            <pc:docMk/>
            <pc:sldMk cId="1857963124" sldId="279"/>
            <ac:spMk id="14" creationId="{C4879EFC-8E62-4E00-973C-C45EE9EC676D}"/>
          </ac:spMkLst>
        </pc:spChg>
        <pc:spChg chg="add mod">
          <ac:chgData name="Radka Smetanová" userId="cddcec08b8238d6c" providerId="LiveId" clId="{518DCDF7-815F-4294-A81C-9C443902C51C}" dt="2022-04-19T11:12:48.475" v="221" actId="1035"/>
          <ac:spMkLst>
            <pc:docMk/>
            <pc:sldMk cId="1857963124" sldId="279"/>
            <ac:spMk id="15" creationId="{FD0DDFA6-7209-4347-B076-377F3557CDD4}"/>
          </ac:spMkLst>
        </pc:spChg>
        <pc:spChg chg="add">
          <ac:chgData name="Radka Smetanová" userId="cddcec08b8238d6c" providerId="LiveId" clId="{518DCDF7-815F-4294-A81C-9C443902C51C}" dt="2022-04-19T11:03:57.144" v="49" actId="26606"/>
          <ac:spMkLst>
            <pc:docMk/>
            <pc:sldMk cId="1857963124" sldId="279"/>
            <ac:spMk id="16" creationId="{D6A9C53F-5F90-40A5-8C85-5412D39C8C68}"/>
          </ac:spMkLst>
        </pc:spChg>
        <pc:spChg chg="add mod">
          <ac:chgData name="Radka Smetanová" userId="cddcec08b8238d6c" providerId="LiveId" clId="{518DCDF7-815F-4294-A81C-9C443902C51C}" dt="2022-04-19T11:13:24.267" v="251" actId="20577"/>
          <ac:spMkLst>
            <pc:docMk/>
            <pc:sldMk cId="1857963124" sldId="279"/>
            <ac:spMk id="17" creationId="{8CD58ABA-AE51-47EB-8136-B91D965370C9}"/>
          </ac:spMkLst>
        </pc:spChg>
        <pc:spChg chg="add mod">
          <ac:chgData name="Radka Smetanová" userId="cddcec08b8238d6c" providerId="LiveId" clId="{518DCDF7-815F-4294-A81C-9C443902C51C}" dt="2022-04-19T11:14:09.294" v="316" actId="255"/>
          <ac:spMkLst>
            <pc:docMk/>
            <pc:sldMk cId="1857963124" sldId="279"/>
            <ac:spMk id="18" creationId="{19510E9F-C6D6-449D-A21D-79A35B323AE4}"/>
          </ac:spMkLst>
        </pc:spChg>
        <pc:picChg chg="add mod ord modCrop">
          <ac:chgData name="Radka Smetanová" userId="cddcec08b8238d6c" providerId="LiveId" clId="{518DCDF7-815F-4294-A81C-9C443902C51C}" dt="2022-04-19T11:04:07.279" v="52" actId="14100"/>
          <ac:picMkLst>
            <pc:docMk/>
            <pc:sldMk cId="1857963124" sldId="279"/>
            <ac:picMk id="5" creationId="{6578BE52-AC30-4C09-8362-4F5380CF9AF0}"/>
          </ac:picMkLst>
        </pc:picChg>
        <pc:picChg chg="add mod modCrop">
          <ac:chgData name="Radka Smetanová" userId="cddcec08b8238d6c" providerId="LiveId" clId="{518DCDF7-815F-4294-A81C-9C443902C51C}" dt="2022-04-19T11:04:13.652" v="53" actId="1076"/>
          <ac:picMkLst>
            <pc:docMk/>
            <pc:sldMk cId="1857963124" sldId="279"/>
            <ac:picMk id="7" creationId="{E3CD69F1-E43C-4A8B-B85E-29A86C27648B}"/>
          </ac:picMkLst>
        </pc:picChg>
      </pc:sldChg>
    </pc:docChg>
  </pc:docChgLst>
  <pc:docChgLst>
    <pc:chgData name="Smetanová, Radka" userId="3cd5dd29-66b2-4127-b2d5-b2827dc8c452" providerId="ADAL" clId="{6562034A-DE04-4C42-95AB-D2F9FBFF9703}"/>
    <pc:docChg chg="custSel addSld modSld">
      <pc:chgData name="Smetanová, Radka" userId="3cd5dd29-66b2-4127-b2d5-b2827dc8c452" providerId="ADAL" clId="{6562034A-DE04-4C42-95AB-D2F9FBFF9703}" dt="2025-04-23T10:25:57.681" v="68" actId="6549"/>
      <pc:docMkLst>
        <pc:docMk/>
      </pc:docMkLst>
      <pc:sldChg chg="delSp modSp add mod setBg delDesignElem">
        <pc:chgData name="Smetanová, Radka" userId="3cd5dd29-66b2-4127-b2d5-b2827dc8c452" providerId="ADAL" clId="{6562034A-DE04-4C42-95AB-D2F9FBFF9703}" dt="2025-04-23T09:38:08.629" v="2" actId="1076"/>
        <pc:sldMkLst>
          <pc:docMk/>
          <pc:sldMk cId="3575096232" sldId="263"/>
        </pc:sldMkLst>
        <pc:spChg chg="mod">
          <ac:chgData name="Smetanová, Radka" userId="3cd5dd29-66b2-4127-b2d5-b2827dc8c452" providerId="ADAL" clId="{6562034A-DE04-4C42-95AB-D2F9FBFF9703}" dt="2025-04-23T09:38:08.629" v="2" actId="1076"/>
          <ac:spMkLst>
            <pc:docMk/>
            <pc:sldMk cId="3575096232" sldId="263"/>
            <ac:spMk id="2" creationId="{D55FA7E5-AFDC-4C50-98FA-D9A8A7658192}"/>
          </ac:spMkLst>
        </pc:spChg>
        <pc:spChg chg="del">
          <ac:chgData name="Smetanová, Radka" userId="3cd5dd29-66b2-4127-b2d5-b2827dc8c452" providerId="ADAL" clId="{6562034A-DE04-4C42-95AB-D2F9FBFF9703}" dt="2025-04-23T09:38:02.738" v="1"/>
          <ac:spMkLst>
            <pc:docMk/>
            <pc:sldMk cId="3575096232" sldId="263"/>
            <ac:spMk id="22" creationId="{39E3965E-AC41-4711-9D10-E25ABB132D86}"/>
          </ac:spMkLst>
        </pc:spChg>
        <pc:spChg chg="del">
          <ac:chgData name="Smetanová, Radka" userId="3cd5dd29-66b2-4127-b2d5-b2827dc8c452" providerId="ADAL" clId="{6562034A-DE04-4C42-95AB-D2F9FBFF9703}" dt="2025-04-23T09:38:02.738" v="1"/>
          <ac:spMkLst>
            <pc:docMk/>
            <pc:sldMk cId="3575096232" sldId="263"/>
            <ac:spMk id="24" creationId="{F452A527-3631-41ED-858D-3777A7D1496A}"/>
          </ac:spMkLst>
        </pc:spChg>
        <pc:spChg chg="del">
          <ac:chgData name="Smetanová, Radka" userId="3cd5dd29-66b2-4127-b2d5-b2827dc8c452" providerId="ADAL" clId="{6562034A-DE04-4C42-95AB-D2F9FBFF9703}" dt="2025-04-23T09:38:02.738" v="1"/>
          <ac:spMkLst>
            <pc:docMk/>
            <pc:sldMk cId="3575096232" sldId="263"/>
            <ac:spMk id="26" creationId="{1672A3B1-8EDA-4659-B988-1CE1EBCB0D15}"/>
          </ac:spMkLst>
        </pc:spChg>
        <pc:cxnChg chg="del">
          <ac:chgData name="Smetanová, Radka" userId="3cd5dd29-66b2-4127-b2d5-b2827dc8c452" providerId="ADAL" clId="{6562034A-DE04-4C42-95AB-D2F9FBFF9703}" dt="2025-04-23T09:38:02.738" v="1"/>
          <ac:cxnSpMkLst>
            <pc:docMk/>
            <pc:sldMk cId="3575096232" sldId="263"/>
            <ac:cxnSpMk id="23" creationId="{1F5DC8C3-BA5F-4EED-BB9A-A14272BD82A1}"/>
          </ac:cxnSpMkLst>
        </pc:cxnChg>
        <pc:cxnChg chg="del">
          <ac:chgData name="Smetanová, Radka" userId="3cd5dd29-66b2-4127-b2d5-b2827dc8c452" providerId="ADAL" clId="{6562034A-DE04-4C42-95AB-D2F9FBFF9703}" dt="2025-04-23T09:38:02.738" v="1"/>
          <ac:cxnSpMkLst>
            <pc:docMk/>
            <pc:sldMk cId="3575096232" sldId="263"/>
            <ac:cxnSpMk id="25" creationId="{D28A9C89-B313-458F-9C85-515930A51A93}"/>
          </ac:cxnSpMkLst>
        </pc:cxnChg>
      </pc:sldChg>
      <pc:sldChg chg="modSp mod">
        <pc:chgData name="Smetanová, Radka" userId="3cd5dd29-66b2-4127-b2d5-b2827dc8c452" providerId="ADAL" clId="{6562034A-DE04-4C42-95AB-D2F9FBFF9703}" dt="2025-04-23T10:25:57.681" v="68" actId="6549"/>
        <pc:sldMkLst>
          <pc:docMk/>
          <pc:sldMk cId="1402589463" sldId="271"/>
        </pc:sldMkLst>
        <pc:spChg chg="mod">
          <ac:chgData name="Smetanová, Radka" userId="3cd5dd29-66b2-4127-b2d5-b2827dc8c452" providerId="ADAL" clId="{6562034A-DE04-4C42-95AB-D2F9FBFF9703}" dt="2025-04-23T10:25:54.450" v="66"/>
          <ac:spMkLst>
            <pc:docMk/>
            <pc:sldMk cId="1402589463" sldId="271"/>
            <ac:spMk id="2" creationId="{5478425F-6081-4DFF-996F-45107450D88E}"/>
          </ac:spMkLst>
        </pc:spChg>
        <pc:spChg chg="mod">
          <ac:chgData name="Smetanová, Radka" userId="3cd5dd29-66b2-4127-b2d5-b2827dc8c452" providerId="ADAL" clId="{6562034A-DE04-4C42-95AB-D2F9FBFF9703}" dt="2025-04-23T10:25:57.681" v="68" actId="6549"/>
          <ac:spMkLst>
            <pc:docMk/>
            <pc:sldMk cId="1402589463" sldId="271"/>
            <ac:spMk id="3" creationId="{72A3B215-8C91-4B81-9908-26EA6CAED5DC}"/>
          </ac:spMkLst>
        </pc:spChg>
      </pc:sldChg>
      <pc:sldChg chg="modSp mod">
        <pc:chgData name="Smetanová, Radka" userId="3cd5dd29-66b2-4127-b2d5-b2827dc8c452" providerId="ADAL" clId="{6562034A-DE04-4C42-95AB-D2F9FBFF9703}" dt="2025-04-23T10:19:11.870" v="65" actId="27636"/>
        <pc:sldMkLst>
          <pc:docMk/>
          <pc:sldMk cId="1320478882" sldId="283"/>
        </pc:sldMkLst>
        <pc:spChg chg="mod">
          <ac:chgData name="Smetanová, Radka" userId="3cd5dd29-66b2-4127-b2d5-b2827dc8c452" providerId="ADAL" clId="{6562034A-DE04-4C42-95AB-D2F9FBFF9703}" dt="2025-04-23T10:19:11.870" v="65" actId="27636"/>
          <ac:spMkLst>
            <pc:docMk/>
            <pc:sldMk cId="1320478882" sldId="283"/>
            <ac:spMk id="3" creationId="{72A3B215-8C91-4B81-9908-26EA6CAED5DC}"/>
          </ac:spMkLst>
        </pc:spChg>
      </pc:sldChg>
    </pc:docChg>
  </pc:docChgLst>
  <pc:docChgLst>
    <pc:chgData name="Smetanová, Radka" userId="3cd5dd29-66b2-4127-b2d5-b2827dc8c452" providerId="ADAL" clId="{83AB672A-337D-4A2C-8080-3D3046F0A0A1}"/>
    <pc:docChg chg="modSld">
      <pc:chgData name="Smetanová, Radka" userId="3cd5dd29-66b2-4127-b2d5-b2827dc8c452" providerId="ADAL" clId="{83AB672A-337D-4A2C-8080-3D3046F0A0A1}" dt="2022-04-20T05:07:18.238" v="2"/>
      <pc:docMkLst>
        <pc:docMk/>
      </pc:docMkLst>
      <pc:sldChg chg="modAnim">
        <pc:chgData name="Smetanová, Radka" userId="3cd5dd29-66b2-4127-b2d5-b2827dc8c452" providerId="ADAL" clId="{83AB672A-337D-4A2C-8080-3D3046F0A0A1}" dt="2022-04-20T05:07:18.238" v="2"/>
        <pc:sldMkLst>
          <pc:docMk/>
          <pc:sldMk cId="3295837307" sldId="278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F25AD1-3B5D-4CFE-A1A4-4DC1D5B59150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740B2AF-C12D-4830-ADDA-3E67D694C4CF}">
      <dgm:prSet custT="1"/>
      <dgm:spPr/>
      <dgm:t>
        <a:bodyPr/>
        <a:lstStyle/>
        <a:p>
          <a:r>
            <a:rPr lang="cs-CZ" sz="2800" b="0" dirty="0" err="1">
              <a:latin typeface="Arial Nova Cond Light" panose="020B0306020202020204" pitchFamily="34" charset="0"/>
            </a:rPr>
            <a:t>experience</a:t>
          </a:r>
          <a:r>
            <a:rPr lang="cs-CZ" sz="2800" b="0" dirty="0">
              <a:latin typeface="Arial Nova Cond Light" panose="020B0306020202020204" pitchFamily="34" charset="0"/>
            </a:rPr>
            <a:t>, „</a:t>
          </a:r>
          <a:r>
            <a:rPr lang="cs-CZ" sz="2800" b="0" dirty="0" err="1">
              <a:latin typeface="Arial Nova Cond Light" panose="020B0306020202020204" pitchFamily="34" charset="0"/>
            </a:rPr>
            <a:t>life</a:t>
          </a:r>
          <a:r>
            <a:rPr lang="cs-CZ" sz="2800" b="0" dirty="0">
              <a:latin typeface="Arial Nova Cond Light" panose="020B0306020202020204" pitchFamily="34" charset="0"/>
            </a:rPr>
            <a:t> </a:t>
          </a:r>
          <a:r>
            <a:rPr lang="cs-CZ" sz="2800" b="0" dirty="0" err="1">
              <a:latin typeface="Arial Nova Cond Light" panose="020B0306020202020204" pitchFamily="34" charset="0"/>
            </a:rPr>
            <a:t>score</a:t>
          </a:r>
          <a:r>
            <a:rPr lang="cs-CZ" sz="2800" b="0" dirty="0">
              <a:latin typeface="Arial Nova Cond Light" panose="020B0306020202020204" pitchFamily="34" charset="0"/>
            </a:rPr>
            <a:t>“</a:t>
          </a:r>
          <a:endParaRPr lang="en-US" sz="2800" b="0" dirty="0">
            <a:latin typeface="Arial Nova Cond Light" panose="020B0306020202020204" pitchFamily="34" charset="0"/>
          </a:endParaRPr>
        </a:p>
      </dgm:t>
    </dgm:pt>
    <dgm:pt modelId="{D50FEFDA-1DBC-4308-A854-5FD9EC4133D6}" type="parTrans" cxnId="{1D3FEF45-848E-402C-8541-3F09455F1BF5}">
      <dgm:prSet/>
      <dgm:spPr/>
      <dgm:t>
        <a:bodyPr/>
        <a:lstStyle/>
        <a:p>
          <a:endParaRPr lang="en-US" sz="2800" b="0">
            <a:latin typeface="Arial Nova Cond Light" panose="020B0306020202020204" pitchFamily="34" charset="0"/>
          </a:endParaRPr>
        </a:p>
      </dgm:t>
    </dgm:pt>
    <dgm:pt modelId="{1DD7E74D-462A-483E-B75B-E9E4B975D259}" type="sibTrans" cxnId="{1D3FEF45-848E-402C-8541-3F09455F1BF5}">
      <dgm:prSet/>
      <dgm:spPr/>
      <dgm:t>
        <a:bodyPr/>
        <a:lstStyle/>
        <a:p>
          <a:endParaRPr lang="en-US" sz="2800" b="0">
            <a:latin typeface="Arial Nova Cond Light" panose="020B0306020202020204" pitchFamily="34" charset="0"/>
          </a:endParaRPr>
        </a:p>
      </dgm:t>
    </dgm:pt>
    <dgm:pt modelId="{8212FF85-A440-424C-848A-AD10BFD5D8D2}">
      <dgm:prSet custT="1"/>
      <dgm:spPr/>
      <dgm:t>
        <a:bodyPr/>
        <a:lstStyle/>
        <a:p>
          <a:r>
            <a:rPr lang="en-US" sz="2800" b="0" i="1" dirty="0">
              <a:latin typeface="Arial Nova Cond Light" panose="020B0306020202020204" pitchFamily="34" charset="0"/>
            </a:rPr>
            <a:t>I</a:t>
          </a:r>
          <a:r>
            <a:rPr lang="en-US" sz="2800" b="0" i="1" dirty="0">
              <a:solidFill>
                <a:srgbClr val="0070C0"/>
              </a:solidFill>
              <a:latin typeface="Arial Nova Cond Light" panose="020B0306020202020204" pitchFamily="34" charset="0"/>
            </a:rPr>
            <a:t>'ve</a:t>
          </a:r>
          <a:r>
            <a:rPr lang="en-US" sz="2800" b="0" i="1" dirty="0">
              <a:latin typeface="Arial Nova Cond Light" panose="020B0306020202020204" pitchFamily="34" charset="0"/>
            </a:rPr>
            <a:t> </a:t>
          </a:r>
          <a:r>
            <a:rPr lang="en-US" sz="2800" b="0" i="1" dirty="0">
              <a:solidFill>
                <a:schemeClr val="accent2">
                  <a:lumMod val="60000"/>
                  <a:lumOff val="40000"/>
                </a:schemeClr>
              </a:solidFill>
              <a:latin typeface="Arial Nova Cond Light" panose="020B0306020202020204" pitchFamily="34" charset="0"/>
            </a:rPr>
            <a:t>been</a:t>
          </a:r>
          <a:r>
            <a:rPr lang="en-US" sz="2800" b="0" i="1" dirty="0">
              <a:latin typeface="Arial Nova Cond Light" panose="020B0306020202020204" pitchFamily="34" charset="0"/>
            </a:rPr>
            <a:t> to the USA twice. </a:t>
          </a:r>
          <a:endParaRPr lang="en-US" sz="2800" b="0" dirty="0">
            <a:latin typeface="Arial Nova Cond Light" panose="020B0306020202020204" pitchFamily="34" charset="0"/>
          </a:endParaRPr>
        </a:p>
      </dgm:t>
    </dgm:pt>
    <dgm:pt modelId="{B0BDB30B-4C7C-4D50-9CE1-8716F56E5352}" type="parTrans" cxnId="{43527B5C-7ACA-4329-8D79-69B27C71AC55}">
      <dgm:prSet/>
      <dgm:spPr/>
      <dgm:t>
        <a:bodyPr/>
        <a:lstStyle/>
        <a:p>
          <a:endParaRPr lang="en-US" sz="2800" b="0">
            <a:latin typeface="Arial Nova Cond Light" panose="020B0306020202020204" pitchFamily="34" charset="0"/>
          </a:endParaRPr>
        </a:p>
      </dgm:t>
    </dgm:pt>
    <dgm:pt modelId="{B2E87566-70D7-4687-BA6C-CC5982C32479}" type="sibTrans" cxnId="{43527B5C-7ACA-4329-8D79-69B27C71AC55}">
      <dgm:prSet/>
      <dgm:spPr/>
      <dgm:t>
        <a:bodyPr/>
        <a:lstStyle/>
        <a:p>
          <a:endParaRPr lang="en-US" sz="2800" b="0">
            <a:latin typeface="Arial Nova Cond Light" panose="020B0306020202020204" pitchFamily="34" charset="0"/>
          </a:endParaRPr>
        </a:p>
      </dgm:t>
    </dgm:pt>
    <dgm:pt modelId="{F1B78F08-143B-4796-A9EA-A40AEE5CB2EF}">
      <dgm:prSet custT="1"/>
      <dgm:spPr/>
      <dgm:t>
        <a:bodyPr/>
        <a:lstStyle/>
        <a:p>
          <a:r>
            <a:rPr lang="en-US" sz="2800" b="0" i="1" dirty="0">
              <a:latin typeface="Arial Nova Cond Light" panose="020B0306020202020204" pitchFamily="34" charset="0"/>
            </a:rPr>
            <a:t>I </a:t>
          </a:r>
          <a:r>
            <a:rPr lang="en-US" sz="2800" b="0" i="1" dirty="0">
              <a:solidFill>
                <a:srgbClr val="0070C0"/>
              </a:solidFill>
              <a:latin typeface="Arial Nova Cond Light" panose="020B0306020202020204" pitchFamily="34" charset="0"/>
            </a:rPr>
            <a:t>have</a:t>
          </a:r>
          <a:r>
            <a:rPr lang="en-US" sz="2800" b="0" i="1" dirty="0">
              <a:solidFill>
                <a:srgbClr val="FF0000"/>
              </a:solidFill>
              <a:latin typeface="Arial Nova Cond Light" panose="020B0306020202020204" pitchFamily="34" charset="0"/>
            </a:rPr>
            <a:t>n't</a:t>
          </a:r>
          <a:r>
            <a:rPr lang="en-US" sz="2800" b="0" i="1" dirty="0">
              <a:latin typeface="Arial Nova Cond Light" panose="020B0306020202020204" pitchFamily="34" charset="0"/>
            </a:rPr>
            <a:t> </a:t>
          </a:r>
          <a:r>
            <a:rPr lang="en-US" sz="2800" b="0" i="1" dirty="0">
              <a:solidFill>
                <a:schemeClr val="accent2">
                  <a:lumMod val="60000"/>
                  <a:lumOff val="40000"/>
                </a:schemeClr>
              </a:solidFill>
              <a:latin typeface="Arial Nova Cond Light" panose="020B0306020202020204" pitchFamily="34" charset="0"/>
            </a:rPr>
            <a:t>seen</a:t>
          </a:r>
          <a:r>
            <a:rPr lang="en-US" sz="2800" b="0" i="1" dirty="0">
              <a:latin typeface="Arial Nova Cond Light" panose="020B0306020202020204" pitchFamily="34" charset="0"/>
            </a:rPr>
            <a:t> the film.</a:t>
          </a:r>
          <a:endParaRPr lang="en-US" sz="2800" b="0" dirty="0">
            <a:latin typeface="Arial Nova Cond Light" panose="020B0306020202020204" pitchFamily="34" charset="0"/>
          </a:endParaRPr>
        </a:p>
      </dgm:t>
    </dgm:pt>
    <dgm:pt modelId="{89A58A45-F110-4D0B-93E8-786F96D50A1E}" type="parTrans" cxnId="{43B8E909-8504-47C6-BED7-349CC9494D1C}">
      <dgm:prSet/>
      <dgm:spPr/>
      <dgm:t>
        <a:bodyPr/>
        <a:lstStyle/>
        <a:p>
          <a:endParaRPr lang="en-US" sz="2800" b="0">
            <a:latin typeface="Arial Nova Cond Light" panose="020B0306020202020204" pitchFamily="34" charset="0"/>
          </a:endParaRPr>
        </a:p>
      </dgm:t>
    </dgm:pt>
    <dgm:pt modelId="{BDBDBF03-65FA-4DE0-B93D-2E81C6A426C9}" type="sibTrans" cxnId="{43B8E909-8504-47C6-BED7-349CC9494D1C}">
      <dgm:prSet/>
      <dgm:spPr/>
      <dgm:t>
        <a:bodyPr/>
        <a:lstStyle/>
        <a:p>
          <a:endParaRPr lang="en-US" sz="2800" b="0">
            <a:latin typeface="Arial Nova Cond Light" panose="020B0306020202020204" pitchFamily="34" charset="0"/>
          </a:endParaRPr>
        </a:p>
      </dgm:t>
    </dgm:pt>
    <dgm:pt modelId="{A6129082-0120-4775-83BF-1C92D58F7AC9}">
      <dgm:prSet custT="1"/>
      <dgm:spPr/>
      <dgm:t>
        <a:bodyPr/>
        <a:lstStyle/>
        <a:p>
          <a:r>
            <a:rPr lang="cs-CZ" sz="2800" b="0" dirty="0">
              <a:latin typeface="Arial Nova Cond Light" panose="020B0306020202020204" pitchFamily="34" charset="0"/>
            </a:rPr>
            <a:t>changes, „something is different today“ </a:t>
          </a:r>
          <a:endParaRPr lang="en-US" sz="2800" b="0" dirty="0">
            <a:latin typeface="Arial Nova Cond Light" panose="020B0306020202020204" pitchFamily="34" charset="0"/>
          </a:endParaRPr>
        </a:p>
      </dgm:t>
    </dgm:pt>
    <dgm:pt modelId="{CA377215-2CB8-4136-8E65-0505FC95C58B}" type="parTrans" cxnId="{10BA21A5-083F-4CA0-B7E1-6ED388E33366}">
      <dgm:prSet/>
      <dgm:spPr/>
      <dgm:t>
        <a:bodyPr/>
        <a:lstStyle/>
        <a:p>
          <a:endParaRPr lang="en-US" sz="2800" b="0">
            <a:latin typeface="Arial Nova Cond Light" panose="020B0306020202020204" pitchFamily="34" charset="0"/>
          </a:endParaRPr>
        </a:p>
      </dgm:t>
    </dgm:pt>
    <dgm:pt modelId="{0E2ED966-F912-4225-B086-5949B320A4E6}" type="sibTrans" cxnId="{10BA21A5-083F-4CA0-B7E1-6ED388E33366}">
      <dgm:prSet/>
      <dgm:spPr/>
      <dgm:t>
        <a:bodyPr/>
        <a:lstStyle/>
        <a:p>
          <a:endParaRPr lang="en-US" sz="2800" b="0">
            <a:latin typeface="Arial Nova Cond Light" panose="020B0306020202020204" pitchFamily="34" charset="0"/>
          </a:endParaRPr>
        </a:p>
      </dgm:t>
    </dgm:pt>
    <dgm:pt modelId="{11A538D3-38B5-431E-ADF6-B707E2846457}">
      <dgm:prSet custT="1"/>
      <dgm:spPr/>
      <dgm:t>
        <a:bodyPr/>
        <a:lstStyle/>
        <a:p>
          <a:r>
            <a:rPr lang="en-US" sz="2800" b="0" i="1" dirty="0">
              <a:latin typeface="Arial Nova Cond Light" panose="020B0306020202020204" pitchFamily="34" charset="0"/>
            </a:rPr>
            <a:t>I</a:t>
          </a:r>
          <a:r>
            <a:rPr lang="en-US" sz="2800" b="0" i="1" dirty="0">
              <a:solidFill>
                <a:srgbClr val="0070C0"/>
              </a:solidFill>
              <a:latin typeface="Arial Nova Cond Light" panose="020B0306020202020204" pitchFamily="34" charset="0"/>
            </a:rPr>
            <a:t>'ve</a:t>
          </a:r>
          <a:r>
            <a:rPr lang="en-US" sz="2800" b="0" i="1" dirty="0">
              <a:latin typeface="Arial Nova Cond Light" panose="020B0306020202020204" pitchFamily="34" charset="0"/>
            </a:rPr>
            <a:t> </a:t>
          </a:r>
          <a:r>
            <a:rPr lang="en-US" sz="2800" b="0" i="1" dirty="0">
              <a:solidFill>
                <a:schemeClr val="accent2">
                  <a:lumMod val="60000"/>
                  <a:lumOff val="40000"/>
                </a:schemeClr>
              </a:solidFill>
              <a:latin typeface="Arial Nova Cond Light" panose="020B0306020202020204" pitchFamily="34" charset="0"/>
            </a:rPr>
            <a:t>become</a:t>
          </a:r>
          <a:r>
            <a:rPr lang="en-US" sz="2800" b="0" i="1" dirty="0">
              <a:latin typeface="Arial Nova Cond Light" panose="020B0306020202020204" pitchFamily="34" charset="0"/>
            </a:rPr>
            <a:t> a teacher. </a:t>
          </a:r>
          <a:endParaRPr lang="en-US" sz="2800" b="0" dirty="0">
            <a:latin typeface="Arial Nova Cond Light" panose="020B0306020202020204" pitchFamily="34" charset="0"/>
          </a:endParaRPr>
        </a:p>
      </dgm:t>
    </dgm:pt>
    <dgm:pt modelId="{F0E961E1-19ED-4DBD-A20C-E960E34F6A68}" type="parTrans" cxnId="{A5DDBCDC-E9B3-4C59-8CDD-B3118B904CEA}">
      <dgm:prSet/>
      <dgm:spPr/>
      <dgm:t>
        <a:bodyPr/>
        <a:lstStyle/>
        <a:p>
          <a:endParaRPr lang="en-US" sz="2800" b="0">
            <a:latin typeface="Arial Nova Cond Light" panose="020B0306020202020204" pitchFamily="34" charset="0"/>
          </a:endParaRPr>
        </a:p>
      </dgm:t>
    </dgm:pt>
    <dgm:pt modelId="{6A22AE8C-944E-4B8B-B988-C43C86906EC0}" type="sibTrans" cxnId="{A5DDBCDC-E9B3-4C59-8CDD-B3118B904CEA}">
      <dgm:prSet/>
      <dgm:spPr/>
      <dgm:t>
        <a:bodyPr/>
        <a:lstStyle/>
        <a:p>
          <a:endParaRPr lang="en-US" sz="2800" b="0">
            <a:latin typeface="Arial Nova Cond Light" panose="020B0306020202020204" pitchFamily="34" charset="0"/>
          </a:endParaRPr>
        </a:p>
      </dgm:t>
    </dgm:pt>
    <dgm:pt modelId="{F76BA124-732F-4619-B2B8-5045F5D24E46}">
      <dgm:prSet custT="1"/>
      <dgm:spPr/>
      <dgm:t>
        <a:bodyPr/>
        <a:lstStyle/>
        <a:p>
          <a:r>
            <a:rPr lang="en-US" sz="2800" b="0" i="1" dirty="0">
              <a:latin typeface="Arial Nova Cond Light" panose="020B0306020202020204" pitchFamily="34" charset="0"/>
            </a:rPr>
            <a:t>I</a:t>
          </a:r>
          <a:r>
            <a:rPr lang="en-US" sz="2800" b="0" i="1" dirty="0">
              <a:solidFill>
                <a:srgbClr val="0070C0"/>
              </a:solidFill>
              <a:latin typeface="Arial Nova Cond Light" panose="020B0306020202020204" pitchFamily="34" charset="0"/>
            </a:rPr>
            <a:t>'ve </a:t>
          </a:r>
          <a:r>
            <a:rPr lang="en-US" sz="2800" b="0" i="1" dirty="0">
              <a:solidFill>
                <a:schemeClr val="accent2">
                  <a:lumMod val="60000"/>
                  <a:lumOff val="40000"/>
                </a:schemeClr>
              </a:solidFill>
              <a:latin typeface="Arial Nova Cond Light" panose="020B0306020202020204" pitchFamily="34" charset="0"/>
            </a:rPr>
            <a:t>lost</a:t>
          </a:r>
          <a:r>
            <a:rPr lang="en-US" sz="2800" b="0" i="1" dirty="0">
              <a:latin typeface="Arial Nova Cond Light" panose="020B0306020202020204" pitchFamily="34" charset="0"/>
            </a:rPr>
            <a:t> my keys. </a:t>
          </a:r>
          <a:endParaRPr lang="en-US" sz="2800" b="0" dirty="0">
            <a:latin typeface="Arial Nova Cond Light" panose="020B0306020202020204" pitchFamily="34" charset="0"/>
          </a:endParaRPr>
        </a:p>
      </dgm:t>
    </dgm:pt>
    <dgm:pt modelId="{740FDC10-FA40-4D1F-A57A-F8EFC8ED157C}" type="parTrans" cxnId="{EEE25E77-AB4D-49BA-B606-865C5599A046}">
      <dgm:prSet/>
      <dgm:spPr/>
      <dgm:t>
        <a:bodyPr/>
        <a:lstStyle/>
        <a:p>
          <a:endParaRPr lang="en-US" sz="2800" b="0">
            <a:latin typeface="Arial Nova Cond Light" panose="020B0306020202020204" pitchFamily="34" charset="0"/>
          </a:endParaRPr>
        </a:p>
      </dgm:t>
    </dgm:pt>
    <dgm:pt modelId="{02FD27B8-B27E-4BBE-AC20-0660FDC36348}" type="sibTrans" cxnId="{EEE25E77-AB4D-49BA-B606-865C5599A046}">
      <dgm:prSet/>
      <dgm:spPr/>
      <dgm:t>
        <a:bodyPr/>
        <a:lstStyle/>
        <a:p>
          <a:endParaRPr lang="en-US" sz="2800" b="0">
            <a:latin typeface="Arial Nova Cond Light" panose="020B0306020202020204" pitchFamily="34" charset="0"/>
          </a:endParaRPr>
        </a:p>
      </dgm:t>
    </dgm:pt>
    <dgm:pt modelId="{6DB752CA-9792-4595-BC7C-9FE355513CF3}">
      <dgm:prSet custT="1"/>
      <dgm:spPr/>
      <dgm:t>
        <a:bodyPr/>
        <a:lstStyle/>
        <a:p>
          <a:r>
            <a:rPr lang="cs-CZ" sz="2800" b="0" dirty="0">
              <a:latin typeface="Arial Nova Cond Light" panose="020B0306020202020204" pitchFamily="34" charset="0"/>
            </a:rPr>
            <a:t>something happened recently (nedávno, v poslední době)</a:t>
          </a:r>
          <a:r>
            <a:rPr lang="en-US" sz="2800" b="0" dirty="0">
              <a:latin typeface="Arial Nova Cond Light" panose="020B0306020202020204" pitchFamily="34" charset="0"/>
            </a:rPr>
            <a:t> </a:t>
          </a:r>
        </a:p>
      </dgm:t>
    </dgm:pt>
    <dgm:pt modelId="{925F909D-3E1A-434D-85BD-2295876F7941}" type="parTrans" cxnId="{35B22DC2-39AB-458D-A8D0-E5085293560C}">
      <dgm:prSet/>
      <dgm:spPr/>
      <dgm:t>
        <a:bodyPr/>
        <a:lstStyle/>
        <a:p>
          <a:endParaRPr lang="en-US" sz="2800" b="0">
            <a:latin typeface="Arial Nova Cond Light" panose="020B0306020202020204" pitchFamily="34" charset="0"/>
          </a:endParaRPr>
        </a:p>
      </dgm:t>
    </dgm:pt>
    <dgm:pt modelId="{71CA07BB-62D6-4C69-8FF0-9534856F0E7C}" type="sibTrans" cxnId="{35B22DC2-39AB-458D-A8D0-E5085293560C}">
      <dgm:prSet/>
      <dgm:spPr/>
      <dgm:t>
        <a:bodyPr/>
        <a:lstStyle/>
        <a:p>
          <a:endParaRPr lang="en-US" sz="2800" b="0">
            <a:latin typeface="Arial Nova Cond Light" panose="020B0306020202020204" pitchFamily="34" charset="0"/>
          </a:endParaRPr>
        </a:p>
      </dgm:t>
    </dgm:pt>
    <dgm:pt modelId="{8830D9A4-D158-4CD7-8665-BB44BAA33F31}">
      <dgm:prSet custT="1"/>
      <dgm:spPr/>
      <dgm:t>
        <a:bodyPr/>
        <a:lstStyle/>
        <a:p>
          <a:r>
            <a:rPr lang="en-US" sz="2800" b="0" i="1" dirty="0">
              <a:latin typeface="Arial Nova Cond Light" panose="020B0306020202020204" pitchFamily="34" charset="0"/>
            </a:rPr>
            <a:t>I </a:t>
          </a:r>
          <a:r>
            <a:rPr lang="en-US" sz="2800" b="0" i="1" dirty="0">
              <a:solidFill>
                <a:srgbClr val="0070C0"/>
              </a:solidFill>
              <a:latin typeface="Arial Nova Cond Light" panose="020B0306020202020204" pitchFamily="34" charset="0"/>
            </a:rPr>
            <a:t>have</a:t>
          </a:r>
          <a:r>
            <a:rPr lang="en-US" sz="2800" b="0" i="1" dirty="0">
              <a:solidFill>
                <a:srgbClr val="FF0000"/>
              </a:solidFill>
              <a:latin typeface="Arial Nova Cond Light" panose="020B0306020202020204" pitchFamily="34" charset="0"/>
            </a:rPr>
            <a:t>n't</a:t>
          </a:r>
          <a:r>
            <a:rPr lang="en-US" sz="2800" b="0" i="1" dirty="0">
              <a:latin typeface="Arial Nova Cond Light" panose="020B0306020202020204" pitchFamily="34" charset="0"/>
            </a:rPr>
            <a:t> </a:t>
          </a:r>
          <a:r>
            <a:rPr lang="en-US" sz="2800" b="0" i="1" dirty="0">
              <a:solidFill>
                <a:schemeClr val="accent2">
                  <a:lumMod val="60000"/>
                  <a:lumOff val="40000"/>
                </a:schemeClr>
              </a:solidFill>
              <a:latin typeface="Arial Nova Cond Light" panose="020B0306020202020204" pitchFamily="34" charset="0"/>
            </a:rPr>
            <a:t>seen</a:t>
          </a:r>
          <a:r>
            <a:rPr lang="en-US" sz="2800" b="0" i="1" dirty="0">
              <a:latin typeface="Arial Nova Cond Light" panose="020B0306020202020204" pitchFamily="34" charset="0"/>
            </a:rPr>
            <a:t> her recently. </a:t>
          </a:r>
          <a:endParaRPr lang="en-US" sz="2800" b="0" dirty="0">
            <a:latin typeface="Arial Nova Cond Light" panose="020B0306020202020204" pitchFamily="34" charset="0"/>
          </a:endParaRPr>
        </a:p>
      </dgm:t>
    </dgm:pt>
    <dgm:pt modelId="{BEEB33EF-5C16-45B1-91C9-8ACF5EBE0676}" type="parTrans" cxnId="{1029EDB2-9264-4FF4-96AD-1BC8C0666D74}">
      <dgm:prSet/>
      <dgm:spPr/>
      <dgm:t>
        <a:bodyPr/>
        <a:lstStyle/>
        <a:p>
          <a:endParaRPr lang="en-US" sz="2800" b="0">
            <a:latin typeface="Arial Nova Cond Light" panose="020B0306020202020204" pitchFamily="34" charset="0"/>
          </a:endParaRPr>
        </a:p>
      </dgm:t>
    </dgm:pt>
    <dgm:pt modelId="{791DC09A-3886-4F89-A2B0-273409CFBEA1}" type="sibTrans" cxnId="{1029EDB2-9264-4FF4-96AD-1BC8C0666D74}">
      <dgm:prSet/>
      <dgm:spPr/>
      <dgm:t>
        <a:bodyPr/>
        <a:lstStyle/>
        <a:p>
          <a:endParaRPr lang="en-US" sz="2800" b="0">
            <a:latin typeface="Arial Nova Cond Light" panose="020B0306020202020204" pitchFamily="34" charset="0"/>
          </a:endParaRPr>
        </a:p>
      </dgm:t>
    </dgm:pt>
    <dgm:pt modelId="{F2334418-0D7C-4AA3-BB08-AA9FA891350F}">
      <dgm:prSet custT="1"/>
      <dgm:spPr/>
      <dgm:t>
        <a:bodyPr/>
        <a:lstStyle/>
        <a:p>
          <a:r>
            <a:rPr lang="en-US" sz="2800" b="0" i="1" dirty="0">
              <a:solidFill>
                <a:srgbClr val="0070C0"/>
              </a:solidFill>
              <a:latin typeface="Arial Nova Cond Light" panose="020B0306020202020204" pitchFamily="34" charset="0"/>
            </a:rPr>
            <a:t>Have </a:t>
          </a:r>
          <a:r>
            <a:rPr lang="en-US" sz="2800" b="0" i="1" dirty="0">
              <a:latin typeface="Arial Nova Cond Light" panose="020B0306020202020204" pitchFamily="34" charset="0"/>
            </a:rPr>
            <a:t>you </a:t>
          </a:r>
          <a:r>
            <a:rPr lang="en-US" sz="2800" b="0" i="1" dirty="0">
              <a:solidFill>
                <a:schemeClr val="accent2">
                  <a:lumMod val="60000"/>
                  <a:lumOff val="40000"/>
                </a:schemeClr>
              </a:solidFill>
              <a:latin typeface="Arial Nova Cond Light" panose="020B0306020202020204" pitchFamily="34" charset="0"/>
            </a:rPr>
            <a:t>taken</a:t>
          </a:r>
          <a:r>
            <a:rPr lang="en-US" sz="2800" b="0" i="1" dirty="0">
              <a:latin typeface="Arial Nova Cond Light" panose="020B0306020202020204" pitchFamily="34" charset="0"/>
            </a:rPr>
            <a:t> out the garbage yet? </a:t>
          </a:r>
          <a:endParaRPr lang="en-US" sz="2800" b="0" dirty="0">
            <a:latin typeface="Arial Nova Cond Light" panose="020B0306020202020204" pitchFamily="34" charset="0"/>
          </a:endParaRPr>
        </a:p>
      </dgm:t>
    </dgm:pt>
    <dgm:pt modelId="{F16EE1E5-26B6-420C-8EC8-CF313FC235EE}" type="parTrans" cxnId="{4C43C28A-9277-4734-AF12-B8845F7D0802}">
      <dgm:prSet/>
      <dgm:spPr/>
      <dgm:t>
        <a:bodyPr/>
        <a:lstStyle/>
        <a:p>
          <a:endParaRPr lang="en-US" sz="2800" b="0">
            <a:latin typeface="Arial Nova Cond Light" panose="020B0306020202020204" pitchFamily="34" charset="0"/>
          </a:endParaRPr>
        </a:p>
      </dgm:t>
    </dgm:pt>
    <dgm:pt modelId="{50A25296-A902-41E4-8A16-ACA10E56A219}" type="sibTrans" cxnId="{4C43C28A-9277-4734-AF12-B8845F7D0802}">
      <dgm:prSet/>
      <dgm:spPr/>
      <dgm:t>
        <a:bodyPr/>
        <a:lstStyle/>
        <a:p>
          <a:endParaRPr lang="en-US" sz="2800" b="0">
            <a:latin typeface="Arial Nova Cond Light" panose="020B0306020202020204" pitchFamily="34" charset="0"/>
          </a:endParaRPr>
        </a:p>
      </dgm:t>
    </dgm:pt>
    <dgm:pt modelId="{0C2E1EA7-EEAC-4385-A80E-D7305F9B7FEC}" type="pres">
      <dgm:prSet presAssocID="{F4F25AD1-3B5D-4CFE-A1A4-4DC1D5B59150}" presName="linear" presStyleCnt="0">
        <dgm:presLayoutVars>
          <dgm:dir/>
          <dgm:animLvl val="lvl"/>
          <dgm:resizeHandles val="exact"/>
        </dgm:presLayoutVars>
      </dgm:prSet>
      <dgm:spPr/>
    </dgm:pt>
    <dgm:pt modelId="{BE0956EB-54A7-4FB5-8341-7F7A17BF27D7}" type="pres">
      <dgm:prSet presAssocID="{1740B2AF-C12D-4830-ADDA-3E67D694C4CF}" presName="parentLin" presStyleCnt="0"/>
      <dgm:spPr/>
    </dgm:pt>
    <dgm:pt modelId="{4CBCCF4D-BBB0-4247-81F1-2AD1C6426B61}" type="pres">
      <dgm:prSet presAssocID="{1740B2AF-C12D-4830-ADDA-3E67D694C4CF}" presName="parentLeftMargin" presStyleLbl="node1" presStyleIdx="0" presStyleCnt="3"/>
      <dgm:spPr/>
    </dgm:pt>
    <dgm:pt modelId="{46B8A6E1-EEBA-49CA-8DF9-F88B0324A6DB}" type="pres">
      <dgm:prSet presAssocID="{1740B2AF-C12D-4830-ADDA-3E67D694C4C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EB27827-F3E0-4EB2-9ACA-56C758D85D45}" type="pres">
      <dgm:prSet presAssocID="{1740B2AF-C12D-4830-ADDA-3E67D694C4CF}" presName="negativeSpace" presStyleCnt="0"/>
      <dgm:spPr/>
    </dgm:pt>
    <dgm:pt modelId="{F1AB1B7B-6A42-4399-9A44-854ACB752098}" type="pres">
      <dgm:prSet presAssocID="{1740B2AF-C12D-4830-ADDA-3E67D694C4CF}" presName="childText" presStyleLbl="conFgAcc1" presStyleIdx="0" presStyleCnt="3">
        <dgm:presLayoutVars>
          <dgm:bulletEnabled val="1"/>
        </dgm:presLayoutVars>
      </dgm:prSet>
      <dgm:spPr/>
    </dgm:pt>
    <dgm:pt modelId="{180764A7-B7CF-48E0-BE96-2955BD45D3F4}" type="pres">
      <dgm:prSet presAssocID="{1DD7E74D-462A-483E-B75B-E9E4B975D259}" presName="spaceBetweenRectangles" presStyleCnt="0"/>
      <dgm:spPr/>
    </dgm:pt>
    <dgm:pt modelId="{77B6F1B7-C1EE-4436-BD3E-48FD10527904}" type="pres">
      <dgm:prSet presAssocID="{A6129082-0120-4775-83BF-1C92D58F7AC9}" presName="parentLin" presStyleCnt="0"/>
      <dgm:spPr/>
    </dgm:pt>
    <dgm:pt modelId="{297942D6-C341-4351-963F-44D1516E0E10}" type="pres">
      <dgm:prSet presAssocID="{A6129082-0120-4775-83BF-1C92D58F7AC9}" presName="parentLeftMargin" presStyleLbl="node1" presStyleIdx="0" presStyleCnt="3"/>
      <dgm:spPr/>
    </dgm:pt>
    <dgm:pt modelId="{3D3AE31A-303C-425B-9319-71C4BC5AD595}" type="pres">
      <dgm:prSet presAssocID="{A6129082-0120-4775-83BF-1C92D58F7AC9}" presName="parentText" presStyleLbl="node1" presStyleIdx="1" presStyleCnt="3" custScaleX="131894">
        <dgm:presLayoutVars>
          <dgm:chMax val="0"/>
          <dgm:bulletEnabled val="1"/>
        </dgm:presLayoutVars>
      </dgm:prSet>
      <dgm:spPr/>
    </dgm:pt>
    <dgm:pt modelId="{EEF07329-DD89-4776-AACF-60E66ED95073}" type="pres">
      <dgm:prSet presAssocID="{A6129082-0120-4775-83BF-1C92D58F7AC9}" presName="negativeSpace" presStyleCnt="0"/>
      <dgm:spPr/>
    </dgm:pt>
    <dgm:pt modelId="{A26923BC-D7F3-47CC-808E-2AFA0E089E6E}" type="pres">
      <dgm:prSet presAssocID="{A6129082-0120-4775-83BF-1C92D58F7AC9}" presName="childText" presStyleLbl="conFgAcc1" presStyleIdx="1" presStyleCnt="3">
        <dgm:presLayoutVars>
          <dgm:bulletEnabled val="1"/>
        </dgm:presLayoutVars>
      </dgm:prSet>
      <dgm:spPr/>
    </dgm:pt>
    <dgm:pt modelId="{ED4EB9E3-87A0-42D1-A09E-7F5A1DACE004}" type="pres">
      <dgm:prSet presAssocID="{0E2ED966-F912-4225-B086-5949B320A4E6}" presName="spaceBetweenRectangles" presStyleCnt="0"/>
      <dgm:spPr/>
    </dgm:pt>
    <dgm:pt modelId="{1B7345CE-B26C-4515-89B4-E454078A9292}" type="pres">
      <dgm:prSet presAssocID="{6DB752CA-9792-4595-BC7C-9FE355513CF3}" presName="parentLin" presStyleCnt="0"/>
      <dgm:spPr/>
    </dgm:pt>
    <dgm:pt modelId="{8B496D14-26C6-49AD-85A2-607BEA168865}" type="pres">
      <dgm:prSet presAssocID="{6DB752CA-9792-4595-BC7C-9FE355513CF3}" presName="parentLeftMargin" presStyleLbl="node1" presStyleIdx="1" presStyleCnt="3"/>
      <dgm:spPr/>
    </dgm:pt>
    <dgm:pt modelId="{0625D817-EED8-47E2-95D2-5859C090A577}" type="pres">
      <dgm:prSet presAssocID="{6DB752CA-9792-4595-BC7C-9FE355513CF3}" presName="parentText" presStyleLbl="node1" presStyleIdx="2" presStyleCnt="3" custScaleX="141698">
        <dgm:presLayoutVars>
          <dgm:chMax val="0"/>
          <dgm:bulletEnabled val="1"/>
        </dgm:presLayoutVars>
      </dgm:prSet>
      <dgm:spPr/>
    </dgm:pt>
    <dgm:pt modelId="{EC4C3063-A3AE-4892-ABBD-782F82077595}" type="pres">
      <dgm:prSet presAssocID="{6DB752CA-9792-4595-BC7C-9FE355513CF3}" presName="negativeSpace" presStyleCnt="0"/>
      <dgm:spPr/>
    </dgm:pt>
    <dgm:pt modelId="{8BC1BD75-56B2-4ADE-857E-EB78AD9759C9}" type="pres">
      <dgm:prSet presAssocID="{6DB752CA-9792-4595-BC7C-9FE355513CF3}" presName="childText" presStyleLbl="conFgAcc1" presStyleIdx="2" presStyleCnt="3" custLinFactNeighborX="-632" custLinFactNeighborY="4372">
        <dgm:presLayoutVars>
          <dgm:bulletEnabled val="1"/>
        </dgm:presLayoutVars>
      </dgm:prSet>
      <dgm:spPr/>
    </dgm:pt>
  </dgm:ptLst>
  <dgm:cxnLst>
    <dgm:cxn modelId="{1C519E08-2708-4CA2-91FA-033C9D4F1563}" type="presOf" srcId="{F4F25AD1-3B5D-4CFE-A1A4-4DC1D5B59150}" destId="{0C2E1EA7-EEAC-4385-A80E-D7305F9B7FEC}" srcOrd="0" destOrd="0" presId="urn:microsoft.com/office/officeart/2005/8/layout/list1"/>
    <dgm:cxn modelId="{43B8E909-8504-47C6-BED7-349CC9494D1C}" srcId="{1740B2AF-C12D-4830-ADDA-3E67D694C4CF}" destId="{F1B78F08-143B-4796-A9EA-A40AEE5CB2EF}" srcOrd="1" destOrd="0" parTransId="{89A58A45-F110-4D0B-93E8-786F96D50A1E}" sibTransId="{BDBDBF03-65FA-4DE0-B93D-2E81C6A426C9}"/>
    <dgm:cxn modelId="{E6C8600C-4B01-465E-8E39-67C24A55AED0}" type="presOf" srcId="{F76BA124-732F-4619-B2B8-5045F5D24E46}" destId="{A26923BC-D7F3-47CC-808E-2AFA0E089E6E}" srcOrd="0" destOrd="1" presId="urn:microsoft.com/office/officeart/2005/8/layout/list1"/>
    <dgm:cxn modelId="{F16D2F23-BB8E-40EA-B474-9A8B0470ACFD}" type="presOf" srcId="{6DB752CA-9792-4595-BC7C-9FE355513CF3}" destId="{8B496D14-26C6-49AD-85A2-607BEA168865}" srcOrd="0" destOrd="0" presId="urn:microsoft.com/office/officeart/2005/8/layout/list1"/>
    <dgm:cxn modelId="{D822E027-585C-4E96-B8C4-8BA32D0068A5}" type="presOf" srcId="{6DB752CA-9792-4595-BC7C-9FE355513CF3}" destId="{0625D817-EED8-47E2-95D2-5859C090A577}" srcOrd="1" destOrd="0" presId="urn:microsoft.com/office/officeart/2005/8/layout/list1"/>
    <dgm:cxn modelId="{43527B5C-7ACA-4329-8D79-69B27C71AC55}" srcId="{1740B2AF-C12D-4830-ADDA-3E67D694C4CF}" destId="{8212FF85-A440-424C-848A-AD10BFD5D8D2}" srcOrd="0" destOrd="0" parTransId="{B0BDB30B-4C7C-4D50-9CE1-8716F56E5352}" sibTransId="{B2E87566-70D7-4687-BA6C-CC5982C32479}"/>
    <dgm:cxn modelId="{1D3FEF45-848E-402C-8541-3F09455F1BF5}" srcId="{F4F25AD1-3B5D-4CFE-A1A4-4DC1D5B59150}" destId="{1740B2AF-C12D-4830-ADDA-3E67D694C4CF}" srcOrd="0" destOrd="0" parTransId="{D50FEFDA-1DBC-4308-A854-5FD9EC4133D6}" sibTransId="{1DD7E74D-462A-483E-B75B-E9E4B975D259}"/>
    <dgm:cxn modelId="{EEE25E77-AB4D-49BA-B606-865C5599A046}" srcId="{A6129082-0120-4775-83BF-1C92D58F7AC9}" destId="{F76BA124-732F-4619-B2B8-5045F5D24E46}" srcOrd="1" destOrd="0" parTransId="{740FDC10-FA40-4D1F-A57A-F8EFC8ED157C}" sibTransId="{02FD27B8-B27E-4BBE-AC20-0660FDC36348}"/>
    <dgm:cxn modelId="{61357459-8019-4F60-A46D-10889873CAE6}" type="presOf" srcId="{A6129082-0120-4775-83BF-1C92D58F7AC9}" destId="{297942D6-C341-4351-963F-44D1516E0E10}" srcOrd="0" destOrd="0" presId="urn:microsoft.com/office/officeart/2005/8/layout/list1"/>
    <dgm:cxn modelId="{53CDAA7E-54FB-410F-958D-DA05F4957BFF}" type="presOf" srcId="{8212FF85-A440-424C-848A-AD10BFD5D8D2}" destId="{F1AB1B7B-6A42-4399-9A44-854ACB752098}" srcOrd="0" destOrd="0" presId="urn:microsoft.com/office/officeart/2005/8/layout/list1"/>
    <dgm:cxn modelId="{FB946D80-D548-442B-88C9-EDF24EF9876A}" type="presOf" srcId="{1740B2AF-C12D-4830-ADDA-3E67D694C4CF}" destId="{4CBCCF4D-BBB0-4247-81F1-2AD1C6426B61}" srcOrd="0" destOrd="0" presId="urn:microsoft.com/office/officeart/2005/8/layout/list1"/>
    <dgm:cxn modelId="{4C43C28A-9277-4734-AF12-B8845F7D0802}" srcId="{6DB752CA-9792-4595-BC7C-9FE355513CF3}" destId="{F2334418-0D7C-4AA3-BB08-AA9FA891350F}" srcOrd="1" destOrd="0" parTransId="{F16EE1E5-26B6-420C-8EC8-CF313FC235EE}" sibTransId="{50A25296-A902-41E4-8A16-ACA10E56A219}"/>
    <dgm:cxn modelId="{04447E98-C73C-4B72-8533-166C3B1194E5}" type="presOf" srcId="{A6129082-0120-4775-83BF-1C92D58F7AC9}" destId="{3D3AE31A-303C-425B-9319-71C4BC5AD595}" srcOrd="1" destOrd="0" presId="urn:microsoft.com/office/officeart/2005/8/layout/list1"/>
    <dgm:cxn modelId="{10BA21A5-083F-4CA0-B7E1-6ED388E33366}" srcId="{F4F25AD1-3B5D-4CFE-A1A4-4DC1D5B59150}" destId="{A6129082-0120-4775-83BF-1C92D58F7AC9}" srcOrd="1" destOrd="0" parTransId="{CA377215-2CB8-4136-8E65-0505FC95C58B}" sibTransId="{0E2ED966-F912-4225-B086-5949B320A4E6}"/>
    <dgm:cxn modelId="{538E78A6-B8B3-4A1A-9B28-067D7882C724}" type="presOf" srcId="{8830D9A4-D158-4CD7-8665-BB44BAA33F31}" destId="{8BC1BD75-56B2-4ADE-857E-EB78AD9759C9}" srcOrd="0" destOrd="0" presId="urn:microsoft.com/office/officeart/2005/8/layout/list1"/>
    <dgm:cxn modelId="{1029EDB2-9264-4FF4-96AD-1BC8C0666D74}" srcId="{6DB752CA-9792-4595-BC7C-9FE355513CF3}" destId="{8830D9A4-D158-4CD7-8665-BB44BAA33F31}" srcOrd="0" destOrd="0" parTransId="{BEEB33EF-5C16-45B1-91C9-8ACF5EBE0676}" sibTransId="{791DC09A-3886-4F89-A2B0-273409CFBEA1}"/>
    <dgm:cxn modelId="{35B22DC2-39AB-458D-A8D0-E5085293560C}" srcId="{F4F25AD1-3B5D-4CFE-A1A4-4DC1D5B59150}" destId="{6DB752CA-9792-4595-BC7C-9FE355513CF3}" srcOrd="2" destOrd="0" parTransId="{925F909D-3E1A-434D-85BD-2295876F7941}" sibTransId="{71CA07BB-62D6-4C69-8FF0-9534856F0E7C}"/>
    <dgm:cxn modelId="{294FC4CE-A96A-4A84-AB2B-8C48481771E9}" type="presOf" srcId="{F1B78F08-143B-4796-A9EA-A40AEE5CB2EF}" destId="{F1AB1B7B-6A42-4399-9A44-854ACB752098}" srcOrd="0" destOrd="1" presId="urn:microsoft.com/office/officeart/2005/8/layout/list1"/>
    <dgm:cxn modelId="{4E2FFDD5-57CF-45C5-BD9A-C9CB426A4285}" type="presOf" srcId="{F2334418-0D7C-4AA3-BB08-AA9FA891350F}" destId="{8BC1BD75-56B2-4ADE-857E-EB78AD9759C9}" srcOrd="0" destOrd="1" presId="urn:microsoft.com/office/officeart/2005/8/layout/list1"/>
    <dgm:cxn modelId="{A5DDBCDC-E9B3-4C59-8CDD-B3118B904CEA}" srcId="{A6129082-0120-4775-83BF-1C92D58F7AC9}" destId="{11A538D3-38B5-431E-ADF6-B707E2846457}" srcOrd="0" destOrd="0" parTransId="{F0E961E1-19ED-4DBD-A20C-E960E34F6A68}" sibTransId="{6A22AE8C-944E-4B8B-B988-C43C86906EC0}"/>
    <dgm:cxn modelId="{04B3AFE2-1422-4442-9A92-22E3E5191464}" type="presOf" srcId="{11A538D3-38B5-431E-ADF6-B707E2846457}" destId="{A26923BC-D7F3-47CC-808E-2AFA0E089E6E}" srcOrd="0" destOrd="0" presId="urn:microsoft.com/office/officeart/2005/8/layout/list1"/>
    <dgm:cxn modelId="{D925D1E7-EBCE-48C6-9769-1FB07C8E7DF5}" type="presOf" srcId="{1740B2AF-C12D-4830-ADDA-3E67D694C4CF}" destId="{46B8A6E1-EEBA-49CA-8DF9-F88B0324A6DB}" srcOrd="1" destOrd="0" presId="urn:microsoft.com/office/officeart/2005/8/layout/list1"/>
    <dgm:cxn modelId="{1CE1F794-7509-413A-A8EC-583EBD7BF5FE}" type="presParOf" srcId="{0C2E1EA7-EEAC-4385-A80E-D7305F9B7FEC}" destId="{BE0956EB-54A7-4FB5-8341-7F7A17BF27D7}" srcOrd="0" destOrd="0" presId="urn:microsoft.com/office/officeart/2005/8/layout/list1"/>
    <dgm:cxn modelId="{1EA5BD69-1BEB-453B-B87A-0CACD42F59F8}" type="presParOf" srcId="{BE0956EB-54A7-4FB5-8341-7F7A17BF27D7}" destId="{4CBCCF4D-BBB0-4247-81F1-2AD1C6426B61}" srcOrd="0" destOrd="0" presId="urn:microsoft.com/office/officeart/2005/8/layout/list1"/>
    <dgm:cxn modelId="{5ED7565C-B17F-42E2-A485-479B9F69DF3F}" type="presParOf" srcId="{BE0956EB-54A7-4FB5-8341-7F7A17BF27D7}" destId="{46B8A6E1-EEBA-49CA-8DF9-F88B0324A6DB}" srcOrd="1" destOrd="0" presId="urn:microsoft.com/office/officeart/2005/8/layout/list1"/>
    <dgm:cxn modelId="{2D1DEA00-A733-4291-AFB0-B4A36D5D72CD}" type="presParOf" srcId="{0C2E1EA7-EEAC-4385-A80E-D7305F9B7FEC}" destId="{8EB27827-F3E0-4EB2-9ACA-56C758D85D45}" srcOrd="1" destOrd="0" presId="urn:microsoft.com/office/officeart/2005/8/layout/list1"/>
    <dgm:cxn modelId="{5A00A1ED-5136-4097-B293-F799822B7816}" type="presParOf" srcId="{0C2E1EA7-EEAC-4385-A80E-D7305F9B7FEC}" destId="{F1AB1B7B-6A42-4399-9A44-854ACB752098}" srcOrd="2" destOrd="0" presId="urn:microsoft.com/office/officeart/2005/8/layout/list1"/>
    <dgm:cxn modelId="{96E392FE-DD04-4A09-8726-1D9BD601C8DB}" type="presParOf" srcId="{0C2E1EA7-EEAC-4385-A80E-D7305F9B7FEC}" destId="{180764A7-B7CF-48E0-BE96-2955BD45D3F4}" srcOrd="3" destOrd="0" presId="urn:microsoft.com/office/officeart/2005/8/layout/list1"/>
    <dgm:cxn modelId="{397AE83E-A621-4F26-A078-25E35FD12B25}" type="presParOf" srcId="{0C2E1EA7-EEAC-4385-A80E-D7305F9B7FEC}" destId="{77B6F1B7-C1EE-4436-BD3E-48FD10527904}" srcOrd="4" destOrd="0" presId="urn:microsoft.com/office/officeart/2005/8/layout/list1"/>
    <dgm:cxn modelId="{A123C8EB-697F-4249-B8CB-2630C5277B33}" type="presParOf" srcId="{77B6F1B7-C1EE-4436-BD3E-48FD10527904}" destId="{297942D6-C341-4351-963F-44D1516E0E10}" srcOrd="0" destOrd="0" presId="urn:microsoft.com/office/officeart/2005/8/layout/list1"/>
    <dgm:cxn modelId="{D2BBFBA9-7E65-40CA-BEAE-402F42DACFFC}" type="presParOf" srcId="{77B6F1B7-C1EE-4436-BD3E-48FD10527904}" destId="{3D3AE31A-303C-425B-9319-71C4BC5AD595}" srcOrd="1" destOrd="0" presId="urn:microsoft.com/office/officeart/2005/8/layout/list1"/>
    <dgm:cxn modelId="{264FCBDB-ADA7-4016-BBEF-B7145D7988F3}" type="presParOf" srcId="{0C2E1EA7-EEAC-4385-A80E-D7305F9B7FEC}" destId="{EEF07329-DD89-4776-AACF-60E66ED95073}" srcOrd="5" destOrd="0" presId="urn:microsoft.com/office/officeart/2005/8/layout/list1"/>
    <dgm:cxn modelId="{211D1081-CC36-4466-8D16-C87AA0B2A865}" type="presParOf" srcId="{0C2E1EA7-EEAC-4385-A80E-D7305F9B7FEC}" destId="{A26923BC-D7F3-47CC-808E-2AFA0E089E6E}" srcOrd="6" destOrd="0" presId="urn:microsoft.com/office/officeart/2005/8/layout/list1"/>
    <dgm:cxn modelId="{167B7629-31C0-47BB-98B2-926D88CC4E5A}" type="presParOf" srcId="{0C2E1EA7-EEAC-4385-A80E-D7305F9B7FEC}" destId="{ED4EB9E3-87A0-42D1-A09E-7F5A1DACE004}" srcOrd="7" destOrd="0" presId="urn:microsoft.com/office/officeart/2005/8/layout/list1"/>
    <dgm:cxn modelId="{EF8B3E23-9EBF-4FA2-83A4-45B74F80A930}" type="presParOf" srcId="{0C2E1EA7-EEAC-4385-A80E-D7305F9B7FEC}" destId="{1B7345CE-B26C-4515-89B4-E454078A9292}" srcOrd="8" destOrd="0" presId="urn:microsoft.com/office/officeart/2005/8/layout/list1"/>
    <dgm:cxn modelId="{4145CC2B-F82E-4247-8633-A0F3E3FF79EA}" type="presParOf" srcId="{1B7345CE-B26C-4515-89B4-E454078A9292}" destId="{8B496D14-26C6-49AD-85A2-607BEA168865}" srcOrd="0" destOrd="0" presId="urn:microsoft.com/office/officeart/2005/8/layout/list1"/>
    <dgm:cxn modelId="{FFEE0FB9-0F48-4F48-A8A1-C69C0F7DE8CA}" type="presParOf" srcId="{1B7345CE-B26C-4515-89B4-E454078A9292}" destId="{0625D817-EED8-47E2-95D2-5859C090A577}" srcOrd="1" destOrd="0" presId="urn:microsoft.com/office/officeart/2005/8/layout/list1"/>
    <dgm:cxn modelId="{99117EB1-F687-42A1-8AB0-5CA9D27166E3}" type="presParOf" srcId="{0C2E1EA7-EEAC-4385-A80E-D7305F9B7FEC}" destId="{EC4C3063-A3AE-4892-ABBD-782F82077595}" srcOrd="9" destOrd="0" presId="urn:microsoft.com/office/officeart/2005/8/layout/list1"/>
    <dgm:cxn modelId="{2BB2AB2E-4D2C-4299-A923-BF9BBC8CDDD3}" type="presParOf" srcId="{0C2E1EA7-EEAC-4385-A80E-D7305F9B7FEC}" destId="{8BC1BD75-56B2-4ADE-857E-EB78AD9759C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AB1B7B-6A42-4399-9A44-854ACB752098}">
      <dsp:nvSpPr>
        <dsp:cNvPr id="0" name=""/>
        <dsp:cNvSpPr/>
      </dsp:nvSpPr>
      <dsp:spPr>
        <a:xfrm>
          <a:off x="0" y="224798"/>
          <a:ext cx="10841486" cy="1345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1420" tIns="291592" rIns="841420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0" i="1" kern="1200" dirty="0">
              <a:latin typeface="Arial Nova Cond Light" panose="020B0306020202020204" pitchFamily="34" charset="0"/>
            </a:rPr>
            <a:t>I</a:t>
          </a:r>
          <a:r>
            <a:rPr lang="en-US" sz="2800" b="0" i="1" kern="1200" dirty="0">
              <a:solidFill>
                <a:srgbClr val="0070C0"/>
              </a:solidFill>
              <a:latin typeface="Arial Nova Cond Light" panose="020B0306020202020204" pitchFamily="34" charset="0"/>
            </a:rPr>
            <a:t>'ve</a:t>
          </a:r>
          <a:r>
            <a:rPr lang="en-US" sz="2800" b="0" i="1" kern="1200" dirty="0">
              <a:latin typeface="Arial Nova Cond Light" panose="020B0306020202020204" pitchFamily="34" charset="0"/>
            </a:rPr>
            <a:t> </a:t>
          </a:r>
          <a:r>
            <a:rPr lang="en-US" sz="2800" b="0" i="1" kern="1200" dirty="0">
              <a:solidFill>
                <a:schemeClr val="accent2">
                  <a:lumMod val="60000"/>
                  <a:lumOff val="40000"/>
                </a:schemeClr>
              </a:solidFill>
              <a:latin typeface="Arial Nova Cond Light" panose="020B0306020202020204" pitchFamily="34" charset="0"/>
            </a:rPr>
            <a:t>been</a:t>
          </a:r>
          <a:r>
            <a:rPr lang="en-US" sz="2800" b="0" i="1" kern="1200" dirty="0">
              <a:latin typeface="Arial Nova Cond Light" panose="020B0306020202020204" pitchFamily="34" charset="0"/>
            </a:rPr>
            <a:t> to the USA twice. </a:t>
          </a:r>
          <a:endParaRPr lang="en-US" sz="2800" b="0" kern="1200" dirty="0">
            <a:latin typeface="Arial Nova Cond Light" panose="020B0306020202020204" pitchFamily="34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0" i="1" kern="1200" dirty="0">
              <a:latin typeface="Arial Nova Cond Light" panose="020B0306020202020204" pitchFamily="34" charset="0"/>
            </a:rPr>
            <a:t>I </a:t>
          </a:r>
          <a:r>
            <a:rPr lang="en-US" sz="2800" b="0" i="1" kern="1200" dirty="0">
              <a:solidFill>
                <a:srgbClr val="0070C0"/>
              </a:solidFill>
              <a:latin typeface="Arial Nova Cond Light" panose="020B0306020202020204" pitchFamily="34" charset="0"/>
            </a:rPr>
            <a:t>have</a:t>
          </a:r>
          <a:r>
            <a:rPr lang="en-US" sz="2800" b="0" i="1" kern="1200" dirty="0">
              <a:solidFill>
                <a:srgbClr val="FF0000"/>
              </a:solidFill>
              <a:latin typeface="Arial Nova Cond Light" panose="020B0306020202020204" pitchFamily="34" charset="0"/>
            </a:rPr>
            <a:t>n't</a:t>
          </a:r>
          <a:r>
            <a:rPr lang="en-US" sz="2800" b="0" i="1" kern="1200" dirty="0">
              <a:latin typeface="Arial Nova Cond Light" panose="020B0306020202020204" pitchFamily="34" charset="0"/>
            </a:rPr>
            <a:t> </a:t>
          </a:r>
          <a:r>
            <a:rPr lang="en-US" sz="2800" b="0" i="1" kern="1200" dirty="0">
              <a:solidFill>
                <a:schemeClr val="accent2">
                  <a:lumMod val="60000"/>
                  <a:lumOff val="40000"/>
                </a:schemeClr>
              </a:solidFill>
              <a:latin typeface="Arial Nova Cond Light" panose="020B0306020202020204" pitchFamily="34" charset="0"/>
            </a:rPr>
            <a:t>seen</a:t>
          </a:r>
          <a:r>
            <a:rPr lang="en-US" sz="2800" b="0" i="1" kern="1200" dirty="0">
              <a:latin typeface="Arial Nova Cond Light" panose="020B0306020202020204" pitchFamily="34" charset="0"/>
            </a:rPr>
            <a:t> the film.</a:t>
          </a:r>
          <a:endParaRPr lang="en-US" sz="2800" b="0" kern="1200" dirty="0">
            <a:latin typeface="Arial Nova Cond Light" panose="020B0306020202020204" pitchFamily="34" charset="0"/>
          </a:endParaRPr>
        </a:p>
      </dsp:txBody>
      <dsp:txXfrm>
        <a:off x="0" y="224798"/>
        <a:ext cx="10841486" cy="1345050"/>
      </dsp:txXfrm>
    </dsp:sp>
    <dsp:sp modelId="{46B8A6E1-EEBA-49CA-8DF9-F88B0324A6DB}">
      <dsp:nvSpPr>
        <dsp:cNvPr id="0" name=""/>
        <dsp:cNvSpPr/>
      </dsp:nvSpPr>
      <dsp:spPr>
        <a:xfrm>
          <a:off x="542074" y="18158"/>
          <a:ext cx="7589040" cy="413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848" tIns="0" rIns="286848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0" kern="1200" dirty="0" err="1">
              <a:latin typeface="Arial Nova Cond Light" panose="020B0306020202020204" pitchFamily="34" charset="0"/>
            </a:rPr>
            <a:t>experience</a:t>
          </a:r>
          <a:r>
            <a:rPr lang="cs-CZ" sz="2800" b="0" kern="1200" dirty="0">
              <a:latin typeface="Arial Nova Cond Light" panose="020B0306020202020204" pitchFamily="34" charset="0"/>
            </a:rPr>
            <a:t>, „</a:t>
          </a:r>
          <a:r>
            <a:rPr lang="cs-CZ" sz="2800" b="0" kern="1200" dirty="0" err="1">
              <a:latin typeface="Arial Nova Cond Light" panose="020B0306020202020204" pitchFamily="34" charset="0"/>
            </a:rPr>
            <a:t>life</a:t>
          </a:r>
          <a:r>
            <a:rPr lang="cs-CZ" sz="2800" b="0" kern="1200" dirty="0">
              <a:latin typeface="Arial Nova Cond Light" panose="020B0306020202020204" pitchFamily="34" charset="0"/>
            </a:rPr>
            <a:t> </a:t>
          </a:r>
          <a:r>
            <a:rPr lang="cs-CZ" sz="2800" b="0" kern="1200" dirty="0" err="1">
              <a:latin typeface="Arial Nova Cond Light" panose="020B0306020202020204" pitchFamily="34" charset="0"/>
            </a:rPr>
            <a:t>score</a:t>
          </a:r>
          <a:r>
            <a:rPr lang="cs-CZ" sz="2800" b="0" kern="1200" dirty="0">
              <a:latin typeface="Arial Nova Cond Light" panose="020B0306020202020204" pitchFamily="34" charset="0"/>
            </a:rPr>
            <a:t>“</a:t>
          </a:r>
          <a:endParaRPr lang="en-US" sz="2800" b="0" kern="1200" dirty="0">
            <a:latin typeface="Arial Nova Cond Light" panose="020B0306020202020204" pitchFamily="34" charset="0"/>
          </a:endParaRPr>
        </a:p>
      </dsp:txBody>
      <dsp:txXfrm>
        <a:off x="562249" y="38333"/>
        <a:ext cx="7548690" cy="372930"/>
      </dsp:txXfrm>
    </dsp:sp>
    <dsp:sp modelId="{A26923BC-D7F3-47CC-808E-2AFA0E089E6E}">
      <dsp:nvSpPr>
        <dsp:cNvPr id="0" name=""/>
        <dsp:cNvSpPr/>
      </dsp:nvSpPr>
      <dsp:spPr>
        <a:xfrm>
          <a:off x="0" y="1852088"/>
          <a:ext cx="10841486" cy="1345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1420" tIns="291592" rIns="841420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0" i="1" kern="1200" dirty="0">
              <a:latin typeface="Arial Nova Cond Light" panose="020B0306020202020204" pitchFamily="34" charset="0"/>
            </a:rPr>
            <a:t>I</a:t>
          </a:r>
          <a:r>
            <a:rPr lang="en-US" sz="2800" b="0" i="1" kern="1200" dirty="0">
              <a:solidFill>
                <a:srgbClr val="0070C0"/>
              </a:solidFill>
              <a:latin typeface="Arial Nova Cond Light" panose="020B0306020202020204" pitchFamily="34" charset="0"/>
            </a:rPr>
            <a:t>'ve</a:t>
          </a:r>
          <a:r>
            <a:rPr lang="en-US" sz="2800" b="0" i="1" kern="1200" dirty="0">
              <a:latin typeface="Arial Nova Cond Light" panose="020B0306020202020204" pitchFamily="34" charset="0"/>
            </a:rPr>
            <a:t> </a:t>
          </a:r>
          <a:r>
            <a:rPr lang="en-US" sz="2800" b="0" i="1" kern="1200" dirty="0">
              <a:solidFill>
                <a:schemeClr val="accent2">
                  <a:lumMod val="60000"/>
                  <a:lumOff val="40000"/>
                </a:schemeClr>
              </a:solidFill>
              <a:latin typeface="Arial Nova Cond Light" panose="020B0306020202020204" pitchFamily="34" charset="0"/>
            </a:rPr>
            <a:t>become</a:t>
          </a:r>
          <a:r>
            <a:rPr lang="en-US" sz="2800" b="0" i="1" kern="1200" dirty="0">
              <a:latin typeface="Arial Nova Cond Light" panose="020B0306020202020204" pitchFamily="34" charset="0"/>
            </a:rPr>
            <a:t> a teacher. </a:t>
          </a:r>
          <a:endParaRPr lang="en-US" sz="2800" b="0" kern="1200" dirty="0">
            <a:latin typeface="Arial Nova Cond Light" panose="020B0306020202020204" pitchFamily="34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0" i="1" kern="1200" dirty="0">
              <a:latin typeface="Arial Nova Cond Light" panose="020B0306020202020204" pitchFamily="34" charset="0"/>
            </a:rPr>
            <a:t>I</a:t>
          </a:r>
          <a:r>
            <a:rPr lang="en-US" sz="2800" b="0" i="1" kern="1200" dirty="0">
              <a:solidFill>
                <a:srgbClr val="0070C0"/>
              </a:solidFill>
              <a:latin typeface="Arial Nova Cond Light" panose="020B0306020202020204" pitchFamily="34" charset="0"/>
            </a:rPr>
            <a:t>'ve </a:t>
          </a:r>
          <a:r>
            <a:rPr lang="en-US" sz="2800" b="0" i="1" kern="1200" dirty="0">
              <a:solidFill>
                <a:schemeClr val="accent2">
                  <a:lumMod val="60000"/>
                  <a:lumOff val="40000"/>
                </a:schemeClr>
              </a:solidFill>
              <a:latin typeface="Arial Nova Cond Light" panose="020B0306020202020204" pitchFamily="34" charset="0"/>
            </a:rPr>
            <a:t>lost</a:t>
          </a:r>
          <a:r>
            <a:rPr lang="en-US" sz="2800" b="0" i="1" kern="1200" dirty="0">
              <a:latin typeface="Arial Nova Cond Light" panose="020B0306020202020204" pitchFamily="34" charset="0"/>
            </a:rPr>
            <a:t> my keys. </a:t>
          </a:r>
          <a:endParaRPr lang="en-US" sz="2800" b="0" kern="1200" dirty="0">
            <a:latin typeface="Arial Nova Cond Light" panose="020B0306020202020204" pitchFamily="34" charset="0"/>
          </a:endParaRPr>
        </a:p>
      </dsp:txBody>
      <dsp:txXfrm>
        <a:off x="0" y="1852088"/>
        <a:ext cx="10841486" cy="1345050"/>
      </dsp:txXfrm>
    </dsp:sp>
    <dsp:sp modelId="{3D3AE31A-303C-425B-9319-71C4BC5AD595}">
      <dsp:nvSpPr>
        <dsp:cNvPr id="0" name=""/>
        <dsp:cNvSpPr/>
      </dsp:nvSpPr>
      <dsp:spPr>
        <a:xfrm>
          <a:off x="542074" y="1645448"/>
          <a:ext cx="10009488" cy="4132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848" tIns="0" rIns="286848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0" kern="1200" dirty="0">
              <a:latin typeface="Arial Nova Cond Light" panose="020B0306020202020204" pitchFamily="34" charset="0"/>
            </a:rPr>
            <a:t>changes, „something is different today“ </a:t>
          </a:r>
          <a:endParaRPr lang="en-US" sz="2800" b="0" kern="1200" dirty="0">
            <a:latin typeface="Arial Nova Cond Light" panose="020B0306020202020204" pitchFamily="34" charset="0"/>
          </a:endParaRPr>
        </a:p>
      </dsp:txBody>
      <dsp:txXfrm>
        <a:off x="562249" y="1665623"/>
        <a:ext cx="9969138" cy="372930"/>
      </dsp:txXfrm>
    </dsp:sp>
    <dsp:sp modelId="{8BC1BD75-56B2-4ADE-857E-EB78AD9759C9}">
      <dsp:nvSpPr>
        <dsp:cNvPr id="0" name=""/>
        <dsp:cNvSpPr/>
      </dsp:nvSpPr>
      <dsp:spPr>
        <a:xfrm>
          <a:off x="0" y="3488412"/>
          <a:ext cx="10841486" cy="1345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1420" tIns="291592" rIns="841420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0" i="1" kern="1200" dirty="0">
              <a:latin typeface="Arial Nova Cond Light" panose="020B0306020202020204" pitchFamily="34" charset="0"/>
            </a:rPr>
            <a:t>I </a:t>
          </a:r>
          <a:r>
            <a:rPr lang="en-US" sz="2800" b="0" i="1" kern="1200" dirty="0">
              <a:solidFill>
                <a:srgbClr val="0070C0"/>
              </a:solidFill>
              <a:latin typeface="Arial Nova Cond Light" panose="020B0306020202020204" pitchFamily="34" charset="0"/>
            </a:rPr>
            <a:t>have</a:t>
          </a:r>
          <a:r>
            <a:rPr lang="en-US" sz="2800" b="0" i="1" kern="1200" dirty="0">
              <a:solidFill>
                <a:srgbClr val="FF0000"/>
              </a:solidFill>
              <a:latin typeface="Arial Nova Cond Light" panose="020B0306020202020204" pitchFamily="34" charset="0"/>
            </a:rPr>
            <a:t>n't</a:t>
          </a:r>
          <a:r>
            <a:rPr lang="en-US" sz="2800" b="0" i="1" kern="1200" dirty="0">
              <a:latin typeface="Arial Nova Cond Light" panose="020B0306020202020204" pitchFamily="34" charset="0"/>
            </a:rPr>
            <a:t> </a:t>
          </a:r>
          <a:r>
            <a:rPr lang="en-US" sz="2800" b="0" i="1" kern="1200" dirty="0">
              <a:solidFill>
                <a:schemeClr val="accent2">
                  <a:lumMod val="60000"/>
                  <a:lumOff val="40000"/>
                </a:schemeClr>
              </a:solidFill>
              <a:latin typeface="Arial Nova Cond Light" panose="020B0306020202020204" pitchFamily="34" charset="0"/>
            </a:rPr>
            <a:t>seen</a:t>
          </a:r>
          <a:r>
            <a:rPr lang="en-US" sz="2800" b="0" i="1" kern="1200" dirty="0">
              <a:latin typeface="Arial Nova Cond Light" panose="020B0306020202020204" pitchFamily="34" charset="0"/>
            </a:rPr>
            <a:t> her recently. </a:t>
          </a:r>
          <a:endParaRPr lang="en-US" sz="2800" b="0" kern="1200" dirty="0">
            <a:latin typeface="Arial Nova Cond Light" panose="020B0306020202020204" pitchFamily="34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0" i="1" kern="1200" dirty="0">
              <a:solidFill>
                <a:srgbClr val="0070C0"/>
              </a:solidFill>
              <a:latin typeface="Arial Nova Cond Light" panose="020B0306020202020204" pitchFamily="34" charset="0"/>
            </a:rPr>
            <a:t>Have </a:t>
          </a:r>
          <a:r>
            <a:rPr lang="en-US" sz="2800" b="0" i="1" kern="1200" dirty="0">
              <a:latin typeface="Arial Nova Cond Light" panose="020B0306020202020204" pitchFamily="34" charset="0"/>
            </a:rPr>
            <a:t>you </a:t>
          </a:r>
          <a:r>
            <a:rPr lang="en-US" sz="2800" b="0" i="1" kern="1200" dirty="0">
              <a:solidFill>
                <a:schemeClr val="accent2">
                  <a:lumMod val="60000"/>
                  <a:lumOff val="40000"/>
                </a:schemeClr>
              </a:solidFill>
              <a:latin typeface="Arial Nova Cond Light" panose="020B0306020202020204" pitchFamily="34" charset="0"/>
            </a:rPr>
            <a:t>taken</a:t>
          </a:r>
          <a:r>
            <a:rPr lang="en-US" sz="2800" b="0" i="1" kern="1200" dirty="0">
              <a:latin typeface="Arial Nova Cond Light" panose="020B0306020202020204" pitchFamily="34" charset="0"/>
            </a:rPr>
            <a:t> out the garbage yet? </a:t>
          </a:r>
          <a:endParaRPr lang="en-US" sz="2800" b="0" kern="1200" dirty="0">
            <a:latin typeface="Arial Nova Cond Light" panose="020B0306020202020204" pitchFamily="34" charset="0"/>
          </a:endParaRPr>
        </a:p>
      </dsp:txBody>
      <dsp:txXfrm>
        <a:off x="0" y="3488412"/>
        <a:ext cx="10841486" cy="1345050"/>
      </dsp:txXfrm>
    </dsp:sp>
    <dsp:sp modelId="{0625D817-EED8-47E2-95D2-5859C090A577}">
      <dsp:nvSpPr>
        <dsp:cNvPr id="0" name=""/>
        <dsp:cNvSpPr/>
      </dsp:nvSpPr>
      <dsp:spPr>
        <a:xfrm>
          <a:off x="519840" y="3272738"/>
          <a:ext cx="10312455" cy="4132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848" tIns="0" rIns="286848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0" kern="1200" dirty="0">
              <a:latin typeface="Arial Nova Cond Light" panose="020B0306020202020204" pitchFamily="34" charset="0"/>
            </a:rPr>
            <a:t>something happened recently (nedávno, v poslední době)</a:t>
          </a:r>
          <a:r>
            <a:rPr lang="en-US" sz="2800" b="0" kern="1200" dirty="0">
              <a:latin typeface="Arial Nova Cond Light" panose="020B0306020202020204" pitchFamily="34" charset="0"/>
            </a:rPr>
            <a:t> </a:t>
          </a:r>
        </a:p>
      </dsp:txBody>
      <dsp:txXfrm>
        <a:off x="540015" y="3292913"/>
        <a:ext cx="10272105" cy="372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4:26.48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7:14:26.48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864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108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715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483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092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265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066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789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177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79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15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4/23/2025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0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ppity.net/fc.php?k=1z63kMWGQGnkm-JcfFqaF3GquTkJiRWsHoIRk8IuYLCY" TargetMode="External"/><Relationship Id="rId2" Type="http://schemas.openxmlformats.org/officeDocument/2006/relationships/hyperlink" Target="https://wheelcarnival.com/wheels/warm-up-questions-year-6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60.png"/><Relationship Id="rId4" Type="http://schemas.openxmlformats.org/officeDocument/2006/relationships/customXml" Target="../ink/ink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8AB93A-48BC-4C25-A3AD-C17B5A682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E86375F-C910-4743-9284-BCC6AA184D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98581" y="643467"/>
            <a:ext cx="3562483" cy="3569241"/>
          </a:xfrm>
        </p:spPr>
        <p:txBody>
          <a:bodyPr>
            <a:normAutofit/>
          </a:bodyPr>
          <a:lstStyle/>
          <a:p>
            <a:r>
              <a:rPr lang="cs-CZ" sz="5800" dirty="0" err="1"/>
              <a:t>Layla‘s</a:t>
            </a:r>
            <a:r>
              <a:rPr lang="cs-CZ" sz="5800" dirty="0"/>
              <a:t> </a:t>
            </a:r>
            <a:r>
              <a:rPr lang="cs-CZ" sz="5800" dirty="0" err="1"/>
              <a:t>news</a:t>
            </a:r>
            <a:endParaRPr lang="cs-CZ" sz="58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2AD35F7-B25A-414D-882E-E3E389062D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98581" y="4631161"/>
            <a:ext cx="3562483" cy="1569486"/>
          </a:xfrm>
        </p:spPr>
        <p:txBody>
          <a:bodyPr>
            <a:normAutofit/>
          </a:bodyPr>
          <a:lstStyle/>
          <a:p>
            <a:r>
              <a:rPr lang="cs-CZ" b="1" dirty="0" err="1"/>
              <a:t>Present</a:t>
            </a:r>
            <a:r>
              <a:rPr lang="cs-CZ" b="1" dirty="0"/>
              <a:t> </a:t>
            </a:r>
            <a:r>
              <a:rPr lang="cs-CZ" b="1" dirty="0" err="1"/>
              <a:t>Perfect</a:t>
            </a:r>
            <a:r>
              <a:rPr lang="cs-CZ" b="1" dirty="0"/>
              <a:t> + JUST</a:t>
            </a:r>
          </a:p>
          <a:p>
            <a:r>
              <a:rPr lang="cs-CZ" b="1" dirty="0" err="1"/>
              <a:t>Everyday</a:t>
            </a:r>
            <a:r>
              <a:rPr lang="cs-CZ" b="1" dirty="0"/>
              <a:t> </a:t>
            </a:r>
            <a:r>
              <a:rPr lang="cs-CZ" b="1" dirty="0" err="1"/>
              <a:t>English</a:t>
            </a:r>
            <a:endParaRPr lang="cs-CZ" b="1" dirty="0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5874" y="4409267"/>
            <a:ext cx="3242551" cy="27432"/>
          </a:xfrm>
          <a:custGeom>
            <a:avLst/>
            <a:gdLst>
              <a:gd name="connsiteX0" fmla="*/ 0 w 3242551"/>
              <a:gd name="connsiteY0" fmla="*/ 0 h 27432"/>
              <a:gd name="connsiteX1" fmla="*/ 616085 w 3242551"/>
              <a:gd name="connsiteY1" fmla="*/ 0 h 27432"/>
              <a:gd name="connsiteX2" fmla="*/ 1264595 w 3242551"/>
              <a:gd name="connsiteY2" fmla="*/ 0 h 27432"/>
              <a:gd name="connsiteX3" fmla="*/ 1945531 w 3242551"/>
              <a:gd name="connsiteY3" fmla="*/ 0 h 27432"/>
              <a:gd name="connsiteX4" fmla="*/ 2626466 w 3242551"/>
              <a:gd name="connsiteY4" fmla="*/ 0 h 27432"/>
              <a:gd name="connsiteX5" fmla="*/ 3242551 w 3242551"/>
              <a:gd name="connsiteY5" fmla="*/ 0 h 27432"/>
              <a:gd name="connsiteX6" fmla="*/ 3242551 w 3242551"/>
              <a:gd name="connsiteY6" fmla="*/ 27432 h 27432"/>
              <a:gd name="connsiteX7" fmla="*/ 2529190 w 3242551"/>
              <a:gd name="connsiteY7" fmla="*/ 27432 h 27432"/>
              <a:gd name="connsiteX8" fmla="*/ 1815829 w 3242551"/>
              <a:gd name="connsiteY8" fmla="*/ 27432 h 27432"/>
              <a:gd name="connsiteX9" fmla="*/ 1167318 w 3242551"/>
              <a:gd name="connsiteY9" fmla="*/ 27432 h 27432"/>
              <a:gd name="connsiteX10" fmla="*/ 0 w 3242551"/>
              <a:gd name="connsiteY10" fmla="*/ 27432 h 27432"/>
              <a:gd name="connsiteX11" fmla="*/ 0 w 3242551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2551" h="27432" fill="none" extrusionOk="0">
                <a:moveTo>
                  <a:pt x="0" y="0"/>
                </a:moveTo>
                <a:cubicBezTo>
                  <a:pt x="194108" y="-30346"/>
                  <a:pt x="476260" y="9901"/>
                  <a:pt x="616085" y="0"/>
                </a:cubicBezTo>
                <a:cubicBezTo>
                  <a:pt x="755911" y="-9901"/>
                  <a:pt x="955441" y="-31994"/>
                  <a:pt x="1264595" y="0"/>
                </a:cubicBezTo>
                <a:cubicBezTo>
                  <a:pt x="1573749" y="31994"/>
                  <a:pt x="1618785" y="-7447"/>
                  <a:pt x="1945531" y="0"/>
                </a:cubicBezTo>
                <a:cubicBezTo>
                  <a:pt x="2272277" y="7447"/>
                  <a:pt x="2390625" y="1646"/>
                  <a:pt x="2626466" y="0"/>
                </a:cubicBezTo>
                <a:cubicBezTo>
                  <a:pt x="2862308" y="-1646"/>
                  <a:pt x="3064770" y="5184"/>
                  <a:pt x="3242551" y="0"/>
                </a:cubicBezTo>
                <a:cubicBezTo>
                  <a:pt x="3241385" y="7395"/>
                  <a:pt x="3242596" y="21864"/>
                  <a:pt x="3242551" y="27432"/>
                </a:cubicBezTo>
                <a:cubicBezTo>
                  <a:pt x="3023282" y="59750"/>
                  <a:pt x="2875833" y="36030"/>
                  <a:pt x="2529190" y="27432"/>
                </a:cubicBezTo>
                <a:cubicBezTo>
                  <a:pt x="2182547" y="18834"/>
                  <a:pt x="2011286" y="10066"/>
                  <a:pt x="1815829" y="27432"/>
                </a:cubicBezTo>
                <a:cubicBezTo>
                  <a:pt x="1620372" y="44798"/>
                  <a:pt x="1410011" y="-1058"/>
                  <a:pt x="1167318" y="27432"/>
                </a:cubicBezTo>
                <a:cubicBezTo>
                  <a:pt x="924625" y="55922"/>
                  <a:pt x="241931" y="85033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42551" h="27432" stroke="0" extrusionOk="0">
                <a:moveTo>
                  <a:pt x="0" y="0"/>
                </a:moveTo>
                <a:cubicBezTo>
                  <a:pt x="292987" y="-12051"/>
                  <a:pt x="313221" y="-4437"/>
                  <a:pt x="616085" y="0"/>
                </a:cubicBezTo>
                <a:cubicBezTo>
                  <a:pt x="918950" y="4437"/>
                  <a:pt x="1001475" y="-7765"/>
                  <a:pt x="1167318" y="0"/>
                </a:cubicBezTo>
                <a:cubicBezTo>
                  <a:pt x="1333161" y="7765"/>
                  <a:pt x="1642740" y="34995"/>
                  <a:pt x="1880680" y="0"/>
                </a:cubicBezTo>
                <a:cubicBezTo>
                  <a:pt x="2118620" y="-34995"/>
                  <a:pt x="2326628" y="756"/>
                  <a:pt x="2496764" y="0"/>
                </a:cubicBezTo>
                <a:cubicBezTo>
                  <a:pt x="2666900" y="-756"/>
                  <a:pt x="2887316" y="25599"/>
                  <a:pt x="3242551" y="0"/>
                </a:cubicBezTo>
                <a:cubicBezTo>
                  <a:pt x="3242744" y="12649"/>
                  <a:pt x="3241563" y="17989"/>
                  <a:pt x="3242551" y="27432"/>
                </a:cubicBezTo>
                <a:cubicBezTo>
                  <a:pt x="3008998" y="-2757"/>
                  <a:pt x="2799879" y="44559"/>
                  <a:pt x="2594041" y="27432"/>
                </a:cubicBezTo>
                <a:cubicBezTo>
                  <a:pt x="2388203" y="10306"/>
                  <a:pt x="2212925" y="-2221"/>
                  <a:pt x="1880680" y="27432"/>
                </a:cubicBezTo>
                <a:cubicBezTo>
                  <a:pt x="1548435" y="57085"/>
                  <a:pt x="1523943" y="37041"/>
                  <a:pt x="1329446" y="27432"/>
                </a:cubicBezTo>
                <a:cubicBezTo>
                  <a:pt x="1134949" y="17823"/>
                  <a:pt x="919920" y="28299"/>
                  <a:pt x="680936" y="27432"/>
                </a:cubicBezTo>
                <a:cubicBezTo>
                  <a:pt x="441952" y="26566"/>
                  <a:pt x="273000" y="57219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6DE755"/>
          </a:solidFill>
          <a:ln w="38100" cap="rnd">
            <a:solidFill>
              <a:srgbClr val="6DE755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CBCDAA8-BB04-4936-A0B6-1C4D6BAF3F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36" t="30394" r="47500" b="33763"/>
          <a:stretch/>
        </p:blipFill>
        <p:spPr>
          <a:xfrm>
            <a:off x="320040" y="1504572"/>
            <a:ext cx="7214616" cy="382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609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51261D4-F1AB-4A2D-A15C-6B0A18ECA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70"/>
            <a:ext cx="6894576" cy="178453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400" dirty="0"/>
              <a:t>PRESENT PERFECT </a:t>
            </a:r>
            <a:br>
              <a:rPr lang="cs-CZ" sz="5400" dirty="0"/>
            </a:br>
            <a:r>
              <a:rPr lang="en-US" sz="5400" dirty="0"/>
              <a:t>+ JUST</a:t>
            </a:r>
          </a:p>
        </p:txBody>
      </p:sp>
      <p:sp>
        <p:nvSpPr>
          <p:cNvPr id="28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395391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6A92C0"/>
          </a:solidFill>
          <a:ln w="38100" cap="rnd">
            <a:solidFill>
              <a:srgbClr val="6A92C0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EFD9DE36-0859-D7F1-79D8-49CEDF549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8307"/>
            <a:ext cx="6894576" cy="3485260"/>
          </a:xfrm>
        </p:spPr>
        <p:txBody>
          <a:bodyPr>
            <a:normAutofit/>
          </a:bodyPr>
          <a:lstStyle/>
          <a:p>
            <a:r>
              <a:rPr lang="cs-CZ" sz="3200" b="1" dirty="0" err="1"/>
              <a:t>Would</a:t>
            </a:r>
            <a:r>
              <a:rPr lang="cs-CZ" sz="3200" b="1" dirty="0"/>
              <a:t> </a:t>
            </a:r>
            <a:r>
              <a:rPr lang="cs-CZ" sz="3200" b="1" dirty="0" err="1"/>
              <a:t>you</a:t>
            </a:r>
            <a:r>
              <a:rPr lang="cs-CZ" sz="3200" b="1" dirty="0"/>
              <a:t> </a:t>
            </a:r>
            <a:r>
              <a:rPr lang="cs-CZ" sz="3200" b="1" dirty="0" err="1"/>
              <a:t>like</a:t>
            </a:r>
            <a:r>
              <a:rPr lang="cs-CZ" sz="3200" b="1" dirty="0"/>
              <a:t> </a:t>
            </a:r>
            <a:r>
              <a:rPr lang="cs-CZ" sz="3200" b="1" dirty="0" err="1"/>
              <a:t>something</a:t>
            </a:r>
            <a:r>
              <a:rPr lang="cs-CZ" sz="3200" b="1" dirty="0"/>
              <a:t> to </a:t>
            </a:r>
            <a:r>
              <a:rPr lang="cs-CZ" sz="3200" b="1" dirty="0" err="1"/>
              <a:t>eat</a:t>
            </a:r>
            <a:r>
              <a:rPr lang="cs-CZ" sz="3200" b="1" dirty="0"/>
              <a:t>?</a:t>
            </a:r>
          </a:p>
          <a:p>
            <a:pPr lvl="1"/>
            <a:r>
              <a:rPr lang="cs-CZ" sz="3200" b="1" dirty="0"/>
              <a:t>No, </a:t>
            </a:r>
            <a:r>
              <a:rPr lang="cs-CZ" sz="3200" b="1" dirty="0" err="1"/>
              <a:t>thanks</a:t>
            </a:r>
            <a:r>
              <a:rPr lang="cs-CZ" sz="3200" b="1" dirty="0"/>
              <a:t>. We</a:t>
            </a:r>
            <a:r>
              <a:rPr lang="cs-CZ" sz="3200" b="1" dirty="0">
                <a:solidFill>
                  <a:srgbClr val="0070C0"/>
                </a:solidFill>
              </a:rPr>
              <a:t>‘ve </a:t>
            </a:r>
            <a:r>
              <a:rPr lang="cs-CZ" sz="3200" b="1" dirty="0">
                <a:solidFill>
                  <a:srgbClr val="C00000"/>
                </a:solidFill>
              </a:rPr>
              <a:t>just</a:t>
            </a:r>
            <a:r>
              <a:rPr lang="cs-CZ" sz="3200" b="1" dirty="0"/>
              <a:t> </a:t>
            </a:r>
            <a:r>
              <a:rPr lang="cs-CZ" sz="3200" b="1" dirty="0">
                <a:solidFill>
                  <a:srgbClr val="00B0F0"/>
                </a:solidFill>
              </a:rPr>
              <a:t>had</a:t>
            </a:r>
            <a:r>
              <a:rPr lang="cs-CZ" sz="3200" b="1" dirty="0"/>
              <a:t> lunch.</a:t>
            </a:r>
          </a:p>
          <a:p>
            <a:pPr marL="457200" lvl="1" indent="0">
              <a:buNone/>
            </a:pPr>
            <a:endParaRPr lang="cs-CZ" sz="3200" b="1" dirty="0"/>
          </a:p>
          <a:p>
            <a:r>
              <a:rPr lang="cs-CZ" sz="3200" b="1" dirty="0"/>
              <a:t>Do </a:t>
            </a:r>
            <a:r>
              <a:rPr lang="cs-CZ" sz="3200" b="1" dirty="0" err="1"/>
              <a:t>you</a:t>
            </a:r>
            <a:r>
              <a:rPr lang="cs-CZ" sz="3200" b="1" dirty="0"/>
              <a:t> </a:t>
            </a:r>
            <a:r>
              <a:rPr lang="cs-CZ" sz="3200" b="1" dirty="0" err="1"/>
              <a:t>want</a:t>
            </a:r>
            <a:r>
              <a:rPr lang="cs-CZ" sz="3200" b="1" dirty="0"/>
              <a:t> to go to </a:t>
            </a:r>
            <a:r>
              <a:rPr lang="cs-CZ" sz="3200" b="1" dirty="0" err="1"/>
              <a:t>the</a:t>
            </a:r>
            <a:r>
              <a:rPr lang="cs-CZ" sz="3200" b="1" dirty="0"/>
              <a:t> </a:t>
            </a:r>
            <a:r>
              <a:rPr lang="cs-CZ" sz="3200" b="1" dirty="0" err="1"/>
              <a:t>cinema</a:t>
            </a:r>
            <a:r>
              <a:rPr lang="cs-CZ" sz="3200" b="1" dirty="0"/>
              <a:t>?</a:t>
            </a:r>
          </a:p>
          <a:p>
            <a:pPr lvl="1"/>
            <a:r>
              <a:rPr lang="cs-CZ" sz="3200" b="1" dirty="0" err="1"/>
              <a:t>Sure</a:t>
            </a:r>
            <a:r>
              <a:rPr lang="cs-CZ" sz="3200" b="1" dirty="0"/>
              <a:t>! </a:t>
            </a:r>
            <a:r>
              <a:rPr lang="cs-CZ" sz="3200" b="1" dirty="0" err="1"/>
              <a:t>I</a:t>
            </a:r>
            <a:r>
              <a:rPr lang="cs-CZ" sz="3200" b="1" dirty="0" err="1">
                <a:solidFill>
                  <a:srgbClr val="0070C0"/>
                </a:solidFill>
              </a:rPr>
              <a:t>‘ve</a:t>
            </a:r>
            <a:r>
              <a:rPr lang="cs-CZ" sz="3200" b="1" dirty="0">
                <a:solidFill>
                  <a:srgbClr val="0070C0"/>
                </a:solidFill>
              </a:rPr>
              <a:t> </a:t>
            </a:r>
            <a:r>
              <a:rPr lang="cs-CZ" sz="3200" b="1" dirty="0">
                <a:solidFill>
                  <a:srgbClr val="C00000"/>
                </a:solidFill>
              </a:rPr>
              <a:t>just</a:t>
            </a:r>
            <a:r>
              <a:rPr lang="cs-CZ" sz="3200" b="1" dirty="0"/>
              <a:t> </a:t>
            </a:r>
            <a:r>
              <a:rPr lang="cs-CZ" sz="3200" b="1" dirty="0" err="1">
                <a:solidFill>
                  <a:srgbClr val="00B0F0"/>
                </a:solidFill>
              </a:rPr>
              <a:t>finished</a:t>
            </a:r>
            <a:r>
              <a:rPr lang="cs-CZ" sz="3200" b="1" dirty="0"/>
              <a:t> my </a:t>
            </a:r>
            <a:r>
              <a:rPr lang="cs-CZ" sz="3200" b="1" dirty="0" err="1"/>
              <a:t>homework</a:t>
            </a:r>
            <a:r>
              <a:rPr lang="cs-CZ" sz="3200" b="1" dirty="0"/>
              <a:t>.</a:t>
            </a:r>
            <a:endParaRPr lang="en-US" sz="3200" b="1" dirty="0"/>
          </a:p>
        </p:txBody>
      </p:sp>
      <p:pic>
        <p:nvPicPr>
          <p:cNvPr id="22" name="Picture 21" descr="Food on a table">
            <a:extLst>
              <a:ext uri="{FF2B5EF4-FFF2-40B4-BE49-F238E27FC236}">
                <a16:creationId xmlns:a16="http://schemas.microsoft.com/office/drawing/2014/main" id="{4F77863E-2C56-B1A0-FEAE-9308C6585A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18" r="34656" b="-1"/>
          <a:stretch/>
        </p:blipFill>
        <p:spPr>
          <a:xfrm>
            <a:off x="8141399" y="10"/>
            <a:ext cx="4050601" cy="6857990"/>
          </a:xfrm>
          <a:custGeom>
            <a:avLst/>
            <a:gdLst/>
            <a:ahLst/>
            <a:cxnLst/>
            <a:rect l="l" t="t" r="r" b="b"/>
            <a:pathLst>
              <a:path w="4050601" h="6858000">
                <a:moveTo>
                  <a:pt x="26697" y="0"/>
                </a:moveTo>
                <a:lnTo>
                  <a:pt x="4050601" y="0"/>
                </a:lnTo>
                <a:lnTo>
                  <a:pt x="4050601" y="6858000"/>
                </a:lnTo>
                <a:lnTo>
                  <a:pt x="28376" y="6858000"/>
                </a:lnTo>
                <a:lnTo>
                  <a:pt x="28782" y="6851321"/>
                </a:lnTo>
                <a:cubicBezTo>
                  <a:pt x="31911" y="6730915"/>
                  <a:pt x="35027" y="6610471"/>
                  <a:pt x="38157" y="6489990"/>
                </a:cubicBezTo>
                <a:cubicBezTo>
                  <a:pt x="38284" y="6484913"/>
                  <a:pt x="39171" y="6479963"/>
                  <a:pt x="39171" y="6474886"/>
                </a:cubicBezTo>
                <a:cubicBezTo>
                  <a:pt x="48166" y="6361042"/>
                  <a:pt x="53107" y="6247198"/>
                  <a:pt x="18899" y="6136019"/>
                </a:cubicBezTo>
                <a:cubicBezTo>
                  <a:pt x="15871" y="6125573"/>
                  <a:pt x="14262" y="6114773"/>
                  <a:pt x="14084" y="6103909"/>
                </a:cubicBezTo>
                <a:cubicBezTo>
                  <a:pt x="12413" y="6006983"/>
                  <a:pt x="16644" y="5910056"/>
                  <a:pt x="26754" y="5813650"/>
                </a:cubicBezTo>
                <a:cubicBezTo>
                  <a:pt x="31949" y="5754507"/>
                  <a:pt x="26754" y="5694475"/>
                  <a:pt x="43478" y="5635967"/>
                </a:cubicBezTo>
                <a:cubicBezTo>
                  <a:pt x="50864" y="5606890"/>
                  <a:pt x="55109" y="5577103"/>
                  <a:pt x="56147" y="5547125"/>
                </a:cubicBezTo>
                <a:cubicBezTo>
                  <a:pt x="59948" y="5474529"/>
                  <a:pt x="38537" y="5406248"/>
                  <a:pt x="18139" y="5337713"/>
                </a:cubicBezTo>
                <a:cubicBezTo>
                  <a:pt x="7370" y="5301414"/>
                  <a:pt x="-5426" y="5264355"/>
                  <a:pt x="2429" y="5226280"/>
                </a:cubicBezTo>
                <a:cubicBezTo>
                  <a:pt x="16707" y="5167720"/>
                  <a:pt x="24854" y="5107828"/>
                  <a:pt x="26754" y="5047581"/>
                </a:cubicBezTo>
                <a:cubicBezTo>
                  <a:pt x="26754" y="5004937"/>
                  <a:pt x="16365" y="4963181"/>
                  <a:pt x="20039" y="4920664"/>
                </a:cubicBezTo>
                <a:cubicBezTo>
                  <a:pt x="28211" y="4838181"/>
                  <a:pt x="30238" y="4755203"/>
                  <a:pt x="26121" y="4672415"/>
                </a:cubicBezTo>
                <a:cubicBezTo>
                  <a:pt x="26095" y="4639315"/>
                  <a:pt x="29846" y="4606317"/>
                  <a:pt x="37270" y="4574054"/>
                </a:cubicBezTo>
                <a:cubicBezTo>
                  <a:pt x="46506" y="4517120"/>
                  <a:pt x="48419" y="4459246"/>
                  <a:pt x="42971" y="4401829"/>
                </a:cubicBezTo>
                <a:cubicBezTo>
                  <a:pt x="37016" y="4335324"/>
                  <a:pt x="19279" y="4269835"/>
                  <a:pt x="14845" y="4203331"/>
                </a:cubicBezTo>
                <a:cubicBezTo>
                  <a:pt x="7876" y="4093167"/>
                  <a:pt x="17759" y="3983003"/>
                  <a:pt x="27514" y="3873347"/>
                </a:cubicBezTo>
                <a:cubicBezTo>
                  <a:pt x="35116" y="3803010"/>
                  <a:pt x="37143" y="3732178"/>
                  <a:pt x="33596" y="3661523"/>
                </a:cubicBezTo>
                <a:cubicBezTo>
                  <a:pt x="29161" y="3605426"/>
                  <a:pt x="22193" y="3549329"/>
                  <a:pt x="20926" y="3493232"/>
                </a:cubicBezTo>
                <a:cubicBezTo>
                  <a:pt x="18646" y="3392967"/>
                  <a:pt x="19532" y="3292703"/>
                  <a:pt x="25360" y="3192439"/>
                </a:cubicBezTo>
                <a:cubicBezTo>
                  <a:pt x="28274" y="3142180"/>
                  <a:pt x="32962" y="3092429"/>
                  <a:pt x="34989" y="3041789"/>
                </a:cubicBezTo>
                <a:cubicBezTo>
                  <a:pt x="37016" y="2991149"/>
                  <a:pt x="41071" y="2940002"/>
                  <a:pt x="29542" y="2890377"/>
                </a:cubicBezTo>
                <a:cubicBezTo>
                  <a:pt x="10030" y="2805978"/>
                  <a:pt x="24347" y="2721959"/>
                  <a:pt x="28528" y="2637813"/>
                </a:cubicBezTo>
                <a:cubicBezTo>
                  <a:pt x="31062" y="2585523"/>
                  <a:pt x="46266" y="2531964"/>
                  <a:pt x="32836" y="2481198"/>
                </a:cubicBezTo>
                <a:cubicBezTo>
                  <a:pt x="11677" y="2401621"/>
                  <a:pt x="25487" y="2323694"/>
                  <a:pt x="32836" y="2245386"/>
                </a:cubicBezTo>
                <a:cubicBezTo>
                  <a:pt x="41311" y="2171280"/>
                  <a:pt x="39816" y="2096361"/>
                  <a:pt x="28401" y="2022648"/>
                </a:cubicBezTo>
                <a:cubicBezTo>
                  <a:pt x="14084" y="1949518"/>
                  <a:pt x="14084" y="1874307"/>
                  <a:pt x="28401" y="1801178"/>
                </a:cubicBezTo>
                <a:cubicBezTo>
                  <a:pt x="40260" y="1740816"/>
                  <a:pt x="41628" y="1678868"/>
                  <a:pt x="32455" y="1618037"/>
                </a:cubicBezTo>
                <a:cubicBezTo>
                  <a:pt x="26247" y="1574505"/>
                  <a:pt x="15098" y="1531226"/>
                  <a:pt x="13578" y="1487694"/>
                </a:cubicBezTo>
                <a:cubicBezTo>
                  <a:pt x="10436" y="1396656"/>
                  <a:pt x="12298" y="1305517"/>
                  <a:pt x="19153" y="1214696"/>
                </a:cubicBezTo>
                <a:cubicBezTo>
                  <a:pt x="27134" y="1111259"/>
                  <a:pt x="42464" y="1008202"/>
                  <a:pt x="31822" y="904004"/>
                </a:cubicBezTo>
                <a:cubicBezTo>
                  <a:pt x="28148" y="868213"/>
                  <a:pt x="20673" y="832549"/>
                  <a:pt x="19913" y="796632"/>
                </a:cubicBezTo>
                <a:cubicBezTo>
                  <a:pt x="18266" y="729366"/>
                  <a:pt x="17505" y="662989"/>
                  <a:pt x="21306" y="593565"/>
                </a:cubicBezTo>
                <a:cubicBezTo>
                  <a:pt x="25107" y="524142"/>
                  <a:pt x="39550" y="453703"/>
                  <a:pt x="29795" y="385549"/>
                </a:cubicBezTo>
                <a:cubicBezTo>
                  <a:pt x="20039" y="317394"/>
                  <a:pt x="26374" y="250382"/>
                  <a:pt x="32709" y="183497"/>
                </a:cubicBezTo>
                <a:cubicBezTo>
                  <a:pt x="35750" y="151705"/>
                  <a:pt x="37809" y="120261"/>
                  <a:pt x="37254" y="8894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9583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ECDBC1D-C45C-4C24-AED2-47FDFB51A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393" y="548640"/>
            <a:ext cx="4259433" cy="543153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5400" dirty="0"/>
              <a:t>WORKBOOK</a:t>
            </a:r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39411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41275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E7BFBF-1C89-4CAE-A1FF-6F639046D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8595" y="552091"/>
            <a:ext cx="6052158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3600" b="1" dirty="0"/>
              <a:t>p. 50, ex. 2, 3</a:t>
            </a:r>
          </a:p>
        </p:txBody>
      </p:sp>
    </p:spTree>
    <p:extLst>
      <p:ext uri="{BB962C8B-B14F-4D97-AF65-F5344CB8AC3E}">
        <p14:creationId xmlns:p14="http://schemas.microsoft.com/office/powerpoint/2010/main" val="1181813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37940BB-FBC4-492E-BD92-3B7B914D0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139C762-6016-446F-9859-9730DC0DF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3988" y="320041"/>
            <a:ext cx="6707084" cy="389266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HOMEWORK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068952-28B2-4132-A2E7-7FC9598C2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3699" y="4631161"/>
            <a:ext cx="6707366" cy="156948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3200" b="1" cap="all" spc="200" dirty="0"/>
              <a:t>vocabulary 5</a:t>
            </a:r>
            <a:r>
              <a:rPr lang="cs-CZ" sz="3200" b="1" cap="all" spc="200" dirty="0"/>
              <a:t>D</a:t>
            </a:r>
            <a:endParaRPr lang="en-US" sz="3200" b="1" cap="all" spc="200" dirty="0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3987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cký objekt 4" descr="Zavřená kniha se souvislou výplní">
            <a:extLst>
              <a:ext uri="{FF2B5EF4-FFF2-40B4-BE49-F238E27FC236}">
                <a16:creationId xmlns:a16="http://schemas.microsoft.com/office/drawing/2014/main" id="{45200526-2025-4FB4-98B0-047AC8CB5C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452" t="7107" r="20070" b="6698"/>
          <a:stretch/>
        </p:blipFill>
        <p:spPr>
          <a:xfrm>
            <a:off x="630928" y="984488"/>
            <a:ext cx="3487016" cy="488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48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9762C64-49CF-4208-9F5F-61A4000EA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5400" dirty="0" err="1"/>
              <a:t>Lesson</a:t>
            </a:r>
            <a:r>
              <a:rPr lang="cs-CZ" sz="5400" dirty="0"/>
              <a:t> </a:t>
            </a:r>
            <a:r>
              <a:rPr lang="cs-CZ" sz="5400" dirty="0" err="1"/>
              <a:t>Plan</a:t>
            </a:r>
            <a:endParaRPr lang="cs-CZ" sz="5400" dirty="0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C9953E"/>
          </a:solidFill>
          <a:ln w="38100" cap="rnd">
            <a:solidFill>
              <a:srgbClr val="C9953E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8A1656-23D4-40EE-B162-837A68B1E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56385" cy="35573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b="1" dirty="0"/>
              <a:t> </a:t>
            </a:r>
            <a:r>
              <a:rPr lang="cs-CZ" b="1" dirty="0" err="1"/>
              <a:t>check</a:t>
            </a:r>
            <a:r>
              <a:rPr lang="cs-CZ" b="1" dirty="0"/>
              <a:t> </a:t>
            </a:r>
            <a:r>
              <a:rPr lang="cs-CZ" b="1" dirty="0" err="1"/>
              <a:t>your</a:t>
            </a:r>
            <a:r>
              <a:rPr lang="cs-CZ" b="1" dirty="0"/>
              <a:t> </a:t>
            </a:r>
            <a:r>
              <a:rPr lang="cs-CZ" b="1" dirty="0" err="1"/>
              <a:t>homework</a:t>
            </a:r>
            <a:endParaRPr lang="cs-CZ" b="1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b="1" dirty="0"/>
              <a:t> </a:t>
            </a:r>
            <a:r>
              <a:rPr lang="cs-CZ" b="1" dirty="0" err="1"/>
              <a:t>warm</a:t>
            </a:r>
            <a:r>
              <a:rPr lang="cs-CZ" b="1" dirty="0"/>
              <a:t>-up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b="1" dirty="0"/>
              <a:t> SB – story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b="1" dirty="0"/>
              <a:t> </a:t>
            </a:r>
            <a:r>
              <a:rPr lang="cs-CZ" b="1" dirty="0" err="1"/>
              <a:t>present</a:t>
            </a:r>
            <a:r>
              <a:rPr lang="cs-CZ" b="1" dirty="0"/>
              <a:t> </a:t>
            </a:r>
            <a:r>
              <a:rPr lang="cs-CZ" b="1" dirty="0" err="1"/>
              <a:t>perfect</a:t>
            </a:r>
            <a:r>
              <a:rPr lang="cs-CZ" b="1" dirty="0"/>
              <a:t> + just - </a:t>
            </a:r>
            <a:r>
              <a:rPr lang="cs-CZ" b="1" dirty="0" err="1"/>
              <a:t>introduction</a:t>
            </a:r>
            <a:endParaRPr lang="cs-CZ" b="1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b="1" dirty="0"/>
              <a:t> WB – </a:t>
            </a:r>
            <a:r>
              <a:rPr lang="cs-CZ" b="1" dirty="0" err="1"/>
              <a:t>Everyday</a:t>
            </a:r>
            <a:r>
              <a:rPr lang="cs-CZ" b="1" dirty="0"/>
              <a:t> </a:t>
            </a:r>
            <a:r>
              <a:rPr lang="cs-CZ" b="1" dirty="0" err="1"/>
              <a:t>English</a:t>
            </a:r>
            <a:r>
              <a:rPr lang="cs-CZ" b="1" dirty="0"/>
              <a:t> - </a:t>
            </a:r>
            <a:r>
              <a:rPr lang="cs-CZ" b="1" dirty="0" err="1"/>
              <a:t>practice</a:t>
            </a:r>
            <a:endParaRPr lang="cs-CZ" b="1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b="1" dirty="0"/>
              <a:t> </a:t>
            </a:r>
            <a:r>
              <a:rPr lang="cs-CZ" b="1" dirty="0" err="1"/>
              <a:t>homework</a:t>
            </a:r>
            <a:r>
              <a:rPr lang="cs-CZ" b="1" dirty="0"/>
              <a:t>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cs-CZ" b="1" dirty="0"/>
          </a:p>
        </p:txBody>
      </p:sp>
      <p:pic>
        <p:nvPicPr>
          <p:cNvPr id="5" name="Picture 4" descr="Stack of open magazine s">
            <a:extLst>
              <a:ext uri="{FF2B5EF4-FFF2-40B4-BE49-F238E27FC236}">
                <a16:creationId xmlns:a16="http://schemas.microsoft.com/office/drawing/2014/main" id="{4A327F70-E51A-F38D-49E4-9C819E602C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79" r="21068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7" name="Grafický objekt 6" descr="Zaškrtnutí se souvislou výplní">
            <a:extLst>
              <a:ext uri="{FF2B5EF4-FFF2-40B4-BE49-F238E27FC236}">
                <a16:creationId xmlns:a16="http://schemas.microsoft.com/office/drawing/2014/main" id="{799FE00E-C025-43D9-8E5F-80118F537C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5933" y="2818638"/>
            <a:ext cx="457200" cy="457200"/>
          </a:xfrm>
          <a:prstGeom prst="rect">
            <a:avLst/>
          </a:prstGeom>
        </p:spPr>
      </p:pic>
      <p:pic>
        <p:nvPicPr>
          <p:cNvPr id="8" name="Grafický objekt 7" descr="Zaškrtnutí se souvislou výplní">
            <a:extLst>
              <a:ext uri="{FF2B5EF4-FFF2-40B4-BE49-F238E27FC236}">
                <a16:creationId xmlns:a16="http://schemas.microsoft.com/office/drawing/2014/main" id="{34C2B8FE-17C2-41CB-911F-AF49BCA296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1017" y="3376461"/>
            <a:ext cx="457200" cy="457200"/>
          </a:xfrm>
          <a:prstGeom prst="rect">
            <a:avLst/>
          </a:prstGeom>
        </p:spPr>
      </p:pic>
      <p:pic>
        <p:nvPicPr>
          <p:cNvPr id="9" name="Grafický objekt 8" descr="Zaškrtnutí se souvislou výplní">
            <a:extLst>
              <a:ext uri="{FF2B5EF4-FFF2-40B4-BE49-F238E27FC236}">
                <a16:creationId xmlns:a16="http://schemas.microsoft.com/office/drawing/2014/main" id="{DABBB823-A665-4190-9105-FEA933D9F0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1017" y="3928396"/>
            <a:ext cx="457200" cy="457200"/>
          </a:xfrm>
          <a:prstGeom prst="rect">
            <a:avLst/>
          </a:prstGeom>
        </p:spPr>
      </p:pic>
      <p:pic>
        <p:nvPicPr>
          <p:cNvPr id="11" name="Grafický objekt 10" descr="Zaškrtnutí se souvislou výplní">
            <a:extLst>
              <a:ext uri="{FF2B5EF4-FFF2-40B4-BE49-F238E27FC236}">
                <a16:creationId xmlns:a16="http://schemas.microsoft.com/office/drawing/2014/main" id="{58D9899A-B331-4129-BA2A-CA76CFCBF8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1019" y="4493165"/>
            <a:ext cx="457200" cy="457200"/>
          </a:xfrm>
          <a:prstGeom prst="rect">
            <a:avLst/>
          </a:prstGeom>
        </p:spPr>
      </p:pic>
      <p:pic>
        <p:nvPicPr>
          <p:cNvPr id="13" name="Grafický objekt 12" descr="Zaškrtnutí se souvislou výplní">
            <a:extLst>
              <a:ext uri="{FF2B5EF4-FFF2-40B4-BE49-F238E27FC236}">
                <a16:creationId xmlns:a16="http://schemas.microsoft.com/office/drawing/2014/main" id="{F62A8A94-0A85-495F-9556-746E8A43E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1017" y="5051453"/>
            <a:ext cx="457200" cy="457200"/>
          </a:xfrm>
          <a:prstGeom prst="rect">
            <a:avLst/>
          </a:prstGeom>
        </p:spPr>
      </p:pic>
      <p:pic>
        <p:nvPicPr>
          <p:cNvPr id="14" name="Grafický objekt 13" descr="Zaškrtnutí se souvislou výplní">
            <a:extLst>
              <a:ext uri="{FF2B5EF4-FFF2-40B4-BE49-F238E27FC236}">
                <a16:creationId xmlns:a16="http://schemas.microsoft.com/office/drawing/2014/main" id="{FAB39A6C-D785-42A8-B33E-819E442D2C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1017" y="5600035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09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9762C64-49CF-4208-9F5F-61A4000EA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5400" dirty="0" err="1"/>
              <a:t>Lesson</a:t>
            </a:r>
            <a:r>
              <a:rPr lang="cs-CZ" sz="5400" dirty="0"/>
              <a:t> </a:t>
            </a:r>
            <a:r>
              <a:rPr lang="cs-CZ" sz="5400" dirty="0" err="1"/>
              <a:t>Plan</a:t>
            </a:r>
            <a:endParaRPr lang="cs-CZ" sz="5400" dirty="0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C9953E"/>
          </a:solidFill>
          <a:ln w="38100" cap="rnd">
            <a:solidFill>
              <a:srgbClr val="C9953E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8A1656-23D4-40EE-B162-837A68B1E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56385" cy="35573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b="1" dirty="0"/>
              <a:t> </a:t>
            </a:r>
            <a:r>
              <a:rPr lang="cs-CZ" b="1" dirty="0" err="1"/>
              <a:t>check</a:t>
            </a:r>
            <a:r>
              <a:rPr lang="cs-CZ" b="1" dirty="0"/>
              <a:t> </a:t>
            </a:r>
            <a:r>
              <a:rPr lang="cs-CZ" b="1" dirty="0" err="1"/>
              <a:t>your</a:t>
            </a:r>
            <a:r>
              <a:rPr lang="cs-CZ" b="1" dirty="0"/>
              <a:t> </a:t>
            </a:r>
            <a:r>
              <a:rPr lang="cs-CZ" b="1" dirty="0" err="1"/>
              <a:t>homework</a:t>
            </a:r>
            <a:endParaRPr lang="cs-CZ" b="1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b="1" dirty="0"/>
              <a:t> </a:t>
            </a:r>
            <a:r>
              <a:rPr lang="cs-CZ" b="1" dirty="0" err="1"/>
              <a:t>warm</a:t>
            </a:r>
            <a:r>
              <a:rPr lang="cs-CZ" b="1" dirty="0"/>
              <a:t>-up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b="1" dirty="0"/>
              <a:t> SB – story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b="1" dirty="0"/>
              <a:t> </a:t>
            </a:r>
            <a:r>
              <a:rPr lang="cs-CZ" b="1" dirty="0" err="1"/>
              <a:t>present</a:t>
            </a:r>
            <a:r>
              <a:rPr lang="cs-CZ" b="1" dirty="0"/>
              <a:t> </a:t>
            </a:r>
            <a:r>
              <a:rPr lang="cs-CZ" b="1" dirty="0" err="1"/>
              <a:t>perfect</a:t>
            </a:r>
            <a:r>
              <a:rPr lang="cs-CZ" b="1" dirty="0"/>
              <a:t> + just - </a:t>
            </a:r>
            <a:r>
              <a:rPr lang="cs-CZ" b="1" dirty="0" err="1"/>
              <a:t>introduction</a:t>
            </a:r>
            <a:endParaRPr lang="cs-CZ" b="1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b="1" dirty="0"/>
              <a:t> WB – </a:t>
            </a:r>
            <a:r>
              <a:rPr lang="cs-CZ" b="1" dirty="0" err="1"/>
              <a:t>Everyday</a:t>
            </a:r>
            <a:r>
              <a:rPr lang="cs-CZ" b="1" dirty="0"/>
              <a:t> </a:t>
            </a:r>
            <a:r>
              <a:rPr lang="cs-CZ" b="1" dirty="0" err="1"/>
              <a:t>English</a:t>
            </a:r>
            <a:r>
              <a:rPr lang="cs-CZ" b="1" dirty="0"/>
              <a:t> - </a:t>
            </a:r>
            <a:r>
              <a:rPr lang="cs-CZ" b="1" dirty="0" err="1"/>
              <a:t>practice</a:t>
            </a:r>
            <a:endParaRPr lang="cs-CZ" b="1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b="1" dirty="0"/>
              <a:t> </a:t>
            </a:r>
            <a:r>
              <a:rPr lang="cs-CZ" b="1" dirty="0" err="1"/>
              <a:t>homework</a:t>
            </a:r>
            <a:r>
              <a:rPr lang="cs-CZ" b="1" dirty="0"/>
              <a:t>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cs-CZ" b="1" dirty="0"/>
          </a:p>
        </p:txBody>
      </p:sp>
      <p:pic>
        <p:nvPicPr>
          <p:cNvPr id="5" name="Picture 4" descr="Stack of open magazine s">
            <a:extLst>
              <a:ext uri="{FF2B5EF4-FFF2-40B4-BE49-F238E27FC236}">
                <a16:creationId xmlns:a16="http://schemas.microsoft.com/office/drawing/2014/main" id="{4A327F70-E51A-F38D-49E4-9C819E602C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79" r="21068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99040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5FA7E5-AFDC-4C50-98FA-D9A8A7658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4025" y="1396180"/>
            <a:ext cx="4813072" cy="349479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CHECK </a:t>
            </a:r>
            <a:br>
              <a:rPr lang="cs-CZ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YOUR HOMEWORK!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441C586-9963-44E7-804C-5145004462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32" t="29821" r="50887" b="18423"/>
          <a:stretch/>
        </p:blipFill>
        <p:spPr>
          <a:xfrm>
            <a:off x="884903" y="318577"/>
            <a:ext cx="4994264" cy="579708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0E5DD3B-FBB2-414B-9FE0-5FB014DD0A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581" t="18423" r="50887" b="12115"/>
          <a:stretch/>
        </p:blipFill>
        <p:spPr>
          <a:xfrm>
            <a:off x="10312248" y="0"/>
            <a:ext cx="1860461" cy="2739811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B586D100-E944-4CF8-B6F4-9F36256F7BF7}"/>
              </a:ext>
            </a:extLst>
          </p:cNvPr>
          <p:cNvSpPr txBox="1"/>
          <p:nvPr/>
        </p:nvSpPr>
        <p:spPr>
          <a:xfrm>
            <a:off x="1838632" y="1396180"/>
            <a:ext cx="4040535" cy="28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ED2E12AC-F408-482A-BE60-8BFF0ED14BD3}"/>
              </a:ext>
            </a:extLst>
          </p:cNvPr>
          <p:cNvSpPr txBox="1"/>
          <p:nvPr/>
        </p:nvSpPr>
        <p:spPr>
          <a:xfrm>
            <a:off x="1860403" y="2061765"/>
            <a:ext cx="4040535" cy="28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B0C83C05-6C3C-4A7E-B2EF-434977635F10}"/>
              </a:ext>
            </a:extLst>
          </p:cNvPr>
          <p:cNvSpPr txBox="1"/>
          <p:nvPr/>
        </p:nvSpPr>
        <p:spPr>
          <a:xfrm>
            <a:off x="1841741" y="2733569"/>
            <a:ext cx="4040535" cy="28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E759CB30-C7BE-4587-B082-880E7FA3B702}"/>
              </a:ext>
            </a:extLst>
          </p:cNvPr>
          <p:cNvSpPr txBox="1"/>
          <p:nvPr/>
        </p:nvSpPr>
        <p:spPr>
          <a:xfrm>
            <a:off x="1851071" y="3386713"/>
            <a:ext cx="4040535" cy="28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D8191EA7-1232-4697-BEEA-B63AFAEEC8AB}"/>
              </a:ext>
            </a:extLst>
          </p:cNvPr>
          <p:cNvSpPr txBox="1"/>
          <p:nvPr/>
        </p:nvSpPr>
        <p:spPr>
          <a:xfrm>
            <a:off x="1851072" y="4030524"/>
            <a:ext cx="4040535" cy="28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E1053D92-EED1-4D90-9936-6228D21D1A3A}"/>
              </a:ext>
            </a:extLst>
          </p:cNvPr>
          <p:cNvSpPr txBox="1"/>
          <p:nvPr/>
        </p:nvSpPr>
        <p:spPr>
          <a:xfrm>
            <a:off x="1863512" y="4696109"/>
            <a:ext cx="4040535" cy="28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7CA3F353-EDC5-4AB0-997F-4AFC8E2F38FC}"/>
              </a:ext>
            </a:extLst>
          </p:cNvPr>
          <p:cNvSpPr txBox="1"/>
          <p:nvPr/>
        </p:nvSpPr>
        <p:spPr>
          <a:xfrm>
            <a:off x="1807529" y="5377242"/>
            <a:ext cx="4040535" cy="28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509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7A61FCC-524A-46C6-92F2-F33647201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759978"/>
            <a:ext cx="10909640" cy="106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/>
              <a:t>CHECK YOUR HOMEWORK!</a:t>
            </a: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27432"/>
          </a:xfrm>
          <a:custGeom>
            <a:avLst/>
            <a:gdLst>
              <a:gd name="connsiteX0" fmla="*/ 0 w 3291840"/>
              <a:gd name="connsiteY0" fmla="*/ 0 h 27432"/>
              <a:gd name="connsiteX1" fmla="*/ 625450 w 3291840"/>
              <a:gd name="connsiteY1" fmla="*/ 0 h 27432"/>
              <a:gd name="connsiteX2" fmla="*/ 1283818 w 3291840"/>
              <a:gd name="connsiteY2" fmla="*/ 0 h 27432"/>
              <a:gd name="connsiteX3" fmla="*/ 1975104 w 3291840"/>
              <a:gd name="connsiteY3" fmla="*/ 0 h 27432"/>
              <a:gd name="connsiteX4" fmla="*/ 2666390 w 3291840"/>
              <a:gd name="connsiteY4" fmla="*/ 0 h 27432"/>
              <a:gd name="connsiteX5" fmla="*/ 3291840 w 3291840"/>
              <a:gd name="connsiteY5" fmla="*/ 0 h 27432"/>
              <a:gd name="connsiteX6" fmla="*/ 3291840 w 3291840"/>
              <a:gd name="connsiteY6" fmla="*/ 27432 h 27432"/>
              <a:gd name="connsiteX7" fmla="*/ 2567635 w 3291840"/>
              <a:gd name="connsiteY7" fmla="*/ 27432 h 27432"/>
              <a:gd name="connsiteX8" fmla="*/ 1843430 w 3291840"/>
              <a:gd name="connsiteY8" fmla="*/ 27432 h 27432"/>
              <a:gd name="connsiteX9" fmla="*/ 1185062 w 3291840"/>
              <a:gd name="connsiteY9" fmla="*/ 27432 h 27432"/>
              <a:gd name="connsiteX10" fmla="*/ 0 w 3291840"/>
              <a:gd name="connsiteY10" fmla="*/ 27432 h 27432"/>
              <a:gd name="connsiteX11" fmla="*/ 0 w 329184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1840" h="27432" fill="none" extrusionOk="0">
                <a:moveTo>
                  <a:pt x="0" y="0"/>
                </a:moveTo>
                <a:cubicBezTo>
                  <a:pt x="173613" y="5552"/>
                  <a:pt x="489242" y="1770"/>
                  <a:pt x="625450" y="0"/>
                </a:cubicBezTo>
                <a:cubicBezTo>
                  <a:pt x="761658" y="-1770"/>
                  <a:pt x="1015131" y="32079"/>
                  <a:pt x="1283818" y="0"/>
                </a:cubicBezTo>
                <a:cubicBezTo>
                  <a:pt x="1552505" y="-32079"/>
                  <a:pt x="1752773" y="10771"/>
                  <a:pt x="1975104" y="0"/>
                </a:cubicBezTo>
                <a:cubicBezTo>
                  <a:pt x="2197435" y="-10771"/>
                  <a:pt x="2433070" y="21341"/>
                  <a:pt x="2666390" y="0"/>
                </a:cubicBezTo>
                <a:cubicBezTo>
                  <a:pt x="2899710" y="-21341"/>
                  <a:pt x="3028437" y="16612"/>
                  <a:pt x="3291840" y="0"/>
                </a:cubicBezTo>
                <a:cubicBezTo>
                  <a:pt x="3290674" y="7395"/>
                  <a:pt x="3291885" y="21864"/>
                  <a:pt x="3291840" y="27432"/>
                </a:cubicBezTo>
                <a:cubicBezTo>
                  <a:pt x="3043276" y="47012"/>
                  <a:pt x="2921041" y="-3764"/>
                  <a:pt x="2567635" y="27432"/>
                </a:cubicBezTo>
                <a:cubicBezTo>
                  <a:pt x="2214230" y="58628"/>
                  <a:pt x="2189623" y="-3875"/>
                  <a:pt x="1843430" y="27432"/>
                </a:cubicBezTo>
                <a:cubicBezTo>
                  <a:pt x="1497237" y="58739"/>
                  <a:pt x="1492584" y="38324"/>
                  <a:pt x="1185062" y="27432"/>
                </a:cubicBezTo>
                <a:cubicBezTo>
                  <a:pt x="877540" y="16540"/>
                  <a:pt x="313238" y="55587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91840" h="27432" stroke="0" extrusionOk="0">
                <a:moveTo>
                  <a:pt x="0" y="0"/>
                </a:moveTo>
                <a:cubicBezTo>
                  <a:pt x="281971" y="23935"/>
                  <a:pt x="485873" y="-14021"/>
                  <a:pt x="625450" y="0"/>
                </a:cubicBezTo>
                <a:cubicBezTo>
                  <a:pt x="765027" y="14021"/>
                  <a:pt x="1048900" y="27914"/>
                  <a:pt x="1185062" y="0"/>
                </a:cubicBezTo>
                <a:cubicBezTo>
                  <a:pt x="1321224" y="-27914"/>
                  <a:pt x="1648252" y="-3988"/>
                  <a:pt x="1909267" y="0"/>
                </a:cubicBezTo>
                <a:cubicBezTo>
                  <a:pt x="2170282" y="3988"/>
                  <a:pt x="2301957" y="25891"/>
                  <a:pt x="2534717" y="0"/>
                </a:cubicBezTo>
                <a:cubicBezTo>
                  <a:pt x="2767477" y="-25891"/>
                  <a:pt x="3078800" y="21500"/>
                  <a:pt x="3291840" y="0"/>
                </a:cubicBezTo>
                <a:cubicBezTo>
                  <a:pt x="3292033" y="12649"/>
                  <a:pt x="3290852" y="17989"/>
                  <a:pt x="3291840" y="27432"/>
                </a:cubicBezTo>
                <a:cubicBezTo>
                  <a:pt x="3120474" y="24858"/>
                  <a:pt x="2816568" y="13777"/>
                  <a:pt x="2633472" y="27432"/>
                </a:cubicBezTo>
                <a:cubicBezTo>
                  <a:pt x="2450376" y="41087"/>
                  <a:pt x="2160769" y="46494"/>
                  <a:pt x="1909267" y="27432"/>
                </a:cubicBezTo>
                <a:cubicBezTo>
                  <a:pt x="1657765" y="8370"/>
                  <a:pt x="1623992" y="18792"/>
                  <a:pt x="1349654" y="27432"/>
                </a:cubicBezTo>
                <a:cubicBezTo>
                  <a:pt x="1075316" y="36072"/>
                  <a:pt x="833426" y="43325"/>
                  <a:pt x="691286" y="27432"/>
                </a:cubicBezTo>
                <a:cubicBezTo>
                  <a:pt x="549146" y="11539"/>
                  <a:pt x="342011" y="33345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3CD69F1-E43C-4A8B-B85E-29A86C2764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52" t="46882" r="51129" b="29032"/>
          <a:stretch/>
        </p:blipFill>
        <p:spPr>
          <a:xfrm>
            <a:off x="5845768" y="2993186"/>
            <a:ext cx="5614416" cy="305253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578BE52-AC30-4C09-8362-4F5380CF9A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84" t="19355" r="51129" b="26738"/>
          <a:stretch/>
        </p:blipFill>
        <p:spPr>
          <a:xfrm>
            <a:off x="329548" y="1878115"/>
            <a:ext cx="4120532" cy="4826576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011B94B2-CED0-4B8A-8FC3-3B07672E61FF}"/>
              </a:ext>
            </a:extLst>
          </p:cNvPr>
          <p:cNvSpPr txBox="1"/>
          <p:nvPr/>
        </p:nvSpPr>
        <p:spPr>
          <a:xfrm>
            <a:off x="2694041" y="4001731"/>
            <a:ext cx="1756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Isabel has </a:t>
            </a:r>
            <a:r>
              <a:rPr lang="cs-CZ" sz="2000" b="1" dirty="0" err="1"/>
              <a:t>ridden</a:t>
            </a:r>
            <a:r>
              <a:rPr lang="cs-CZ" sz="2000" b="1" dirty="0"/>
              <a:t> a </a:t>
            </a:r>
            <a:r>
              <a:rPr lang="cs-CZ" sz="2000" b="1" dirty="0" err="1"/>
              <a:t>horse</a:t>
            </a:r>
            <a:r>
              <a:rPr lang="cs-CZ" sz="2000" b="1" dirty="0"/>
              <a:t>.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81886C98-5798-419E-9CF7-C9C593C28E28}"/>
              </a:ext>
            </a:extLst>
          </p:cNvPr>
          <p:cNvSpPr txBox="1"/>
          <p:nvPr/>
        </p:nvSpPr>
        <p:spPr>
          <a:xfrm>
            <a:off x="725811" y="6158086"/>
            <a:ext cx="1756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/>
              <a:t>She</a:t>
            </a:r>
            <a:r>
              <a:rPr lang="cs-CZ" b="1" dirty="0"/>
              <a:t> has </a:t>
            </a:r>
            <a:r>
              <a:rPr lang="cs-CZ" b="1" dirty="0" err="1"/>
              <a:t>swum</a:t>
            </a:r>
            <a:r>
              <a:rPr lang="cs-CZ" b="1" dirty="0"/>
              <a:t> </a:t>
            </a:r>
            <a:r>
              <a:rPr lang="cs-CZ" b="1" dirty="0" err="1"/>
              <a:t>with</a:t>
            </a:r>
            <a:r>
              <a:rPr lang="cs-CZ" b="1" dirty="0"/>
              <a:t> </a:t>
            </a:r>
            <a:r>
              <a:rPr lang="cs-CZ" b="1" dirty="0" err="1"/>
              <a:t>dolphins</a:t>
            </a:r>
            <a:r>
              <a:rPr lang="cs-CZ" b="1" dirty="0"/>
              <a:t>.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FD0DDFA6-7209-4347-B076-377F3557CDD4}"/>
              </a:ext>
            </a:extLst>
          </p:cNvPr>
          <p:cNvSpPr txBox="1"/>
          <p:nvPr/>
        </p:nvSpPr>
        <p:spPr>
          <a:xfrm>
            <a:off x="2694040" y="6088294"/>
            <a:ext cx="1756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/>
              <a:t>She‘s</a:t>
            </a:r>
            <a:r>
              <a:rPr lang="cs-CZ" b="1" dirty="0"/>
              <a:t> </a:t>
            </a:r>
            <a:r>
              <a:rPr lang="cs-CZ" b="1" dirty="0" err="1"/>
              <a:t>never</a:t>
            </a:r>
            <a:r>
              <a:rPr lang="cs-CZ" b="1" dirty="0"/>
              <a:t> </a:t>
            </a:r>
            <a:r>
              <a:rPr lang="cs-CZ" b="1" dirty="0" err="1"/>
              <a:t>driven</a:t>
            </a:r>
            <a:r>
              <a:rPr lang="cs-CZ" b="1" dirty="0"/>
              <a:t> a </a:t>
            </a:r>
            <a:r>
              <a:rPr lang="cs-CZ" b="1" dirty="0" err="1"/>
              <a:t>racing</a:t>
            </a:r>
            <a:r>
              <a:rPr lang="cs-CZ" b="1" dirty="0"/>
              <a:t> car.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8CD58ABA-AE51-47EB-8136-B91D965370C9}"/>
              </a:ext>
            </a:extLst>
          </p:cNvPr>
          <p:cNvSpPr txBox="1"/>
          <p:nvPr/>
        </p:nvSpPr>
        <p:spPr>
          <a:xfrm>
            <a:off x="6202483" y="5253357"/>
            <a:ext cx="25815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 err="1"/>
              <a:t>She</a:t>
            </a:r>
            <a:r>
              <a:rPr lang="cs-CZ" sz="2600" b="1" dirty="0"/>
              <a:t> has </a:t>
            </a:r>
            <a:r>
              <a:rPr lang="cs-CZ" sz="2600" b="1" dirty="0" err="1"/>
              <a:t>climbed</a:t>
            </a:r>
            <a:r>
              <a:rPr lang="cs-CZ" sz="2600" b="1" dirty="0"/>
              <a:t> a </a:t>
            </a:r>
            <a:r>
              <a:rPr lang="cs-CZ" sz="2600" b="1" dirty="0" err="1"/>
              <a:t>mountain</a:t>
            </a:r>
            <a:r>
              <a:rPr lang="cs-CZ" sz="2600" b="1" dirty="0"/>
              <a:t>.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19510E9F-C6D6-449D-A21D-79A35B323AE4}"/>
              </a:ext>
            </a:extLst>
          </p:cNvPr>
          <p:cNvSpPr txBox="1"/>
          <p:nvPr/>
        </p:nvSpPr>
        <p:spPr>
          <a:xfrm>
            <a:off x="9014405" y="5214444"/>
            <a:ext cx="2581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b="1" dirty="0" err="1"/>
              <a:t>She‘s</a:t>
            </a:r>
            <a:r>
              <a:rPr lang="cs-CZ" sz="2300" b="1" dirty="0"/>
              <a:t> </a:t>
            </a:r>
            <a:r>
              <a:rPr lang="cs-CZ" sz="2300" b="1" dirty="0" err="1"/>
              <a:t>never</a:t>
            </a:r>
            <a:r>
              <a:rPr lang="cs-CZ" sz="2300" b="1" dirty="0"/>
              <a:t> done a bungee </a:t>
            </a:r>
            <a:r>
              <a:rPr lang="cs-CZ" sz="2300" b="1" dirty="0" err="1"/>
              <a:t>jump</a:t>
            </a:r>
            <a:r>
              <a:rPr lang="cs-CZ" sz="23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796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5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9DEC6EB-AEFA-4C2A-A0E0-1EAA7CCF9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4243588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400" dirty="0"/>
              <a:t>CHECK </a:t>
            </a:r>
            <a:br>
              <a:rPr lang="cs-CZ" sz="5400" dirty="0"/>
            </a:br>
            <a:r>
              <a:rPr lang="en-US" sz="5400" dirty="0"/>
              <a:t>YOUR HOMEWORK!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27432"/>
          </a:xfrm>
          <a:custGeom>
            <a:avLst/>
            <a:gdLst>
              <a:gd name="connsiteX0" fmla="*/ 0 w 3255095"/>
              <a:gd name="connsiteY0" fmla="*/ 0 h 27432"/>
              <a:gd name="connsiteX1" fmla="*/ 618468 w 3255095"/>
              <a:gd name="connsiteY1" fmla="*/ 0 h 27432"/>
              <a:gd name="connsiteX2" fmla="*/ 1269487 w 3255095"/>
              <a:gd name="connsiteY2" fmla="*/ 0 h 27432"/>
              <a:gd name="connsiteX3" fmla="*/ 1953057 w 3255095"/>
              <a:gd name="connsiteY3" fmla="*/ 0 h 27432"/>
              <a:gd name="connsiteX4" fmla="*/ 2636627 w 3255095"/>
              <a:gd name="connsiteY4" fmla="*/ 0 h 27432"/>
              <a:gd name="connsiteX5" fmla="*/ 3255095 w 3255095"/>
              <a:gd name="connsiteY5" fmla="*/ 0 h 27432"/>
              <a:gd name="connsiteX6" fmla="*/ 3255095 w 3255095"/>
              <a:gd name="connsiteY6" fmla="*/ 27432 h 27432"/>
              <a:gd name="connsiteX7" fmla="*/ 2538974 w 3255095"/>
              <a:gd name="connsiteY7" fmla="*/ 27432 h 27432"/>
              <a:gd name="connsiteX8" fmla="*/ 1822853 w 3255095"/>
              <a:gd name="connsiteY8" fmla="*/ 27432 h 27432"/>
              <a:gd name="connsiteX9" fmla="*/ 1171834 w 3255095"/>
              <a:gd name="connsiteY9" fmla="*/ 27432 h 27432"/>
              <a:gd name="connsiteX10" fmla="*/ 0 w 3255095"/>
              <a:gd name="connsiteY10" fmla="*/ 27432 h 27432"/>
              <a:gd name="connsiteX11" fmla="*/ 0 w 3255095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27432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3929" y="7395"/>
                  <a:pt x="3255140" y="21864"/>
                  <a:pt x="3255095" y="27432"/>
                </a:cubicBezTo>
                <a:cubicBezTo>
                  <a:pt x="3088545" y="32347"/>
                  <a:pt x="2687475" y="16563"/>
                  <a:pt x="2538974" y="27432"/>
                </a:cubicBezTo>
                <a:cubicBezTo>
                  <a:pt x="2390473" y="38301"/>
                  <a:pt x="2137381" y="185"/>
                  <a:pt x="1822853" y="27432"/>
                </a:cubicBezTo>
                <a:cubicBezTo>
                  <a:pt x="1508325" y="54679"/>
                  <a:pt x="1466437" y="29529"/>
                  <a:pt x="1171834" y="27432"/>
                </a:cubicBezTo>
                <a:cubicBezTo>
                  <a:pt x="877231" y="25335"/>
                  <a:pt x="561097" y="46787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55095" h="27432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5288" y="12649"/>
                  <a:pt x="3254107" y="17989"/>
                  <a:pt x="3255095" y="27432"/>
                </a:cubicBezTo>
                <a:cubicBezTo>
                  <a:pt x="3120743" y="25834"/>
                  <a:pt x="2759628" y="51606"/>
                  <a:pt x="2604076" y="27432"/>
                </a:cubicBezTo>
                <a:cubicBezTo>
                  <a:pt x="2448524" y="3258"/>
                  <a:pt x="2184336" y="28743"/>
                  <a:pt x="1887955" y="27432"/>
                </a:cubicBezTo>
                <a:cubicBezTo>
                  <a:pt x="1591574" y="26121"/>
                  <a:pt x="1548845" y="16014"/>
                  <a:pt x="1334589" y="27432"/>
                </a:cubicBezTo>
                <a:cubicBezTo>
                  <a:pt x="1120333" y="38850"/>
                  <a:pt x="996014" y="18806"/>
                  <a:pt x="683570" y="27432"/>
                </a:cubicBezTo>
                <a:cubicBezTo>
                  <a:pt x="371126" y="36058"/>
                  <a:pt x="198687" y="25311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FC5629"/>
          </a:solidFill>
          <a:ln w="38100" cap="rnd">
            <a:solidFill>
              <a:srgbClr val="FC5629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B34EDC0-68E8-4391-9D8C-9030417C07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19212" r="22016" b="27026"/>
          <a:stretch/>
        </p:blipFill>
        <p:spPr>
          <a:xfrm>
            <a:off x="5356122" y="188279"/>
            <a:ext cx="5997678" cy="6481441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4844254C-2018-44FC-B72B-284D47221069}"/>
              </a:ext>
            </a:extLst>
          </p:cNvPr>
          <p:cNvSpPr txBox="1"/>
          <p:nvPr/>
        </p:nvSpPr>
        <p:spPr>
          <a:xfrm>
            <a:off x="5879690" y="2425951"/>
            <a:ext cx="5565058" cy="4450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06F3C23C-32AA-4513-8691-F13C2E137F19}"/>
              </a:ext>
            </a:extLst>
          </p:cNvPr>
          <p:cNvSpPr txBox="1"/>
          <p:nvPr/>
        </p:nvSpPr>
        <p:spPr>
          <a:xfrm>
            <a:off x="5920122" y="3184840"/>
            <a:ext cx="5565058" cy="4450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210F0507-A320-4EFA-B7B5-9E9B9FEF56DA}"/>
              </a:ext>
            </a:extLst>
          </p:cNvPr>
          <p:cNvSpPr txBox="1"/>
          <p:nvPr/>
        </p:nvSpPr>
        <p:spPr>
          <a:xfrm>
            <a:off x="5770836" y="3940622"/>
            <a:ext cx="5565058" cy="4450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C0BF1FCE-72E3-4229-83DA-1075827CB121}"/>
              </a:ext>
            </a:extLst>
          </p:cNvPr>
          <p:cNvSpPr txBox="1"/>
          <p:nvPr/>
        </p:nvSpPr>
        <p:spPr>
          <a:xfrm>
            <a:off x="5882799" y="4696404"/>
            <a:ext cx="5565058" cy="4450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7059C455-564B-4B35-9DEB-ED51AA0FB3A4}"/>
              </a:ext>
            </a:extLst>
          </p:cNvPr>
          <p:cNvSpPr txBox="1"/>
          <p:nvPr/>
        </p:nvSpPr>
        <p:spPr>
          <a:xfrm>
            <a:off x="5834216" y="5449370"/>
            <a:ext cx="5565058" cy="4450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EA943E2F-70F5-4058-B6D8-5EBF3A1976D2}"/>
              </a:ext>
            </a:extLst>
          </p:cNvPr>
          <p:cNvSpPr txBox="1"/>
          <p:nvPr/>
        </p:nvSpPr>
        <p:spPr>
          <a:xfrm>
            <a:off x="5834216" y="6224652"/>
            <a:ext cx="5565058" cy="4450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833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478425F-6081-4DFF-996F-45107450D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773916" cy="1719072"/>
          </a:xfrm>
        </p:spPr>
        <p:txBody>
          <a:bodyPr anchor="b">
            <a:normAutofit/>
          </a:bodyPr>
          <a:lstStyle/>
          <a:p>
            <a:r>
              <a:rPr lang="cs-CZ" sz="5400" b="1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WARM-UP!</a:t>
            </a:r>
            <a:endParaRPr lang="cs-CZ" sz="54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084" y="253288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25450 w 3291840"/>
              <a:gd name="connsiteY1" fmla="*/ 0 h 18288"/>
              <a:gd name="connsiteX2" fmla="*/ 1283818 w 3291840"/>
              <a:gd name="connsiteY2" fmla="*/ 0 h 18288"/>
              <a:gd name="connsiteX3" fmla="*/ 1975104 w 3291840"/>
              <a:gd name="connsiteY3" fmla="*/ 0 h 18288"/>
              <a:gd name="connsiteX4" fmla="*/ 2666390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567635 w 3291840"/>
              <a:gd name="connsiteY7" fmla="*/ 18288 h 18288"/>
              <a:gd name="connsiteX8" fmla="*/ 1843430 w 3291840"/>
              <a:gd name="connsiteY8" fmla="*/ 18288 h 18288"/>
              <a:gd name="connsiteX9" fmla="*/ 1185062 w 3291840"/>
              <a:gd name="connsiteY9" fmla="*/ 18288 h 18288"/>
              <a:gd name="connsiteX10" fmla="*/ 0 w 3291840"/>
              <a:gd name="connsiteY10" fmla="*/ 18288 h 18288"/>
              <a:gd name="connsiteX11" fmla="*/ 0 w 3291840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613" y="5552"/>
                  <a:pt x="489242" y="1770"/>
                  <a:pt x="625450" y="0"/>
                </a:cubicBezTo>
                <a:cubicBezTo>
                  <a:pt x="761658" y="-1770"/>
                  <a:pt x="1015131" y="32079"/>
                  <a:pt x="1283818" y="0"/>
                </a:cubicBezTo>
                <a:cubicBezTo>
                  <a:pt x="1552505" y="-32079"/>
                  <a:pt x="1752773" y="10771"/>
                  <a:pt x="1975104" y="0"/>
                </a:cubicBezTo>
                <a:cubicBezTo>
                  <a:pt x="2197435" y="-10771"/>
                  <a:pt x="2433070" y="21341"/>
                  <a:pt x="2666390" y="0"/>
                </a:cubicBezTo>
                <a:cubicBezTo>
                  <a:pt x="2899710" y="-21341"/>
                  <a:pt x="3028437" y="16612"/>
                  <a:pt x="3291840" y="0"/>
                </a:cubicBezTo>
                <a:cubicBezTo>
                  <a:pt x="3291131" y="8157"/>
                  <a:pt x="3291427" y="12125"/>
                  <a:pt x="3291840" y="18288"/>
                </a:cubicBezTo>
                <a:cubicBezTo>
                  <a:pt x="3043276" y="37868"/>
                  <a:pt x="2921041" y="-12908"/>
                  <a:pt x="2567635" y="18288"/>
                </a:cubicBezTo>
                <a:cubicBezTo>
                  <a:pt x="2214230" y="49484"/>
                  <a:pt x="2189623" y="-13019"/>
                  <a:pt x="1843430" y="18288"/>
                </a:cubicBezTo>
                <a:cubicBezTo>
                  <a:pt x="1497237" y="49595"/>
                  <a:pt x="1492584" y="29180"/>
                  <a:pt x="1185062" y="18288"/>
                </a:cubicBezTo>
                <a:cubicBezTo>
                  <a:pt x="877540" y="7396"/>
                  <a:pt x="313238" y="464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281971" y="23935"/>
                  <a:pt x="485873" y="-14021"/>
                  <a:pt x="625450" y="0"/>
                </a:cubicBezTo>
                <a:cubicBezTo>
                  <a:pt x="765027" y="14021"/>
                  <a:pt x="1048900" y="27914"/>
                  <a:pt x="1185062" y="0"/>
                </a:cubicBezTo>
                <a:cubicBezTo>
                  <a:pt x="1321224" y="-27914"/>
                  <a:pt x="1648252" y="-3988"/>
                  <a:pt x="1909267" y="0"/>
                </a:cubicBezTo>
                <a:cubicBezTo>
                  <a:pt x="2170282" y="3988"/>
                  <a:pt x="2301957" y="25891"/>
                  <a:pt x="2534717" y="0"/>
                </a:cubicBezTo>
                <a:cubicBezTo>
                  <a:pt x="2767477" y="-25891"/>
                  <a:pt x="3078800" y="21500"/>
                  <a:pt x="3291840" y="0"/>
                </a:cubicBezTo>
                <a:cubicBezTo>
                  <a:pt x="3291576" y="4493"/>
                  <a:pt x="3292224" y="9472"/>
                  <a:pt x="3291840" y="18288"/>
                </a:cubicBezTo>
                <a:cubicBezTo>
                  <a:pt x="3120474" y="15714"/>
                  <a:pt x="2816568" y="4633"/>
                  <a:pt x="2633472" y="18288"/>
                </a:cubicBezTo>
                <a:cubicBezTo>
                  <a:pt x="2450376" y="31943"/>
                  <a:pt x="2160769" y="37350"/>
                  <a:pt x="1909267" y="18288"/>
                </a:cubicBezTo>
                <a:cubicBezTo>
                  <a:pt x="1657765" y="-774"/>
                  <a:pt x="1623992" y="9648"/>
                  <a:pt x="1349654" y="18288"/>
                </a:cubicBezTo>
                <a:cubicBezTo>
                  <a:pt x="1075316" y="26928"/>
                  <a:pt x="833426" y="34181"/>
                  <a:pt x="691286" y="18288"/>
                </a:cubicBezTo>
                <a:cubicBezTo>
                  <a:pt x="549146" y="2395"/>
                  <a:pt x="342011" y="24201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A3B215-8C91-4B81-9908-26EA6CAED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5" y="2807208"/>
            <a:ext cx="3773915" cy="3410712"/>
          </a:xfrm>
        </p:spPr>
        <p:txBody>
          <a:bodyPr anchor="t">
            <a:normAutofit/>
          </a:bodyPr>
          <a:lstStyle/>
          <a:p>
            <a:r>
              <a:rPr lang="cs-CZ" sz="2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https://www.flippity.net/fc.php?k=1z63kMWGQGnkm-JcfFqaF3GquTkJiRWsHoIRk8IuYLCY</a:t>
            </a:r>
            <a:endParaRPr lang="cs-CZ" sz="2400" dirty="0"/>
          </a:p>
          <a:p>
            <a:endParaRPr lang="cs-CZ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12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8" name="Ink 12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Obrázek 3" descr="Obsah obrázku patro, osoba, sport, interiér&#10;&#10;Popis byl vytvořen automaticky">
            <a:extLst>
              <a:ext uri="{FF2B5EF4-FFF2-40B4-BE49-F238E27FC236}">
                <a16:creationId xmlns:a16="http://schemas.microsoft.com/office/drawing/2014/main" id="{18C4F35A-5F42-4133-B5E5-1CD83C12CC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96" y="1516670"/>
            <a:ext cx="6903720" cy="382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589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478425F-6081-4DFF-996F-45107450D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773916" cy="1719072"/>
          </a:xfrm>
        </p:spPr>
        <p:txBody>
          <a:bodyPr anchor="b">
            <a:normAutofit/>
          </a:bodyPr>
          <a:lstStyle/>
          <a:p>
            <a:r>
              <a:rPr lang="cs-CZ" sz="5400" b="1" dirty="0"/>
              <a:t>WARM-UP!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084" y="253288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25450 w 3291840"/>
              <a:gd name="connsiteY1" fmla="*/ 0 h 18288"/>
              <a:gd name="connsiteX2" fmla="*/ 1283818 w 3291840"/>
              <a:gd name="connsiteY2" fmla="*/ 0 h 18288"/>
              <a:gd name="connsiteX3" fmla="*/ 1975104 w 3291840"/>
              <a:gd name="connsiteY3" fmla="*/ 0 h 18288"/>
              <a:gd name="connsiteX4" fmla="*/ 2666390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567635 w 3291840"/>
              <a:gd name="connsiteY7" fmla="*/ 18288 h 18288"/>
              <a:gd name="connsiteX8" fmla="*/ 1843430 w 3291840"/>
              <a:gd name="connsiteY8" fmla="*/ 18288 h 18288"/>
              <a:gd name="connsiteX9" fmla="*/ 1185062 w 3291840"/>
              <a:gd name="connsiteY9" fmla="*/ 18288 h 18288"/>
              <a:gd name="connsiteX10" fmla="*/ 0 w 3291840"/>
              <a:gd name="connsiteY10" fmla="*/ 18288 h 18288"/>
              <a:gd name="connsiteX11" fmla="*/ 0 w 3291840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613" y="5552"/>
                  <a:pt x="489242" y="1770"/>
                  <a:pt x="625450" y="0"/>
                </a:cubicBezTo>
                <a:cubicBezTo>
                  <a:pt x="761658" y="-1770"/>
                  <a:pt x="1015131" y="32079"/>
                  <a:pt x="1283818" y="0"/>
                </a:cubicBezTo>
                <a:cubicBezTo>
                  <a:pt x="1552505" y="-32079"/>
                  <a:pt x="1752773" y="10771"/>
                  <a:pt x="1975104" y="0"/>
                </a:cubicBezTo>
                <a:cubicBezTo>
                  <a:pt x="2197435" y="-10771"/>
                  <a:pt x="2433070" y="21341"/>
                  <a:pt x="2666390" y="0"/>
                </a:cubicBezTo>
                <a:cubicBezTo>
                  <a:pt x="2899710" y="-21341"/>
                  <a:pt x="3028437" y="16612"/>
                  <a:pt x="3291840" y="0"/>
                </a:cubicBezTo>
                <a:cubicBezTo>
                  <a:pt x="3291131" y="8157"/>
                  <a:pt x="3291427" y="12125"/>
                  <a:pt x="3291840" y="18288"/>
                </a:cubicBezTo>
                <a:cubicBezTo>
                  <a:pt x="3043276" y="37868"/>
                  <a:pt x="2921041" y="-12908"/>
                  <a:pt x="2567635" y="18288"/>
                </a:cubicBezTo>
                <a:cubicBezTo>
                  <a:pt x="2214230" y="49484"/>
                  <a:pt x="2189623" y="-13019"/>
                  <a:pt x="1843430" y="18288"/>
                </a:cubicBezTo>
                <a:cubicBezTo>
                  <a:pt x="1497237" y="49595"/>
                  <a:pt x="1492584" y="29180"/>
                  <a:pt x="1185062" y="18288"/>
                </a:cubicBezTo>
                <a:cubicBezTo>
                  <a:pt x="877540" y="7396"/>
                  <a:pt x="313238" y="464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281971" y="23935"/>
                  <a:pt x="485873" y="-14021"/>
                  <a:pt x="625450" y="0"/>
                </a:cubicBezTo>
                <a:cubicBezTo>
                  <a:pt x="765027" y="14021"/>
                  <a:pt x="1048900" y="27914"/>
                  <a:pt x="1185062" y="0"/>
                </a:cubicBezTo>
                <a:cubicBezTo>
                  <a:pt x="1321224" y="-27914"/>
                  <a:pt x="1648252" y="-3988"/>
                  <a:pt x="1909267" y="0"/>
                </a:cubicBezTo>
                <a:cubicBezTo>
                  <a:pt x="2170282" y="3988"/>
                  <a:pt x="2301957" y="25891"/>
                  <a:pt x="2534717" y="0"/>
                </a:cubicBezTo>
                <a:cubicBezTo>
                  <a:pt x="2767477" y="-25891"/>
                  <a:pt x="3078800" y="21500"/>
                  <a:pt x="3291840" y="0"/>
                </a:cubicBezTo>
                <a:cubicBezTo>
                  <a:pt x="3291576" y="4493"/>
                  <a:pt x="3292224" y="9472"/>
                  <a:pt x="3291840" y="18288"/>
                </a:cubicBezTo>
                <a:cubicBezTo>
                  <a:pt x="3120474" y="15714"/>
                  <a:pt x="2816568" y="4633"/>
                  <a:pt x="2633472" y="18288"/>
                </a:cubicBezTo>
                <a:cubicBezTo>
                  <a:pt x="2450376" y="31943"/>
                  <a:pt x="2160769" y="37350"/>
                  <a:pt x="1909267" y="18288"/>
                </a:cubicBezTo>
                <a:cubicBezTo>
                  <a:pt x="1657765" y="-774"/>
                  <a:pt x="1623992" y="9648"/>
                  <a:pt x="1349654" y="18288"/>
                </a:cubicBezTo>
                <a:cubicBezTo>
                  <a:pt x="1075316" y="26928"/>
                  <a:pt x="833426" y="34181"/>
                  <a:pt x="691286" y="18288"/>
                </a:cubicBezTo>
                <a:cubicBezTo>
                  <a:pt x="549146" y="2395"/>
                  <a:pt x="342011" y="24201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A3B215-8C91-4B81-9908-26EA6CAED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5" y="2807208"/>
            <a:ext cx="3773915" cy="3410712"/>
          </a:xfrm>
        </p:spPr>
        <p:txBody>
          <a:bodyPr anchor="t">
            <a:normAutofit fontScale="92500" lnSpcReduction="10000"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dirty="0">
                <a:latin typeface="Arial Nova Cond Light" panose="020B0306020202020204" pitchFamily="34" charset="0"/>
              </a:rPr>
              <a:t>UČIT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dirty="0">
                <a:latin typeface="Arial Nova Cond Light" panose="020B0306020202020204" pitchFamily="34" charset="0"/>
              </a:rPr>
              <a:t>VĚDĚT, ZNÁT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dirty="0">
                <a:latin typeface="Arial Nova Cond Light" panose="020B0306020202020204" pitchFamily="34" charset="0"/>
              </a:rPr>
              <a:t>NOSIT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dirty="0">
                <a:latin typeface="Arial Nova Cond Light" panose="020B0306020202020204" pitchFamily="34" charset="0"/>
              </a:rPr>
              <a:t>STÁT (CENA)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dirty="0">
                <a:latin typeface="Arial Nova Cond Light" panose="020B0306020202020204" pitchFamily="34" charset="0"/>
              </a:rPr>
              <a:t>DÁT, POLOŽIT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12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8" name="Ink 12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Obrázek 3" descr="Obsah obrázku patro, osoba, sport, interiér&#10;&#10;Popis byl vytvořen automaticky">
            <a:extLst>
              <a:ext uri="{FF2B5EF4-FFF2-40B4-BE49-F238E27FC236}">
                <a16:creationId xmlns:a16="http://schemas.microsoft.com/office/drawing/2014/main" id="{18C4F35A-5F42-4133-B5E5-1CD83C12CC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96" y="1516670"/>
            <a:ext cx="6903720" cy="382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78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00D951E-CFF1-4D98-9684-B69DBFCCC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70"/>
            <a:ext cx="6894576" cy="1784538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6100"/>
              <a:t>STUDENT‘S BOOK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395391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8C5E14"/>
          </a:solidFill>
          <a:ln w="38100" cap="rnd">
            <a:solidFill>
              <a:srgbClr val="8C5E14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A562DB-DDB4-4F8C-B1BE-9AD60C903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" y="2573988"/>
            <a:ext cx="10352385" cy="395864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cs-CZ" sz="3200" b="1" dirty="0"/>
              <a:t>p. 50		</a:t>
            </a:r>
            <a:r>
              <a:rPr lang="cs-CZ" sz="3200" b="1" dirty="0" err="1"/>
              <a:t>Watch</a:t>
            </a:r>
            <a:r>
              <a:rPr lang="cs-CZ" sz="3200" b="1" dirty="0"/>
              <a:t> </a:t>
            </a:r>
            <a:r>
              <a:rPr lang="cs-CZ" sz="3200" b="1" dirty="0" err="1"/>
              <a:t>the</a:t>
            </a:r>
            <a:r>
              <a:rPr lang="cs-CZ" sz="3200" b="1" dirty="0"/>
              <a:t> video.</a:t>
            </a:r>
          </a:p>
          <a:p>
            <a:pPr>
              <a:lnSpc>
                <a:spcPct val="100000"/>
              </a:lnSpc>
            </a:pPr>
            <a:r>
              <a:rPr lang="cs-CZ" sz="3200" b="1" dirty="0"/>
              <a:t>p. 62		</a:t>
            </a:r>
            <a:r>
              <a:rPr lang="cs-CZ" sz="3200" b="1" dirty="0" err="1"/>
              <a:t>Watch</a:t>
            </a:r>
            <a:r>
              <a:rPr lang="cs-CZ" sz="3200" b="1" dirty="0"/>
              <a:t> </a:t>
            </a:r>
            <a:r>
              <a:rPr lang="cs-CZ" sz="3200" b="1" dirty="0" err="1"/>
              <a:t>the</a:t>
            </a:r>
            <a:r>
              <a:rPr lang="cs-CZ" sz="3200" b="1" dirty="0"/>
              <a:t> video.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3200" b="1" dirty="0"/>
              <a:t>		</a:t>
            </a:r>
            <a:r>
              <a:rPr lang="cs-CZ" sz="3200" b="1" dirty="0" err="1"/>
              <a:t>Read</a:t>
            </a:r>
            <a:r>
              <a:rPr lang="cs-CZ" sz="3200" b="1" dirty="0"/>
              <a:t> </a:t>
            </a:r>
            <a:r>
              <a:rPr lang="cs-CZ" sz="3200" b="1" dirty="0" err="1"/>
              <a:t>the</a:t>
            </a:r>
            <a:r>
              <a:rPr lang="cs-CZ" sz="3200" b="1" dirty="0"/>
              <a:t> story.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3200" b="1" dirty="0"/>
              <a:t>		</a:t>
            </a:r>
            <a:r>
              <a:rPr lang="cs-CZ" sz="3200" b="1" dirty="0" err="1"/>
              <a:t>Find</a:t>
            </a:r>
            <a:r>
              <a:rPr lang="cs-CZ" sz="3200" b="1" dirty="0"/>
              <a:t> </a:t>
            </a:r>
            <a:r>
              <a:rPr lang="cs-CZ" sz="3200" b="1" dirty="0" err="1"/>
              <a:t>words</a:t>
            </a:r>
            <a:r>
              <a:rPr lang="cs-CZ" sz="3200" b="1" dirty="0"/>
              <a:t> </a:t>
            </a:r>
            <a:r>
              <a:rPr lang="cs-CZ" sz="3200" b="1" dirty="0" err="1"/>
              <a:t>you</a:t>
            </a:r>
            <a:r>
              <a:rPr lang="cs-CZ" sz="3200" b="1" dirty="0"/>
              <a:t> </a:t>
            </a:r>
            <a:r>
              <a:rPr lang="cs-CZ" sz="3200" b="1" dirty="0" err="1"/>
              <a:t>don‘t</a:t>
            </a:r>
            <a:r>
              <a:rPr lang="cs-CZ" sz="3200" b="1" dirty="0"/>
              <a:t> </a:t>
            </a:r>
            <a:r>
              <a:rPr lang="cs-CZ" sz="3200" b="1" dirty="0" err="1"/>
              <a:t>understand</a:t>
            </a:r>
            <a:r>
              <a:rPr lang="cs-CZ" sz="3200" b="1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3200" b="1" dirty="0"/>
              <a:t>				</a:t>
            </a:r>
            <a:r>
              <a:rPr lang="cs-CZ" sz="3200" b="1" dirty="0" err="1"/>
              <a:t>What</a:t>
            </a:r>
            <a:r>
              <a:rPr lang="cs-CZ" sz="3200" b="1" dirty="0"/>
              <a:t> has </a:t>
            </a:r>
            <a:r>
              <a:rPr lang="cs-CZ" sz="3200" b="1" dirty="0" err="1"/>
              <a:t>happened</a:t>
            </a:r>
            <a:r>
              <a:rPr lang="cs-CZ" sz="3200" b="1" dirty="0"/>
              <a:t> to </a:t>
            </a:r>
            <a:r>
              <a:rPr lang="cs-CZ" sz="3200" b="1" dirty="0" err="1"/>
              <a:t>virtual</a:t>
            </a:r>
            <a:r>
              <a:rPr lang="cs-CZ" sz="3200" b="1" dirty="0"/>
              <a:t> </a:t>
            </a:r>
            <a:r>
              <a:rPr lang="cs-CZ" sz="3200" b="1" dirty="0" err="1"/>
              <a:t>Matt</a:t>
            </a:r>
            <a:r>
              <a:rPr lang="cs-CZ" sz="3200" b="1" dirty="0"/>
              <a:t>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3200" b="1" dirty="0"/>
              <a:t>				</a:t>
            </a:r>
            <a:r>
              <a:rPr lang="cs-CZ" sz="3200" b="1" dirty="0" err="1"/>
              <a:t>Why</a:t>
            </a:r>
            <a:r>
              <a:rPr lang="cs-CZ" sz="3200" b="1" dirty="0"/>
              <a:t> </a:t>
            </a:r>
            <a:r>
              <a:rPr lang="cs-CZ" sz="3200" b="1" dirty="0" err="1"/>
              <a:t>is</a:t>
            </a:r>
            <a:r>
              <a:rPr lang="cs-CZ" sz="3200" b="1" dirty="0"/>
              <a:t> Dylan </a:t>
            </a:r>
            <a:r>
              <a:rPr lang="cs-CZ" sz="3200" b="1" dirty="0" err="1"/>
              <a:t>shocked</a:t>
            </a:r>
            <a:r>
              <a:rPr lang="cs-CZ" sz="3200" b="1" dirty="0"/>
              <a:t>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3200" b="1" dirty="0"/>
              <a:t>		</a:t>
            </a:r>
            <a:r>
              <a:rPr lang="cs-CZ" sz="3200" b="1" dirty="0" err="1"/>
              <a:t>Find</a:t>
            </a:r>
            <a:r>
              <a:rPr lang="cs-CZ" sz="3200" b="1" dirty="0"/>
              <a:t> „just“ in </a:t>
            </a:r>
            <a:r>
              <a:rPr lang="cs-CZ" sz="3200" b="1" dirty="0" err="1"/>
              <a:t>the</a:t>
            </a:r>
            <a:r>
              <a:rPr lang="cs-CZ" sz="3200" b="1" dirty="0"/>
              <a:t> text.</a:t>
            </a:r>
          </a:p>
        </p:txBody>
      </p:sp>
    </p:spTree>
    <p:extLst>
      <p:ext uri="{BB962C8B-B14F-4D97-AF65-F5344CB8AC3E}">
        <p14:creationId xmlns:p14="http://schemas.microsoft.com/office/powerpoint/2010/main" val="4234311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02A0A2-30D7-427F-8404-C2B2AA5AB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856" y="559478"/>
            <a:ext cx="8697499" cy="1493258"/>
          </a:xfrm>
        </p:spPr>
        <p:txBody>
          <a:bodyPr>
            <a:normAutofit/>
          </a:bodyPr>
          <a:lstStyle/>
          <a:p>
            <a:pPr algn="ctr"/>
            <a:r>
              <a:rPr lang="cs-CZ" sz="5400" dirty="0"/>
              <a:t>USING PRESENT PERFECT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0C8D99A0-30AD-CB48-9728-413D77CFDF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9280189"/>
              </p:ext>
            </p:extLst>
          </p:nvPr>
        </p:nvGraphicFramePr>
        <p:xfrm>
          <a:off x="802434" y="1931436"/>
          <a:ext cx="10841486" cy="4842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Ovál 5">
            <a:extLst>
              <a:ext uri="{FF2B5EF4-FFF2-40B4-BE49-F238E27FC236}">
                <a16:creationId xmlns:a16="http://schemas.microsoft.com/office/drawing/2014/main" id="{BADD8548-9256-43A8-93F2-1114B939ABF5}"/>
              </a:ext>
            </a:extLst>
          </p:cNvPr>
          <p:cNvSpPr/>
          <p:nvPr/>
        </p:nvSpPr>
        <p:spPr>
          <a:xfrm>
            <a:off x="625151" y="5047862"/>
            <a:ext cx="7618183" cy="163285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439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6B8A6E1-EEBA-49CA-8DF9-F88B0324A6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46B8A6E1-EEBA-49CA-8DF9-F88B0324A6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D3AE31A-303C-425B-9319-71C4BC5AD5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3D3AE31A-303C-425B-9319-71C4BC5AD5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625D817-EED8-47E2-95D2-5859C090A5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graphicEl>
                                              <a:dgm id="{0625D817-EED8-47E2-95D2-5859C090A5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1AB1B7B-6A42-4399-9A44-854ACB752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graphicEl>
                                              <a:dgm id="{F1AB1B7B-6A42-4399-9A44-854ACB7520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26923BC-D7F3-47CC-808E-2AFA0E089E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graphicEl>
                                              <a:dgm id="{A26923BC-D7F3-47CC-808E-2AFA0E089E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BC1BD75-56B2-4ADE-857E-EB78AD9759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">
                                            <p:graphicEl>
                                              <a:dgm id="{8BC1BD75-56B2-4ADE-857E-EB78AD9759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lvlOne"/>
        </p:bldSub>
      </p:bldGraphic>
      <p:bldP spid="6" grpId="0" animBg="1"/>
    </p:bldLst>
  </p:timing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335</Words>
  <Application>Microsoft Office PowerPoint</Application>
  <PresentationFormat>Širokoúhlá obrazovka</PresentationFormat>
  <Paragraphs>61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9" baseType="lpstr">
      <vt:lpstr>Arial</vt:lpstr>
      <vt:lpstr>Arial Nova Cond Light</vt:lpstr>
      <vt:lpstr>Modern Love</vt:lpstr>
      <vt:lpstr>The Hand</vt:lpstr>
      <vt:lpstr>Wingdings</vt:lpstr>
      <vt:lpstr>SketchyVTI</vt:lpstr>
      <vt:lpstr>Layla‘s news</vt:lpstr>
      <vt:lpstr>Lesson Plan</vt:lpstr>
      <vt:lpstr>CHECK  YOUR HOMEWORK!</vt:lpstr>
      <vt:lpstr>CHECK YOUR HOMEWORK!</vt:lpstr>
      <vt:lpstr>CHECK  YOUR HOMEWORK!</vt:lpstr>
      <vt:lpstr>WARM-UP!</vt:lpstr>
      <vt:lpstr>WARM-UP!</vt:lpstr>
      <vt:lpstr>STUDENT‘S BOOK</vt:lpstr>
      <vt:lpstr>USING PRESENT PERFECT</vt:lpstr>
      <vt:lpstr>PRESENT PERFECT  + JUST</vt:lpstr>
      <vt:lpstr>WORKBOOK</vt:lpstr>
      <vt:lpstr>HOMEWORK</vt:lpstr>
      <vt:lpstr>Lesson Plan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Layla‘s news</dc:title>
  <dc:creator>Radka Smetanová</dc:creator>
  <cp:lastModifiedBy>Smetanová, Radka</cp:lastModifiedBy>
  <cp:revision>1</cp:revision>
  <dcterms:created xsi:type="dcterms:W3CDTF">2022-04-19T09:15:24Z</dcterms:created>
  <dcterms:modified xsi:type="dcterms:W3CDTF">2025-04-23T10:26:04Z</dcterms:modified>
</cp:coreProperties>
</file>