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70" r:id="rId3"/>
    <p:sldId id="263" r:id="rId4"/>
    <p:sldId id="264" r:id="rId5"/>
    <p:sldId id="271" r:id="rId6"/>
    <p:sldId id="308" r:id="rId7"/>
    <p:sldId id="275" r:id="rId8"/>
    <p:sldId id="276" r:id="rId9"/>
    <p:sldId id="277" r:id="rId10"/>
    <p:sldId id="274" r:id="rId11"/>
    <p:sldId id="278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etanová, Radka" userId="3cd5dd29-66b2-4127-b2d5-b2827dc8c452" providerId="ADAL" clId="{CB9F779F-E572-4E3C-8CFE-7677D64380AF}"/>
    <pc:docChg chg="custSel addSld delSld modSld sldOrd modMainMaster">
      <pc:chgData name="Smetanová, Radka" userId="3cd5dd29-66b2-4127-b2d5-b2827dc8c452" providerId="ADAL" clId="{CB9F779F-E572-4E3C-8CFE-7677D64380AF}" dt="2023-04-03T20:08:07.047" v="339" actId="1035"/>
      <pc:docMkLst>
        <pc:docMk/>
      </pc:docMkLst>
      <pc:sldChg chg="addSp delSp modSp mod modTransition">
        <pc:chgData name="Smetanová, Radka" userId="3cd5dd29-66b2-4127-b2d5-b2827dc8c452" providerId="ADAL" clId="{CB9F779F-E572-4E3C-8CFE-7677D64380AF}" dt="2023-03-25T17:11:53.267" v="304"/>
        <pc:sldMkLst>
          <pc:docMk/>
          <pc:sldMk cId="2584515038" sldId="256"/>
        </pc:sldMkLst>
        <pc:spChg chg="del">
          <ac:chgData name="Smetanová, Radka" userId="3cd5dd29-66b2-4127-b2d5-b2827dc8c452" providerId="ADAL" clId="{CB9F779F-E572-4E3C-8CFE-7677D64380AF}" dt="2023-03-25T16:49:42.927" v="2" actId="26606"/>
          <ac:spMkLst>
            <pc:docMk/>
            <pc:sldMk cId="2584515038" sldId="256"/>
            <ac:spMk id="102" creationId="{35F60170-91B4-45F0-B88B-9C07AEC4642C}"/>
          </ac:spMkLst>
        </pc:spChg>
        <pc:spChg chg="add">
          <ac:chgData name="Smetanová, Radka" userId="3cd5dd29-66b2-4127-b2d5-b2827dc8c452" providerId="ADAL" clId="{CB9F779F-E572-4E3C-8CFE-7677D64380AF}" dt="2023-03-25T16:49:42.927" v="2" actId="26606"/>
          <ac:spMkLst>
            <pc:docMk/>
            <pc:sldMk cId="2584515038" sldId="256"/>
            <ac:spMk id="1031" creationId="{35F60170-91B4-45F0-B88B-9C07AEC4642C}"/>
          </ac:spMkLst>
        </pc:spChg>
        <pc:picChg chg="del">
          <ac:chgData name="Smetanová, Radka" userId="3cd5dd29-66b2-4127-b2d5-b2827dc8c452" providerId="ADAL" clId="{CB9F779F-E572-4E3C-8CFE-7677D64380AF}" dt="2023-03-25T16:49:36.924" v="0" actId="478"/>
          <ac:picMkLst>
            <pc:docMk/>
            <pc:sldMk cId="2584515038" sldId="256"/>
            <ac:picMk id="4" creationId="{BA96ACC5-E9C0-41A3-9838-770C9A75DBA3}"/>
          </ac:picMkLst>
        </pc:picChg>
        <pc:picChg chg="add mod">
          <ac:chgData name="Smetanová, Radka" userId="3cd5dd29-66b2-4127-b2d5-b2827dc8c452" providerId="ADAL" clId="{CB9F779F-E572-4E3C-8CFE-7677D64380AF}" dt="2023-03-25T16:50:01.954" v="8" actId="1076"/>
          <ac:picMkLst>
            <pc:docMk/>
            <pc:sldMk cId="2584515038" sldId="256"/>
            <ac:picMk id="1026" creationId="{C367C06C-461B-467C-8E4F-C4ACFCF2EDAB}"/>
          </ac:picMkLst>
        </pc:picChg>
        <pc:cxnChg chg="del">
          <ac:chgData name="Smetanová, Radka" userId="3cd5dd29-66b2-4127-b2d5-b2827dc8c452" providerId="ADAL" clId="{CB9F779F-E572-4E3C-8CFE-7677D64380AF}" dt="2023-03-25T16:49:42.927" v="2" actId="26606"/>
          <ac:cxnSpMkLst>
            <pc:docMk/>
            <pc:sldMk cId="2584515038" sldId="256"/>
            <ac:cxnSpMk id="104" creationId="{82A1AB15-495E-4EE0-98F0-89DD89CD14FD}"/>
          </ac:cxnSpMkLst>
        </pc:cxnChg>
        <pc:cxnChg chg="del">
          <ac:chgData name="Smetanová, Radka" userId="3cd5dd29-66b2-4127-b2d5-b2827dc8c452" providerId="ADAL" clId="{CB9F779F-E572-4E3C-8CFE-7677D64380AF}" dt="2023-03-25T16:49:42.927" v="2" actId="26606"/>
          <ac:cxnSpMkLst>
            <pc:docMk/>
            <pc:sldMk cId="2584515038" sldId="256"/>
            <ac:cxnSpMk id="106" creationId="{74EEBF2A-B7AF-4EC9-B6F7-BF425E70A0D9}"/>
          </ac:cxnSpMkLst>
        </pc:cxnChg>
        <pc:cxnChg chg="add">
          <ac:chgData name="Smetanová, Radka" userId="3cd5dd29-66b2-4127-b2d5-b2827dc8c452" providerId="ADAL" clId="{CB9F779F-E572-4E3C-8CFE-7677D64380AF}" dt="2023-03-25T16:49:42.927" v="2" actId="26606"/>
          <ac:cxnSpMkLst>
            <pc:docMk/>
            <pc:sldMk cId="2584515038" sldId="256"/>
            <ac:cxnSpMk id="1033" creationId="{82A1AB15-495E-4EE0-98F0-89DD89CD14FD}"/>
          </ac:cxnSpMkLst>
        </pc:cxnChg>
        <pc:cxnChg chg="add">
          <ac:chgData name="Smetanová, Radka" userId="3cd5dd29-66b2-4127-b2d5-b2827dc8c452" providerId="ADAL" clId="{CB9F779F-E572-4E3C-8CFE-7677D64380AF}" dt="2023-03-25T16:49:42.927" v="2" actId="26606"/>
          <ac:cxnSpMkLst>
            <pc:docMk/>
            <pc:sldMk cId="2584515038" sldId="256"/>
            <ac:cxnSpMk id="1035" creationId="{74EEBF2A-B7AF-4EC9-B6F7-BF425E70A0D9}"/>
          </ac:cxnSpMkLst>
        </pc:cxnChg>
      </pc:sldChg>
      <pc:sldChg chg="del">
        <pc:chgData name="Smetanová, Radka" userId="3cd5dd29-66b2-4127-b2d5-b2827dc8c452" providerId="ADAL" clId="{CB9F779F-E572-4E3C-8CFE-7677D64380AF}" dt="2023-03-25T17:00:39.842" v="177" actId="47"/>
        <pc:sldMkLst>
          <pc:docMk/>
          <pc:sldMk cId="3488125702" sldId="259"/>
        </pc:sldMkLst>
      </pc:sldChg>
      <pc:sldChg chg="addSp delSp modSp mod modTransition modAnim">
        <pc:chgData name="Smetanová, Radka" userId="3cd5dd29-66b2-4127-b2d5-b2827dc8c452" providerId="ADAL" clId="{CB9F779F-E572-4E3C-8CFE-7677D64380AF}" dt="2023-03-25T17:11:53.267" v="304"/>
        <pc:sldMkLst>
          <pc:docMk/>
          <pc:sldMk cId="3575096232" sldId="263"/>
        </pc:sldMkLst>
        <pc:spChg chg="mod">
          <ac:chgData name="Smetanová, Radka" userId="3cd5dd29-66b2-4127-b2d5-b2827dc8c452" providerId="ADAL" clId="{CB9F779F-E572-4E3C-8CFE-7677D64380AF}" dt="2023-03-25T16:55:36.356" v="14" actId="1076"/>
          <ac:spMkLst>
            <pc:docMk/>
            <pc:sldMk cId="3575096232" sldId="263"/>
            <ac:spMk id="2" creationId="{D55FA7E5-AFDC-4C50-98FA-D9A8A7658192}"/>
          </ac:spMkLst>
        </pc:spChg>
        <pc:spChg chg="add mod">
          <ac:chgData name="Smetanová, Radka" userId="3cd5dd29-66b2-4127-b2d5-b2827dc8c452" providerId="ADAL" clId="{CB9F779F-E572-4E3C-8CFE-7677D64380AF}" dt="2023-03-25T16:56:10.824" v="22" actId="1037"/>
          <ac:spMkLst>
            <pc:docMk/>
            <pc:sldMk cId="3575096232" sldId="263"/>
            <ac:spMk id="3" creationId="{D2330DDA-18DD-4B10-A58E-C41169282CF2}"/>
          </ac:spMkLst>
        </pc:spChg>
        <pc:spChg chg="add mod">
          <ac:chgData name="Smetanová, Radka" userId="3cd5dd29-66b2-4127-b2d5-b2827dc8c452" providerId="ADAL" clId="{CB9F779F-E572-4E3C-8CFE-7677D64380AF}" dt="2023-03-25T16:56:23.551" v="27" actId="1036"/>
          <ac:spMkLst>
            <pc:docMk/>
            <pc:sldMk cId="3575096232" sldId="263"/>
            <ac:spMk id="17" creationId="{BDC11DC3-F476-4E39-BC02-848AFA1DB4FC}"/>
          </ac:spMkLst>
        </pc:spChg>
        <pc:spChg chg="add mod">
          <ac:chgData name="Smetanová, Radka" userId="3cd5dd29-66b2-4127-b2d5-b2827dc8c452" providerId="ADAL" clId="{CB9F779F-E572-4E3C-8CFE-7677D64380AF}" dt="2023-03-25T16:56:30.904" v="31" actId="1035"/>
          <ac:spMkLst>
            <pc:docMk/>
            <pc:sldMk cId="3575096232" sldId="263"/>
            <ac:spMk id="18" creationId="{839B88CC-591C-4A0F-9E36-0B7FBFE9D793}"/>
          </ac:spMkLst>
        </pc:spChg>
        <pc:spChg chg="add mod">
          <ac:chgData name="Smetanová, Radka" userId="3cd5dd29-66b2-4127-b2d5-b2827dc8c452" providerId="ADAL" clId="{CB9F779F-E572-4E3C-8CFE-7677D64380AF}" dt="2023-03-25T16:56:37.283" v="38" actId="1035"/>
          <ac:spMkLst>
            <pc:docMk/>
            <pc:sldMk cId="3575096232" sldId="263"/>
            <ac:spMk id="19" creationId="{C904173F-9CFA-42A3-86C0-DDC6C7991414}"/>
          </ac:spMkLst>
        </pc:spChg>
        <pc:spChg chg="add mod">
          <ac:chgData name="Smetanová, Radka" userId="3cd5dd29-66b2-4127-b2d5-b2827dc8c452" providerId="ADAL" clId="{CB9F779F-E572-4E3C-8CFE-7677D64380AF}" dt="2023-03-25T16:56:43.976" v="40" actId="1076"/>
          <ac:spMkLst>
            <pc:docMk/>
            <pc:sldMk cId="3575096232" sldId="263"/>
            <ac:spMk id="20" creationId="{38DB0A15-D9D4-4D51-A7A5-6319CB881CF3}"/>
          </ac:spMkLst>
        </pc:spChg>
        <pc:spChg chg="add mod">
          <ac:chgData name="Smetanová, Radka" userId="3cd5dd29-66b2-4127-b2d5-b2827dc8c452" providerId="ADAL" clId="{CB9F779F-E572-4E3C-8CFE-7677D64380AF}" dt="2023-03-25T16:56:47.993" v="42" actId="1076"/>
          <ac:spMkLst>
            <pc:docMk/>
            <pc:sldMk cId="3575096232" sldId="263"/>
            <ac:spMk id="21" creationId="{7D3D1682-6859-47BE-9705-33673016B7AB}"/>
          </ac:spMkLst>
        </pc:spChg>
        <pc:spChg chg="del">
          <ac:chgData name="Smetanová, Radka" userId="3cd5dd29-66b2-4127-b2d5-b2827dc8c452" providerId="ADAL" clId="{CB9F779F-E572-4E3C-8CFE-7677D64380AF}" dt="2023-03-25T16:55:19.121" v="10" actId="26606"/>
          <ac:spMkLst>
            <pc:docMk/>
            <pc:sldMk cId="3575096232" sldId="263"/>
            <ac:spMk id="29" creationId="{35F60170-91B4-45F0-B88B-9C07AEC4642C}"/>
          </ac:spMkLst>
        </pc:spChg>
        <pc:spChg chg="add">
          <ac:chgData name="Smetanová, Radka" userId="3cd5dd29-66b2-4127-b2d5-b2827dc8c452" providerId="ADAL" clId="{CB9F779F-E572-4E3C-8CFE-7677D64380AF}" dt="2023-03-25T16:55:19.121" v="10" actId="26606"/>
          <ac:spMkLst>
            <pc:docMk/>
            <pc:sldMk cId="3575096232" sldId="263"/>
            <ac:spMk id="42" creationId="{35F60170-91B4-45F0-B88B-9C07AEC4642C}"/>
          </ac:spMkLst>
        </pc:spChg>
        <pc:picChg chg="mod">
          <ac:chgData name="Smetanová, Radka" userId="3cd5dd29-66b2-4127-b2d5-b2827dc8c452" providerId="ADAL" clId="{CB9F779F-E572-4E3C-8CFE-7677D64380AF}" dt="2023-03-25T16:55:52.638" v="19" actId="1076"/>
          <ac:picMkLst>
            <pc:docMk/>
            <pc:sldMk cId="3575096232" sldId="263"/>
            <ac:picMk id="5" creationId="{ED4AB87A-1414-42FA-9363-DBD63568DFA0}"/>
          </ac:picMkLst>
        </pc:picChg>
        <pc:cxnChg chg="del">
          <ac:chgData name="Smetanová, Radka" userId="3cd5dd29-66b2-4127-b2d5-b2827dc8c452" providerId="ADAL" clId="{CB9F779F-E572-4E3C-8CFE-7677D64380AF}" dt="2023-03-25T16:55:19.121" v="10" actId="26606"/>
          <ac:cxnSpMkLst>
            <pc:docMk/>
            <pc:sldMk cId="3575096232" sldId="263"/>
            <ac:cxnSpMk id="26" creationId="{108D74AC-B125-4E11-BA53-E9E383966DF8}"/>
          </ac:cxnSpMkLst>
        </pc:cxnChg>
        <pc:cxnChg chg="del">
          <ac:chgData name="Smetanová, Radka" userId="3cd5dd29-66b2-4127-b2d5-b2827dc8c452" providerId="ADAL" clId="{CB9F779F-E572-4E3C-8CFE-7677D64380AF}" dt="2023-03-25T16:55:19.121" v="10" actId="26606"/>
          <ac:cxnSpMkLst>
            <pc:docMk/>
            <pc:sldMk cId="3575096232" sldId="263"/>
            <ac:cxnSpMk id="27" creationId="{9DC76EBE-FB9D-4054-B5D8-19E3EAFE40B2}"/>
          </ac:cxnSpMkLst>
        </pc:cxnChg>
        <pc:cxnChg chg="del">
          <ac:chgData name="Smetanová, Radka" userId="3cd5dd29-66b2-4127-b2d5-b2827dc8c452" providerId="ADAL" clId="{CB9F779F-E572-4E3C-8CFE-7677D64380AF}" dt="2023-03-25T16:55:19.121" v="10" actId="26606"/>
          <ac:cxnSpMkLst>
            <pc:docMk/>
            <pc:sldMk cId="3575096232" sldId="263"/>
            <ac:cxnSpMk id="28" creationId="{A2EFA84C-D756-4DC7-AA46-68D776F37FA4}"/>
          </ac:cxnSpMkLst>
        </pc:cxnChg>
        <pc:cxnChg chg="del">
          <ac:chgData name="Smetanová, Radka" userId="3cd5dd29-66b2-4127-b2d5-b2827dc8c452" providerId="ADAL" clId="{CB9F779F-E572-4E3C-8CFE-7677D64380AF}" dt="2023-03-25T16:55:19.121" v="10" actId="26606"/>
          <ac:cxnSpMkLst>
            <pc:docMk/>
            <pc:sldMk cId="3575096232" sldId="263"/>
            <ac:cxnSpMk id="30" creationId="{82A1AB15-495E-4EE0-98F0-89DD89CD14FD}"/>
          </ac:cxnSpMkLst>
        </pc:cxnChg>
        <pc:cxnChg chg="del">
          <ac:chgData name="Smetanová, Radka" userId="3cd5dd29-66b2-4127-b2d5-b2827dc8c452" providerId="ADAL" clId="{CB9F779F-E572-4E3C-8CFE-7677D64380AF}" dt="2023-03-25T16:55:19.121" v="10" actId="26606"/>
          <ac:cxnSpMkLst>
            <pc:docMk/>
            <pc:sldMk cId="3575096232" sldId="263"/>
            <ac:cxnSpMk id="31" creationId="{74EEBF2A-B7AF-4EC9-B6F7-BF425E70A0D9}"/>
          </ac:cxnSpMkLst>
        </pc:cxnChg>
        <pc:cxnChg chg="add">
          <ac:chgData name="Smetanová, Radka" userId="3cd5dd29-66b2-4127-b2d5-b2827dc8c452" providerId="ADAL" clId="{CB9F779F-E572-4E3C-8CFE-7677D64380AF}" dt="2023-03-25T16:55:19.121" v="10" actId="26606"/>
          <ac:cxnSpMkLst>
            <pc:docMk/>
            <pc:sldMk cId="3575096232" sldId="263"/>
            <ac:cxnSpMk id="36" creationId="{108D74AC-B125-4E11-BA53-E9E383966DF8}"/>
          </ac:cxnSpMkLst>
        </pc:cxnChg>
        <pc:cxnChg chg="add">
          <ac:chgData name="Smetanová, Radka" userId="3cd5dd29-66b2-4127-b2d5-b2827dc8c452" providerId="ADAL" clId="{CB9F779F-E572-4E3C-8CFE-7677D64380AF}" dt="2023-03-25T16:55:19.121" v="10" actId="26606"/>
          <ac:cxnSpMkLst>
            <pc:docMk/>
            <pc:sldMk cId="3575096232" sldId="263"/>
            <ac:cxnSpMk id="38" creationId="{9DC76EBE-FB9D-4054-B5D8-19E3EAFE40B2}"/>
          </ac:cxnSpMkLst>
        </pc:cxnChg>
        <pc:cxnChg chg="add">
          <ac:chgData name="Smetanová, Radka" userId="3cd5dd29-66b2-4127-b2d5-b2827dc8c452" providerId="ADAL" clId="{CB9F779F-E572-4E3C-8CFE-7677D64380AF}" dt="2023-03-25T16:55:19.121" v="10" actId="26606"/>
          <ac:cxnSpMkLst>
            <pc:docMk/>
            <pc:sldMk cId="3575096232" sldId="263"/>
            <ac:cxnSpMk id="40" creationId="{A2EFA84C-D756-4DC7-AA46-68D776F37FA4}"/>
          </ac:cxnSpMkLst>
        </pc:cxnChg>
        <pc:cxnChg chg="add">
          <ac:chgData name="Smetanová, Radka" userId="3cd5dd29-66b2-4127-b2d5-b2827dc8c452" providerId="ADAL" clId="{CB9F779F-E572-4E3C-8CFE-7677D64380AF}" dt="2023-03-25T16:55:19.121" v="10" actId="26606"/>
          <ac:cxnSpMkLst>
            <pc:docMk/>
            <pc:sldMk cId="3575096232" sldId="263"/>
            <ac:cxnSpMk id="44" creationId="{0D4B1F40-0C40-4D76-A9D3-C086863380FD}"/>
          </ac:cxnSpMkLst>
        </pc:cxnChg>
        <pc:cxnChg chg="add">
          <ac:chgData name="Smetanová, Radka" userId="3cd5dd29-66b2-4127-b2d5-b2827dc8c452" providerId="ADAL" clId="{CB9F779F-E572-4E3C-8CFE-7677D64380AF}" dt="2023-03-25T16:55:19.121" v="10" actId="26606"/>
          <ac:cxnSpMkLst>
            <pc:docMk/>
            <pc:sldMk cId="3575096232" sldId="263"/>
            <ac:cxnSpMk id="46" creationId="{EFDB5627-AABE-4D21-8E40-2910105751DA}"/>
          </ac:cxnSpMkLst>
        </pc:cxnChg>
      </pc:sldChg>
      <pc:sldChg chg="addSp delSp modSp mod modTransition modAnim">
        <pc:chgData name="Smetanová, Radka" userId="3cd5dd29-66b2-4127-b2d5-b2827dc8c452" providerId="ADAL" clId="{CB9F779F-E572-4E3C-8CFE-7677D64380AF}" dt="2023-03-25T17:11:53.267" v="304"/>
        <pc:sldMkLst>
          <pc:docMk/>
          <pc:sldMk cId="3527449369" sldId="264"/>
        </pc:sldMkLst>
        <pc:spChg chg="mod">
          <ac:chgData name="Smetanová, Radka" userId="3cd5dd29-66b2-4127-b2d5-b2827dc8c452" providerId="ADAL" clId="{CB9F779F-E572-4E3C-8CFE-7677D64380AF}" dt="2023-03-25T16:57:19.194" v="47" actId="1076"/>
          <ac:spMkLst>
            <pc:docMk/>
            <pc:sldMk cId="3527449369" sldId="264"/>
            <ac:spMk id="2" creationId="{048C0C92-DF86-4BD4-BA2D-269BE0B3B325}"/>
          </ac:spMkLst>
        </pc:spChg>
        <pc:spChg chg="add mod">
          <ac:chgData name="Smetanová, Radka" userId="3cd5dd29-66b2-4127-b2d5-b2827dc8c452" providerId="ADAL" clId="{CB9F779F-E572-4E3C-8CFE-7677D64380AF}" dt="2023-03-25T16:58:05.362" v="104" actId="14100"/>
          <ac:spMkLst>
            <pc:docMk/>
            <pc:sldMk cId="3527449369" sldId="264"/>
            <ac:spMk id="17" creationId="{E5B2BF5B-AB29-4593-988E-C89AC804D264}"/>
          </ac:spMkLst>
        </pc:spChg>
        <pc:spChg chg="del">
          <ac:chgData name="Smetanová, Radka" userId="3cd5dd29-66b2-4127-b2d5-b2827dc8c452" providerId="ADAL" clId="{CB9F779F-E572-4E3C-8CFE-7677D64380AF}" dt="2023-03-25T16:57:07.568" v="43" actId="26606"/>
          <ac:spMkLst>
            <pc:docMk/>
            <pc:sldMk cId="3527449369" sldId="264"/>
            <ac:spMk id="18" creationId="{35F60170-91B4-45F0-B88B-9C07AEC4642C}"/>
          </ac:spMkLst>
        </pc:spChg>
        <pc:spChg chg="add mod">
          <ac:chgData name="Smetanová, Radka" userId="3cd5dd29-66b2-4127-b2d5-b2827dc8c452" providerId="ADAL" clId="{CB9F779F-E572-4E3C-8CFE-7677D64380AF}" dt="2023-03-25T16:58:23.322" v="143" actId="1035"/>
          <ac:spMkLst>
            <pc:docMk/>
            <pc:sldMk cId="3527449369" sldId="264"/>
            <ac:spMk id="19" creationId="{D314EDD0-D7BB-4437-A6D0-E01313F93D18}"/>
          </ac:spMkLst>
        </pc:spChg>
        <pc:spChg chg="add mod">
          <ac:chgData name="Smetanová, Radka" userId="3cd5dd29-66b2-4127-b2d5-b2827dc8c452" providerId="ADAL" clId="{CB9F779F-E572-4E3C-8CFE-7677D64380AF}" dt="2023-03-25T16:58:37.602" v="149" actId="1035"/>
          <ac:spMkLst>
            <pc:docMk/>
            <pc:sldMk cId="3527449369" sldId="264"/>
            <ac:spMk id="21" creationId="{8D58F1DD-FD39-4D03-953E-06F0EAFEAABF}"/>
          </ac:spMkLst>
        </pc:spChg>
        <pc:spChg chg="add mod">
          <ac:chgData name="Smetanová, Radka" userId="3cd5dd29-66b2-4127-b2d5-b2827dc8c452" providerId="ADAL" clId="{CB9F779F-E572-4E3C-8CFE-7677D64380AF}" dt="2023-03-25T16:58:46.042" v="158" actId="1037"/>
          <ac:spMkLst>
            <pc:docMk/>
            <pc:sldMk cId="3527449369" sldId="264"/>
            <ac:spMk id="23" creationId="{E9363AAF-F7DE-44EB-96E0-BEA4C9BA52EA}"/>
          </ac:spMkLst>
        </pc:spChg>
        <pc:spChg chg="add mod">
          <ac:chgData name="Smetanová, Radka" userId="3cd5dd29-66b2-4127-b2d5-b2827dc8c452" providerId="ADAL" clId="{CB9F779F-E572-4E3C-8CFE-7677D64380AF}" dt="2023-03-25T16:59:00.967" v="172" actId="14100"/>
          <ac:spMkLst>
            <pc:docMk/>
            <pc:sldMk cId="3527449369" sldId="264"/>
            <ac:spMk id="24" creationId="{DECDC182-28D3-4730-8E96-4B40E2FC1468}"/>
          </ac:spMkLst>
        </pc:spChg>
        <pc:spChg chg="add">
          <ac:chgData name="Smetanová, Radka" userId="3cd5dd29-66b2-4127-b2d5-b2827dc8c452" providerId="ADAL" clId="{CB9F779F-E572-4E3C-8CFE-7677D64380AF}" dt="2023-03-25T16:57:07.568" v="43" actId="26606"/>
          <ac:spMkLst>
            <pc:docMk/>
            <pc:sldMk cId="3527449369" sldId="264"/>
            <ac:spMk id="33" creationId="{35F60170-91B4-45F0-B88B-9C07AEC4642C}"/>
          </ac:spMkLst>
        </pc:spChg>
        <pc:picChg chg="del">
          <ac:chgData name="Smetanová, Radka" userId="3cd5dd29-66b2-4127-b2d5-b2827dc8c452" providerId="ADAL" clId="{CB9F779F-E572-4E3C-8CFE-7677D64380AF}" dt="2023-03-25T16:53:58.509" v="9" actId="478"/>
          <ac:picMkLst>
            <pc:docMk/>
            <pc:sldMk cId="3527449369" sldId="264"/>
            <ac:picMk id="5" creationId="{813C6560-3CB5-4993-8A14-3CDB187A163A}"/>
          </ac:picMkLst>
        </pc:picChg>
        <pc:picChg chg="mod modCrop">
          <ac:chgData name="Smetanová, Radka" userId="3cd5dd29-66b2-4127-b2d5-b2827dc8c452" providerId="ADAL" clId="{CB9F779F-E572-4E3C-8CFE-7677D64380AF}" dt="2023-03-25T16:57:38.279" v="51" actId="14100"/>
          <ac:picMkLst>
            <pc:docMk/>
            <pc:sldMk cId="3527449369" sldId="264"/>
            <ac:picMk id="7" creationId="{685AF8CB-B22D-4AE6-A969-D8C7D60F9CAD}"/>
          </ac:picMkLst>
        </pc:picChg>
        <pc:cxnChg chg="del">
          <ac:chgData name="Smetanová, Radka" userId="3cd5dd29-66b2-4127-b2d5-b2827dc8c452" providerId="ADAL" clId="{CB9F779F-E572-4E3C-8CFE-7677D64380AF}" dt="2023-03-25T16:57:07.568" v="43" actId="26606"/>
          <ac:cxnSpMkLst>
            <pc:docMk/>
            <pc:sldMk cId="3527449369" sldId="264"/>
            <ac:cxnSpMk id="12" creationId="{108D74AC-B125-4E11-BA53-E9E383966DF8}"/>
          </ac:cxnSpMkLst>
        </pc:cxnChg>
        <pc:cxnChg chg="del">
          <ac:chgData name="Smetanová, Radka" userId="3cd5dd29-66b2-4127-b2d5-b2827dc8c452" providerId="ADAL" clId="{CB9F779F-E572-4E3C-8CFE-7677D64380AF}" dt="2023-03-25T16:57:07.568" v="43" actId="26606"/>
          <ac:cxnSpMkLst>
            <pc:docMk/>
            <pc:sldMk cId="3527449369" sldId="264"/>
            <ac:cxnSpMk id="14" creationId="{9DC76EBE-FB9D-4054-B5D8-19E3EAFE40B2}"/>
          </ac:cxnSpMkLst>
        </pc:cxnChg>
        <pc:cxnChg chg="del">
          <ac:chgData name="Smetanová, Radka" userId="3cd5dd29-66b2-4127-b2d5-b2827dc8c452" providerId="ADAL" clId="{CB9F779F-E572-4E3C-8CFE-7677D64380AF}" dt="2023-03-25T16:57:07.568" v="43" actId="26606"/>
          <ac:cxnSpMkLst>
            <pc:docMk/>
            <pc:sldMk cId="3527449369" sldId="264"/>
            <ac:cxnSpMk id="16" creationId="{A2EFA84C-D756-4DC7-AA46-68D776F37FA4}"/>
          </ac:cxnSpMkLst>
        </pc:cxnChg>
        <pc:cxnChg chg="del">
          <ac:chgData name="Smetanová, Radka" userId="3cd5dd29-66b2-4127-b2d5-b2827dc8c452" providerId="ADAL" clId="{CB9F779F-E572-4E3C-8CFE-7677D64380AF}" dt="2023-03-25T16:57:07.568" v="43" actId="26606"/>
          <ac:cxnSpMkLst>
            <pc:docMk/>
            <pc:sldMk cId="3527449369" sldId="264"/>
            <ac:cxnSpMk id="20" creationId="{2C84CC28-1690-471E-9AE2-3198EB86316B}"/>
          </ac:cxnSpMkLst>
        </pc:cxnChg>
        <pc:cxnChg chg="del">
          <ac:chgData name="Smetanová, Radka" userId="3cd5dd29-66b2-4127-b2d5-b2827dc8c452" providerId="ADAL" clId="{CB9F779F-E572-4E3C-8CFE-7677D64380AF}" dt="2023-03-25T16:57:07.568" v="43" actId="26606"/>
          <ac:cxnSpMkLst>
            <pc:docMk/>
            <pc:sldMk cId="3527449369" sldId="264"/>
            <ac:cxnSpMk id="22" creationId="{526E6137-4B85-4A65-BCC4-9BAB3D0DAE71}"/>
          </ac:cxnSpMkLst>
        </pc:cxnChg>
        <pc:cxnChg chg="add">
          <ac:chgData name="Smetanová, Radka" userId="3cd5dd29-66b2-4127-b2d5-b2827dc8c452" providerId="ADAL" clId="{CB9F779F-E572-4E3C-8CFE-7677D64380AF}" dt="2023-03-25T16:57:07.568" v="43" actId="26606"/>
          <ac:cxnSpMkLst>
            <pc:docMk/>
            <pc:sldMk cId="3527449369" sldId="264"/>
            <ac:cxnSpMk id="27" creationId="{108D74AC-B125-4E11-BA53-E9E383966DF8}"/>
          </ac:cxnSpMkLst>
        </pc:cxnChg>
        <pc:cxnChg chg="add">
          <ac:chgData name="Smetanová, Radka" userId="3cd5dd29-66b2-4127-b2d5-b2827dc8c452" providerId="ADAL" clId="{CB9F779F-E572-4E3C-8CFE-7677D64380AF}" dt="2023-03-25T16:57:07.568" v="43" actId="26606"/>
          <ac:cxnSpMkLst>
            <pc:docMk/>
            <pc:sldMk cId="3527449369" sldId="264"/>
            <ac:cxnSpMk id="29" creationId="{9DC76EBE-FB9D-4054-B5D8-19E3EAFE40B2}"/>
          </ac:cxnSpMkLst>
        </pc:cxnChg>
        <pc:cxnChg chg="add">
          <ac:chgData name="Smetanová, Radka" userId="3cd5dd29-66b2-4127-b2d5-b2827dc8c452" providerId="ADAL" clId="{CB9F779F-E572-4E3C-8CFE-7677D64380AF}" dt="2023-03-25T16:57:07.568" v="43" actId="26606"/>
          <ac:cxnSpMkLst>
            <pc:docMk/>
            <pc:sldMk cId="3527449369" sldId="264"/>
            <ac:cxnSpMk id="31" creationId="{A2EFA84C-D756-4DC7-AA46-68D776F37FA4}"/>
          </ac:cxnSpMkLst>
        </pc:cxnChg>
        <pc:cxnChg chg="add">
          <ac:chgData name="Smetanová, Radka" userId="3cd5dd29-66b2-4127-b2d5-b2827dc8c452" providerId="ADAL" clId="{CB9F779F-E572-4E3C-8CFE-7677D64380AF}" dt="2023-03-25T16:57:07.568" v="43" actId="26606"/>
          <ac:cxnSpMkLst>
            <pc:docMk/>
            <pc:sldMk cId="3527449369" sldId="264"/>
            <ac:cxnSpMk id="35" creationId="{0D4B1F40-0C40-4D76-A9D3-C086863380FD}"/>
          </ac:cxnSpMkLst>
        </pc:cxnChg>
        <pc:cxnChg chg="add">
          <ac:chgData name="Smetanová, Radka" userId="3cd5dd29-66b2-4127-b2d5-b2827dc8c452" providerId="ADAL" clId="{CB9F779F-E572-4E3C-8CFE-7677D64380AF}" dt="2023-03-25T16:57:07.568" v="43" actId="26606"/>
          <ac:cxnSpMkLst>
            <pc:docMk/>
            <pc:sldMk cId="3527449369" sldId="264"/>
            <ac:cxnSpMk id="37" creationId="{EFDB5627-AABE-4D21-8E40-2910105751DA}"/>
          </ac:cxnSpMkLst>
        </pc:cxnChg>
      </pc:sldChg>
      <pc:sldChg chg="addSp delSp modSp add mod modTransition setBg delDesignElem">
        <pc:chgData name="Smetanová, Radka" userId="3cd5dd29-66b2-4127-b2d5-b2827dc8c452" providerId="ADAL" clId="{CB9F779F-E572-4E3C-8CFE-7677D64380AF}" dt="2023-03-25T17:11:53.267" v="304"/>
        <pc:sldMkLst>
          <pc:docMk/>
          <pc:sldMk cId="3399040794" sldId="270"/>
        </pc:sldMkLst>
        <pc:spChg chg="mod">
          <ac:chgData name="Smetanová, Radka" userId="3cd5dd29-66b2-4127-b2d5-b2827dc8c452" providerId="ADAL" clId="{CB9F779F-E572-4E3C-8CFE-7677D64380AF}" dt="2023-03-25T17:01:07.547" v="205" actId="26606"/>
          <ac:spMkLst>
            <pc:docMk/>
            <pc:sldMk cId="3399040794" sldId="270"/>
            <ac:spMk id="2" creationId="{39762C64-49CF-4208-9F5F-61A4000EA1B7}"/>
          </ac:spMkLst>
        </pc:spChg>
        <pc:spChg chg="mod">
          <ac:chgData name="Smetanová, Radka" userId="3cd5dd29-66b2-4127-b2d5-b2827dc8c452" providerId="ADAL" clId="{CB9F779F-E572-4E3C-8CFE-7677D64380AF}" dt="2023-03-25T17:05:09.445" v="232" actId="20577"/>
          <ac:spMkLst>
            <pc:docMk/>
            <pc:sldMk cId="3399040794" sldId="270"/>
            <ac:spMk id="3" creationId="{9C8A1656-23D4-40EE-B162-837A68B1EF7F}"/>
          </ac:spMkLst>
        </pc:spChg>
        <pc:spChg chg="del">
          <ac:chgData name="Smetanová, Radka" userId="3cd5dd29-66b2-4127-b2d5-b2827dc8c452" providerId="ADAL" clId="{CB9F779F-E572-4E3C-8CFE-7677D64380AF}" dt="2023-03-25T17:00:52.583" v="179"/>
          <ac:spMkLst>
            <pc:docMk/>
            <pc:sldMk cId="3399040794" sldId="270"/>
            <ac:spMk id="8" creationId="{78632963-757B-40C2-BB84-FC6107A54DAD}"/>
          </ac:spMkLst>
        </pc:spChg>
        <pc:spChg chg="del">
          <ac:chgData name="Smetanová, Radka" userId="3cd5dd29-66b2-4127-b2d5-b2827dc8c452" providerId="ADAL" clId="{CB9F779F-E572-4E3C-8CFE-7677D64380AF}" dt="2023-03-25T17:00:52.583" v="179"/>
          <ac:spMkLst>
            <pc:docMk/>
            <pc:sldMk cId="3399040794" sldId="270"/>
            <ac:spMk id="9" creationId="{EE0D13DB-D099-4541-888D-DE0186F1C8F0}"/>
          </ac:spMkLst>
        </pc:spChg>
        <pc:spChg chg="add">
          <ac:chgData name="Smetanová, Radka" userId="3cd5dd29-66b2-4127-b2d5-b2827dc8c452" providerId="ADAL" clId="{CB9F779F-E572-4E3C-8CFE-7677D64380AF}" dt="2023-03-25T17:01:07.547" v="205" actId="26606"/>
          <ac:spMkLst>
            <pc:docMk/>
            <pc:sldMk cId="3399040794" sldId="270"/>
            <ac:spMk id="10" creationId="{92B0CFF1-78D7-4A83-A95E-71F9E3831622}"/>
          </ac:spMkLst>
        </pc:spChg>
        <pc:spChg chg="del">
          <ac:chgData name="Smetanová, Radka" userId="3cd5dd29-66b2-4127-b2d5-b2827dc8c452" providerId="ADAL" clId="{CB9F779F-E572-4E3C-8CFE-7677D64380AF}" dt="2023-03-25T17:00:52.583" v="179"/>
          <ac:spMkLst>
            <pc:docMk/>
            <pc:sldMk cId="3399040794" sldId="270"/>
            <ac:spMk id="11" creationId="{2853AE55-7E35-44B0-89F1-3F52B262AF33}"/>
          </ac:spMkLst>
        </pc:spChg>
        <pc:spChg chg="add">
          <ac:chgData name="Smetanová, Radka" userId="3cd5dd29-66b2-4127-b2d5-b2827dc8c452" providerId="ADAL" clId="{CB9F779F-E572-4E3C-8CFE-7677D64380AF}" dt="2023-03-25T17:01:07.547" v="205" actId="26606"/>
          <ac:spMkLst>
            <pc:docMk/>
            <pc:sldMk cId="3399040794" sldId="270"/>
            <ac:spMk id="12" creationId="{C12927E5-081D-440D-A775-C0AE9DA1E3EC}"/>
          </ac:spMkLst>
        </pc:spChg>
        <pc:spChg chg="del">
          <ac:chgData name="Smetanová, Radka" userId="3cd5dd29-66b2-4127-b2d5-b2827dc8c452" providerId="ADAL" clId="{CB9F779F-E572-4E3C-8CFE-7677D64380AF}" dt="2023-03-25T17:00:52.583" v="179"/>
          <ac:spMkLst>
            <pc:docMk/>
            <pc:sldMk cId="3399040794" sldId="270"/>
            <ac:spMk id="16" creationId="{DBC4BE4D-4B50-4F51-9F85-4B5D60B02D81}"/>
          </ac:spMkLst>
        </pc:spChg>
        <pc:picChg chg="mod ord">
          <ac:chgData name="Smetanová, Radka" userId="3cd5dd29-66b2-4127-b2d5-b2827dc8c452" providerId="ADAL" clId="{CB9F779F-E572-4E3C-8CFE-7677D64380AF}" dt="2023-03-25T17:01:07.547" v="205" actId="26606"/>
          <ac:picMkLst>
            <pc:docMk/>
            <pc:sldMk cId="3399040794" sldId="270"/>
            <ac:picMk id="5" creationId="{4A327F70-E51A-F38D-49E4-9C819E602C8A}"/>
          </ac:picMkLst>
        </pc:picChg>
        <pc:cxnChg chg="add">
          <ac:chgData name="Smetanová, Radka" userId="3cd5dd29-66b2-4127-b2d5-b2827dc8c452" providerId="ADAL" clId="{CB9F779F-E572-4E3C-8CFE-7677D64380AF}" dt="2023-03-25T17:01:07.547" v="205" actId="26606"/>
          <ac:cxnSpMkLst>
            <pc:docMk/>
            <pc:sldMk cId="3399040794" sldId="270"/>
            <ac:cxnSpMk id="7" creationId="{C4558310-C928-4426-BFAC-68450D291D0A}"/>
          </ac:cxnSpMkLst>
        </pc:cxnChg>
        <pc:cxnChg chg="add">
          <ac:chgData name="Smetanová, Radka" userId="3cd5dd29-66b2-4127-b2d5-b2827dc8c452" providerId="ADAL" clId="{CB9F779F-E572-4E3C-8CFE-7677D64380AF}" dt="2023-03-25T17:01:07.547" v="205" actId="26606"/>
          <ac:cxnSpMkLst>
            <pc:docMk/>
            <pc:sldMk cId="3399040794" sldId="270"/>
            <ac:cxnSpMk id="14" creationId="{22CDD0E7-BDD6-41F4-8AAB-088A2E8D0367}"/>
          </ac:cxnSpMkLst>
        </pc:cxnChg>
        <pc:cxnChg chg="add">
          <ac:chgData name="Smetanová, Radka" userId="3cd5dd29-66b2-4127-b2d5-b2827dc8c452" providerId="ADAL" clId="{CB9F779F-E572-4E3C-8CFE-7677D64380AF}" dt="2023-03-25T17:01:07.547" v="205" actId="26606"/>
          <ac:cxnSpMkLst>
            <pc:docMk/>
            <pc:sldMk cId="3399040794" sldId="270"/>
            <ac:cxnSpMk id="18" creationId="{B58B45F5-E162-4AF7-9E46-A4290969B479}"/>
          </ac:cxnSpMkLst>
        </pc:cxnChg>
      </pc:sldChg>
      <pc:sldChg chg="modSp add mod modTransition">
        <pc:chgData name="Smetanová, Radka" userId="3cd5dd29-66b2-4127-b2d5-b2827dc8c452" providerId="ADAL" clId="{CB9F779F-E572-4E3C-8CFE-7677D64380AF}" dt="2023-03-25T17:11:53.267" v="304"/>
        <pc:sldMkLst>
          <pc:docMk/>
          <pc:sldMk cId="1402589463" sldId="271"/>
        </pc:sldMkLst>
        <pc:spChg chg="mod">
          <ac:chgData name="Smetanová, Radka" userId="3cd5dd29-66b2-4127-b2d5-b2827dc8c452" providerId="ADAL" clId="{CB9F779F-E572-4E3C-8CFE-7677D64380AF}" dt="2023-03-25T17:00:18.788" v="174" actId="113"/>
          <ac:spMkLst>
            <pc:docMk/>
            <pc:sldMk cId="1402589463" sldId="271"/>
            <ac:spMk id="2" creationId="{5478425F-6081-4DFF-996F-45107450D88E}"/>
          </ac:spMkLst>
        </pc:spChg>
        <pc:spChg chg="mod">
          <ac:chgData name="Smetanová, Radka" userId="3cd5dd29-66b2-4127-b2d5-b2827dc8c452" providerId="ADAL" clId="{CB9F779F-E572-4E3C-8CFE-7677D64380AF}" dt="2023-03-25T17:00:30.642" v="176" actId="14100"/>
          <ac:spMkLst>
            <pc:docMk/>
            <pc:sldMk cId="1402589463" sldId="271"/>
            <ac:spMk id="3" creationId="{72A3B215-8C91-4B81-9908-26EA6CAED5DC}"/>
          </ac:spMkLst>
        </pc:spChg>
      </pc:sldChg>
      <pc:sldChg chg="modTransition">
        <pc:chgData name="Smetanová, Radka" userId="3cd5dd29-66b2-4127-b2d5-b2827dc8c452" providerId="ADAL" clId="{CB9F779F-E572-4E3C-8CFE-7677D64380AF}" dt="2023-03-25T17:11:53.267" v="304"/>
        <pc:sldMkLst>
          <pc:docMk/>
          <pc:sldMk cId="4096431791" sldId="274"/>
        </pc:sldMkLst>
      </pc:sldChg>
      <pc:sldChg chg="modSp mod modTransition">
        <pc:chgData name="Smetanová, Radka" userId="3cd5dd29-66b2-4127-b2d5-b2827dc8c452" providerId="ADAL" clId="{CB9F779F-E572-4E3C-8CFE-7677D64380AF}" dt="2023-03-25T17:11:53.267" v="304"/>
        <pc:sldMkLst>
          <pc:docMk/>
          <pc:sldMk cId="1343273100" sldId="275"/>
        </pc:sldMkLst>
        <pc:spChg chg="mod">
          <ac:chgData name="Smetanová, Radka" userId="3cd5dd29-66b2-4127-b2d5-b2827dc8c452" providerId="ADAL" clId="{CB9F779F-E572-4E3C-8CFE-7677D64380AF}" dt="2023-03-25T17:03:49.994" v="221" actId="255"/>
          <ac:spMkLst>
            <pc:docMk/>
            <pc:sldMk cId="1343273100" sldId="275"/>
            <ac:spMk id="2" creationId="{CDF887D5-A6BC-4952-9B96-FCC59FF3005D}"/>
          </ac:spMkLst>
        </pc:spChg>
      </pc:sldChg>
      <pc:sldChg chg="addSp delSp modSp mod modTransition modAnim">
        <pc:chgData name="Smetanová, Radka" userId="3cd5dd29-66b2-4127-b2d5-b2827dc8c452" providerId="ADAL" clId="{CB9F779F-E572-4E3C-8CFE-7677D64380AF}" dt="2023-03-25T17:11:53.267" v="304"/>
        <pc:sldMkLst>
          <pc:docMk/>
          <pc:sldMk cId="2264437260" sldId="276"/>
        </pc:sldMkLst>
        <pc:spChg chg="mod">
          <ac:chgData name="Smetanová, Radka" userId="3cd5dd29-66b2-4127-b2d5-b2827dc8c452" providerId="ADAL" clId="{CB9F779F-E572-4E3C-8CFE-7677D64380AF}" dt="2023-03-25T17:03:20.817" v="217" actId="1076"/>
          <ac:spMkLst>
            <pc:docMk/>
            <pc:sldMk cId="2264437260" sldId="276"/>
            <ac:spMk id="2" creationId="{C311B76D-4B83-4DB2-9F14-86B4709FD0A3}"/>
          </ac:spMkLst>
        </pc:spChg>
        <pc:spChg chg="del">
          <ac:chgData name="Smetanová, Radka" userId="3cd5dd29-66b2-4127-b2d5-b2827dc8c452" providerId="ADAL" clId="{CB9F779F-E572-4E3C-8CFE-7677D64380AF}" dt="2023-03-25T17:02:43.664" v="207" actId="26606"/>
          <ac:spMkLst>
            <pc:docMk/>
            <pc:sldMk cId="2264437260" sldId="276"/>
            <ac:spMk id="16" creationId="{C7FE5201-BB98-480C-BADB-207C8F893897}"/>
          </ac:spMkLst>
        </pc:spChg>
        <pc:spChg chg="add">
          <ac:chgData name="Smetanová, Radka" userId="3cd5dd29-66b2-4127-b2d5-b2827dc8c452" providerId="ADAL" clId="{CB9F779F-E572-4E3C-8CFE-7677D64380AF}" dt="2023-03-25T17:02:43.664" v="207" actId="26606"/>
          <ac:spMkLst>
            <pc:docMk/>
            <pc:sldMk cId="2264437260" sldId="276"/>
            <ac:spMk id="33" creationId="{35F60170-91B4-45F0-B88B-9C07AEC4642C}"/>
          </ac:spMkLst>
        </pc:spChg>
        <pc:picChg chg="mod">
          <ac:chgData name="Smetanová, Radka" userId="3cd5dd29-66b2-4127-b2d5-b2827dc8c452" providerId="ADAL" clId="{CB9F779F-E572-4E3C-8CFE-7677D64380AF}" dt="2023-03-25T17:03:27.208" v="219" actId="1076"/>
          <ac:picMkLst>
            <pc:docMk/>
            <pc:sldMk cId="2264437260" sldId="276"/>
            <ac:picMk id="5" creationId="{E42067A7-1E9F-436E-9765-3CBB12FFADD4}"/>
          </ac:picMkLst>
        </pc:picChg>
        <pc:cxnChg chg="del">
          <ac:chgData name="Smetanová, Radka" userId="3cd5dd29-66b2-4127-b2d5-b2827dc8c452" providerId="ADAL" clId="{CB9F779F-E572-4E3C-8CFE-7677D64380AF}" dt="2023-03-25T17:02:43.664" v="207" actId="26606"/>
          <ac:cxnSpMkLst>
            <pc:docMk/>
            <pc:sldMk cId="2264437260" sldId="276"/>
            <ac:cxnSpMk id="10" creationId="{108D74AC-B125-4E11-BA53-E9E383966DF8}"/>
          </ac:cxnSpMkLst>
        </pc:cxnChg>
        <pc:cxnChg chg="del">
          <ac:chgData name="Smetanová, Radka" userId="3cd5dd29-66b2-4127-b2d5-b2827dc8c452" providerId="ADAL" clId="{CB9F779F-E572-4E3C-8CFE-7677D64380AF}" dt="2023-03-25T17:02:43.664" v="207" actId="26606"/>
          <ac:cxnSpMkLst>
            <pc:docMk/>
            <pc:sldMk cId="2264437260" sldId="276"/>
            <ac:cxnSpMk id="12" creationId="{9DC76EBE-FB9D-4054-B5D8-19E3EAFE40B2}"/>
          </ac:cxnSpMkLst>
        </pc:cxnChg>
        <pc:cxnChg chg="del">
          <ac:chgData name="Smetanová, Radka" userId="3cd5dd29-66b2-4127-b2d5-b2827dc8c452" providerId="ADAL" clId="{CB9F779F-E572-4E3C-8CFE-7677D64380AF}" dt="2023-03-25T17:02:43.664" v="207" actId="26606"/>
          <ac:cxnSpMkLst>
            <pc:docMk/>
            <pc:sldMk cId="2264437260" sldId="276"/>
            <ac:cxnSpMk id="14" creationId="{A2EFA84C-D756-4DC7-AA46-68D776F37FA4}"/>
          </ac:cxnSpMkLst>
        </pc:cxnChg>
        <pc:cxnChg chg="del">
          <ac:chgData name="Smetanová, Radka" userId="3cd5dd29-66b2-4127-b2d5-b2827dc8c452" providerId="ADAL" clId="{CB9F779F-E572-4E3C-8CFE-7677D64380AF}" dt="2023-03-25T17:02:43.664" v="207" actId="26606"/>
          <ac:cxnSpMkLst>
            <pc:docMk/>
            <pc:sldMk cId="2264437260" sldId="276"/>
            <ac:cxnSpMk id="18" creationId="{16C116DA-899F-423B-A82A-01DAF67C1458}"/>
          </ac:cxnSpMkLst>
        </pc:cxnChg>
        <pc:cxnChg chg="del">
          <ac:chgData name="Smetanová, Radka" userId="3cd5dd29-66b2-4127-b2d5-b2827dc8c452" providerId="ADAL" clId="{CB9F779F-E572-4E3C-8CFE-7677D64380AF}" dt="2023-03-25T17:02:43.664" v="207" actId="26606"/>
          <ac:cxnSpMkLst>
            <pc:docMk/>
            <pc:sldMk cId="2264437260" sldId="276"/>
            <ac:cxnSpMk id="20" creationId="{A7A030CB-D662-4E87-B668-9DE9163E9007}"/>
          </ac:cxnSpMkLst>
        </pc:cxnChg>
        <pc:cxnChg chg="del">
          <ac:chgData name="Smetanová, Radka" userId="3cd5dd29-66b2-4127-b2d5-b2827dc8c452" providerId="ADAL" clId="{CB9F779F-E572-4E3C-8CFE-7677D64380AF}" dt="2023-03-25T17:02:43.664" v="207" actId="26606"/>
          <ac:cxnSpMkLst>
            <pc:docMk/>
            <pc:sldMk cId="2264437260" sldId="276"/>
            <ac:cxnSpMk id="22" creationId="{7F947FE2-C7ED-40F6-BF61-8642A1E95A7E}"/>
          </ac:cxnSpMkLst>
        </pc:cxnChg>
        <pc:cxnChg chg="add">
          <ac:chgData name="Smetanová, Radka" userId="3cd5dd29-66b2-4127-b2d5-b2827dc8c452" providerId="ADAL" clId="{CB9F779F-E572-4E3C-8CFE-7677D64380AF}" dt="2023-03-25T17:02:43.664" v="207" actId="26606"/>
          <ac:cxnSpMkLst>
            <pc:docMk/>
            <pc:sldMk cId="2264437260" sldId="276"/>
            <ac:cxnSpMk id="27" creationId="{108D74AC-B125-4E11-BA53-E9E383966DF8}"/>
          </ac:cxnSpMkLst>
        </pc:cxnChg>
        <pc:cxnChg chg="add">
          <ac:chgData name="Smetanová, Radka" userId="3cd5dd29-66b2-4127-b2d5-b2827dc8c452" providerId="ADAL" clId="{CB9F779F-E572-4E3C-8CFE-7677D64380AF}" dt="2023-03-25T17:02:43.664" v="207" actId="26606"/>
          <ac:cxnSpMkLst>
            <pc:docMk/>
            <pc:sldMk cId="2264437260" sldId="276"/>
            <ac:cxnSpMk id="29" creationId="{9DC76EBE-FB9D-4054-B5D8-19E3EAFE40B2}"/>
          </ac:cxnSpMkLst>
        </pc:cxnChg>
        <pc:cxnChg chg="add">
          <ac:chgData name="Smetanová, Radka" userId="3cd5dd29-66b2-4127-b2d5-b2827dc8c452" providerId="ADAL" clId="{CB9F779F-E572-4E3C-8CFE-7677D64380AF}" dt="2023-03-25T17:02:43.664" v="207" actId="26606"/>
          <ac:cxnSpMkLst>
            <pc:docMk/>
            <pc:sldMk cId="2264437260" sldId="276"/>
            <ac:cxnSpMk id="31" creationId="{A2EFA84C-D756-4DC7-AA46-68D776F37FA4}"/>
          </ac:cxnSpMkLst>
        </pc:cxnChg>
        <pc:cxnChg chg="add">
          <ac:chgData name="Smetanová, Radka" userId="3cd5dd29-66b2-4127-b2d5-b2827dc8c452" providerId="ADAL" clId="{CB9F779F-E572-4E3C-8CFE-7677D64380AF}" dt="2023-03-25T17:02:43.664" v="207" actId="26606"/>
          <ac:cxnSpMkLst>
            <pc:docMk/>
            <pc:sldMk cId="2264437260" sldId="276"/>
            <ac:cxnSpMk id="35" creationId="{0D4B1F40-0C40-4D76-A9D3-C086863380FD}"/>
          </ac:cxnSpMkLst>
        </pc:cxnChg>
        <pc:cxnChg chg="add">
          <ac:chgData name="Smetanová, Radka" userId="3cd5dd29-66b2-4127-b2d5-b2827dc8c452" providerId="ADAL" clId="{CB9F779F-E572-4E3C-8CFE-7677D64380AF}" dt="2023-03-25T17:02:43.664" v="207" actId="26606"/>
          <ac:cxnSpMkLst>
            <pc:docMk/>
            <pc:sldMk cId="2264437260" sldId="276"/>
            <ac:cxnSpMk id="37" creationId="{EFDB5627-AABE-4D21-8E40-2910105751DA}"/>
          </ac:cxnSpMkLst>
        </pc:cxnChg>
      </pc:sldChg>
      <pc:sldChg chg="modTransition">
        <pc:chgData name="Smetanová, Radka" userId="3cd5dd29-66b2-4127-b2d5-b2827dc8c452" providerId="ADAL" clId="{CB9F779F-E572-4E3C-8CFE-7677D64380AF}" dt="2023-03-25T17:11:53.267" v="304"/>
        <pc:sldMkLst>
          <pc:docMk/>
          <pc:sldMk cId="2532178000" sldId="277"/>
        </pc:sldMkLst>
      </pc:sldChg>
      <pc:sldChg chg="addSp modSp add mod ord modTransition">
        <pc:chgData name="Smetanová, Radka" userId="3cd5dd29-66b2-4127-b2d5-b2827dc8c452" providerId="ADAL" clId="{CB9F779F-E572-4E3C-8CFE-7677D64380AF}" dt="2023-03-25T17:11:53.267" v="304"/>
        <pc:sldMkLst>
          <pc:docMk/>
          <pc:sldMk cId="2970223154" sldId="278"/>
        </pc:sldMkLst>
        <pc:picChg chg="add mod">
          <ac:chgData name="Smetanová, Radka" userId="3cd5dd29-66b2-4127-b2d5-b2827dc8c452" providerId="ADAL" clId="{CB9F779F-E572-4E3C-8CFE-7677D64380AF}" dt="2023-03-25T17:05:47.249" v="268" actId="1037"/>
          <ac:picMkLst>
            <pc:docMk/>
            <pc:sldMk cId="2970223154" sldId="278"/>
            <ac:picMk id="11" creationId="{DA28CDAB-CD9C-4091-8197-24EC4846A02C}"/>
          </ac:picMkLst>
        </pc:picChg>
        <pc:picChg chg="add mod">
          <ac:chgData name="Smetanová, Radka" userId="3cd5dd29-66b2-4127-b2d5-b2827dc8c452" providerId="ADAL" clId="{CB9F779F-E572-4E3C-8CFE-7677D64380AF}" dt="2023-03-25T17:05:51.583" v="272" actId="1035"/>
          <ac:picMkLst>
            <pc:docMk/>
            <pc:sldMk cId="2970223154" sldId="278"/>
            <ac:picMk id="13" creationId="{5FCBC697-0D46-4DAB-BA0C-54029E2E2E32}"/>
          </ac:picMkLst>
        </pc:picChg>
        <pc:picChg chg="add mod">
          <ac:chgData name="Smetanová, Radka" userId="3cd5dd29-66b2-4127-b2d5-b2827dc8c452" providerId="ADAL" clId="{CB9F779F-E572-4E3C-8CFE-7677D64380AF}" dt="2023-03-25T17:06:01.808" v="297" actId="1035"/>
          <ac:picMkLst>
            <pc:docMk/>
            <pc:sldMk cId="2970223154" sldId="278"/>
            <ac:picMk id="15" creationId="{7AB7A658-FD7D-4397-AE2D-91DD26EBA79C}"/>
          </ac:picMkLst>
        </pc:picChg>
        <pc:picChg chg="add mod">
          <ac:chgData name="Smetanová, Radka" userId="3cd5dd29-66b2-4127-b2d5-b2827dc8c452" providerId="ADAL" clId="{CB9F779F-E572-4E3C-8CFE-7677D64380AF}" dt="2023-03-25T17:05:59.108" v="293" actId="1036"/>
          <ac:picMkLst>
            <pc:docMk/>
            <pc:sldMk cId="2970223154" sldId="278"/>
            <ac:picMk id="16" creationId="{BCC342E7-5EF1-4C36-B48F-233FA2A8B49D}"/>
          </ac:picMkLst>
        </pc:picChg>
        <pc:picChg chg="add mod">
          <ac:chgData name="Smetanová, Radka" userId="3cd5dd29-66b2-4127-b2d5-b2827dc8c452" providerId="ADAL" clId="{CB9F779F-E572-4E3C-8CFE-7677D64380AF}" dt="2023-03-25T17:05:55.088" v="283" actId="1036"/>
          <ac:picMkLst>
            <pc:docMk/>
            <pc:sldMk cId="2970223154" sldId="278"/>
            <ac:picMk id="17" creationId="{31A230B3-01C2-414B-9E25-C4378C6DD79B}"/>
          </ac:picMkLst>
        </pc:picChg>
        <pc:picChg chg="add mod">
          <ac:chgData name="Smetanová, Radka" userId="3cd5dd29-66b2-4127-b2d5-b2827dc8c452" providerId="ADAL" clId="{CB9F779F-E572-4E3C-8CFE-7677D64380AF}" dt="2023-03-25T17:06:11.318" v="302" actId="1036"/>
          <ac:picMkLst>
            <pc:docMk/>
            <pc:sldMk cId="2970223154" sldId="278"/>
            <ac:picMk id="19" creationId="{236CDAD4-58B4-4A14-9852-62617C06F562}"/>
          </ac:picMkLst>
        </pc:picChg>
      </pc:sldChg>
      <pc:sldChg chg="delSp modSp add mod modTransition setBg delDesignElem">
        <pc:chgData name="Smetanová, Radka" userId="3cd5dd29-66b2-4127-b2d5-b2827dc8c452" providerId="ADAL" clId="{CB9F779F-E572-4E3C-8CFE-7677D64380AF}" dt="2023-04-03T20:06:17.309" v="311" actId="1076"/>
        <pc:sldMkLst>
          <pc:docMk/>
          <pc:sldMk cId="1579688956" sldId="306"/>
        </pc:sldMkLst>
        <pc:spChg chg="del">
          <ac:chgData name="Smetanová, Radka" userId="3cd5dd29-66b2-4127-b2d5-b2827dc8c452" providerId="ADAL" clId="{CB9F779F-E572-4E3C-8CFE-7677D64380AF}" dt="2023-04-03T20:05:59.459" v="306"/>
          <ac:spMkLst>
            <pc:docMk/>
            <pc:sldMk cId="1579688956" sldId="306"/>
            <ac:spMk id="11" creationId="{F92989FB-1024-49B7-BDF1-B3CE27D48623}"/>
          </ac:spMkLst>
        </pc:spChg>
        <pc:spChg chg="del">
          <ac:chgData name="Smetanová, Radka" userId="3cd5dd29-66b2-4127-b2d5-b2827dc8c452" providerId="ADAL" clId="{CB9F779F-E572-4E3C-8CFE-7677D64380AF}" dt="2023-04-03T20:05:59.459" v="306"/>
          <ac:spMkLst>
            <pc:docMk/>
            <pc:sldMk cId="1579688956" sldId="306"/>
            <ac:spMk id="13" creationId="{2987D6F4-EC95-4EF1-A8AD-4B70386CEEC7}"/>
          </ac:spMkLst>
        </pc:spChg>
        <pc:spChg chg="del">
          <ac:chgData name="Smetanová, Radka" userId="3cd5dd29-66b2-4127-b2d5-b2827dc8c452" providerId="ADAL" clId="{CB9F779F-E572-4E3C-8CFE-7677D64380AF}" dt="2023-04-03T20:05:59.459" v="306"/>
          <ac:spMkLst>
            <pc:docMk/>
            <pc:sldMk cId="1579688956" sldId="306"/>
            <ac:spMk id="14" creationId="{F5F792DF-9D0A-4DB6-9A9E-7312F5A7E87D}"/>
          </ac:spMkLst>
        </pc:spChg>
        <pc:picChg chg="mod">
          <ac:chgData name="Smetanová, Radka" userId="3cd5dd29-66b2-4127-b2d5-b2827dc8c452" providerId="ADAL" clId="{CB9F779F-E572-4E3C-8CFE-7677D64380AF}" dt="2023-04-03T20:06:15.079" v="310" actId="1076"/>
          <ac:picMkLst>
            <pc:docMk/>
            <pc:sldMk cId="1579688956" sldId="306"/>
            <ac:picMk id="23" creationId="{C047591B-974B-43A3-98D2-B69943F7B0FD}"/>
          </ac:picMkLst>
        </pc:picChg>
        <pc:picChg chg="mod">
          <ac:chgData name="Smetanová, Radka" userId="3cd5dd29-66b2-4127-b2d5-b2827dc8c452" providerId="ADAL" clId="{CB9F779F-E572-4E3C-8CFE-7677D64380AF}" dt="2023-04-03T20:06:07.709" v="307" actId="1076"/>
          <ac:picMkLst>
            <pc:docMk/>
            <pc:sldMk cId="1579688956" sldId="306"/>
            <ac:picMk id="24" creationId="{5DC564F5-0C03-4006-8E80-37CC35CD8362}"/>
          </ac:picMkLst>
        </pc:picChg>
        <pc:picChg chg="mod">
          <ac:chgData name="Smetanová, Radka" userId="3cd5dd29-66b2-4127-b2d5-b2827dc8c452" providerId="ADAL" clId="{CB9F779F-E572-4E3C-8CFE-7677D64380AF}" dt="2023-04-03T20:06:17.309" v="311" actId="1076"/>
          <ac:picMkLst>
            <pc:docMk/>
            <pc:sldMk cId="1579688956" sldId="306"/>
            <ac:picMk id="26" creationId="{26B903DA-B9B3-4584-92D7-EE33C9A6E03B}"/>
          </ac:picMkLst>
        </pc:picChg>
      </pc:sldChg>
      <pc:sldChg chg="modSp add mod">
        <pc:chgData name="Smetanová, Radka" userId="3cd5dd29-66b2-4127-b2d5-b2827dc8c452" providerId="ADAL" clId="{CB9F779F-E572-4E3C-8CFE-7677D64380AF}" dt="2023-04-03T20:08:07.047" v="339" actId="1035"/>
        <pc:sldMkLst>
          <pc:docMk/>
          <pc:sldMk cId="4293180540" sldId="307"/>
        </pc:sldMkLst>
        <pc:spChg chg="mod">
          <ac:chgData name="Smetanová, Radka" userId="3cd5dd29-66b2-4127-b2d5-b2827dc8c452" providerId="ADAL" clId="{CB9F779F-E572-4E3C-8CFE-7677D64380AF}" dt="2023-04-03T20:06:45.136" v="316" actId="14100"/>
          <ac:spMkLst>
            <pc:docMk/>
            <pc:sldMk cId="4293180540" sldId="307"/>
            <ac:spMk id="3" creationId="{14BFB616-F22E-421A-8754-B8075AD27EDD}"/>
          </ac:spMkLst>
        </pc:spChg>
        <pc:spChg chg="mod">
          <ac:chgData name="Smetanová, Radka" userId="3cd5dd29-66b2-4127-b2d5-b2827dc8c452" providerId="ADAL" clId="{CB9F779F-E572-4E3C-8CFE-7677D64380AF}" dt="2023-04-03T20:07:15.293" v="321" actId="1076"/>
          <ac:spMkLst>
            <pc:docMk/>
            <pc:sldMk cId="4293180540" sldId="307"/>
            <ac:spMk id="4" creationId="{91245FD2-E7FB-4BC8-A3E1-3ED52A138E2A}"/>
          </ac:spMkLst>
        </pc:spChg>
        <pc:picChg chg="mod">
          <ac:chgData name="Smetanová, Radka" userId="3cd5dd29-66b2-4127-b2d5-b2827dc8c452" providerId="ADAL" clId="{CB9F779F-E572-4E3C-8CFE-7677D64380AF}" dt="2023-04-03T20:06:57.332" v="319" actId="14100"/>
          <ac:picMkLst>
            <pc:docMk/>
            <pc:sldMk cId="4293180540" sldId="307"/>
            <ac:picMk id="5" creationId="{0C636C23-0D06-4CF6-8E78-0EDCE3C29C1E}"/>
          </ac:picMkLst>
        </pc:picChg>
        <pc:picChg chg="mod">
          <ac:chgData name="Smetanová, Radka" userId="3cd5dd29-66b2-4127-b2d5-b2827dc8c452" providerId="ADAL" clId="{CB9F779F-E572-4E3C-8CFE-7677D64380AF}" dt="2023-04-03T20:07:49.441" v="331" actId="14100"/>
          <ac:picMkLst>
            <pc:docMk/>
            <pc:sldMk cId="4293180540" sldId="307"/>
            <ac:picMk id="6" creationId="{EA6728D8-F40C-40C7-93EA-342C2900EFE7}"/>
          </ac:picMkLst>
        </pc:picChg>
        <pc:picChg chg="mod">
          <ac:chgData name="Smetanová, Radka" userId="3cd5dd29-66b2-4127-b2d5-b2827dc8c452" providerId="ADAL" clId="{CB9F779F-E572-4E3C-8CFE-7677D64380AF}" dt="2023-04-03T20:07:24.941" v="324" actId="1076"/>
          <ac:picMkLst>
            <pc:docMk/>
            <pc:sldMk cId="4293180540" sldId="307"/>
            <ac:picMk id="7" creationId="{6CAFC4A9-0D4C-4D69-8C75-790BCF093B56}"/>
          </ac:picMkLst>
        </pc:picChg>
        <pc:picChg chg="mod">
          <ac:chgData name="Smetanová, Radka" userId="3cd5dd29-66b2-4127-b2d5-b2827dc8c452" providerId="ADAL" clId="{CB9F779F-E572-4E3C-8CFE-7677D64380AF}" dt="2023-04-03T20:06:50.715" v="317" actId="1076"/>
          <ac:picMkLst>
            <pc:docMk/>
            <pc:sldMk cId="4293180540" sldId="307"/>
            <ac:picMk id="2050" creationId="{595D8DF7-D401-4E71-9818-CCEF95ABAF63}"/>
          </ac:picMkLst>
        </pc:picChg>
        <pc:picChg chg="mod">
          <ac:chgData name="Smetanová, Radka" userId="3cd5dd29-66b2-4127-b2d5-b2827dc8c452" providerId="ADAL" clId="{CB9F779F-E572-4E3C-8CFE-7677D64380AF}" dt="2023-04-03T20:07:30.477" v="325" actId="1076"/>
          <ac:picMkLst>
            <pc:docMk/>
            <pc:sldMk cId="4293180540" sldId="307"/>
            <ac:picMk id="2052" creationId="{4CA9A1F4-4413-483B-8A75-A117FF7262B1}"/>
          </ac:picMkLst>
        </pc:picChg>
        <pc:picChg chg="mod">
          <ac:chgData name="Smetanová, Radka" userId="3cd5dd29-66b2-4127-b2d5-b2827dc8c452" providerId="ADAL" clId="{CB9F779F-E572-4E3C-8CFE-7677D64380AF}" dt="2023-04-03T20:07:53.360" v="332" actId="1076"/>
          <ac:picMkLst>
            <pc:docMk/>
            <pc:sldMk cId="4293180540" sldId="307"/>
            <ac:picMk id="2054" creationId="{01036FA1-831D-47A6-9518-06F9E83D1F28}"/>
          </ac:picMkLst>
        </pc:picChg>
        <pc:picChg chg="mod">
          <ac:chgData name="Smetanová, Radka" userId="3cd5dd29-66b2-4127-b2d5-b2827dc8c452" providerId="ADAL" clId="{CB9F779F-E572-4E3C-8CFE-7677D64380AF}" dt="2023-04-03T20:08:07.047" v="339" actId="1035"/>
          <ac:picMkLst>
            <pc:docMk/>
            <pc:sldMk cId="4293180540" sldId="307"/>
            <ac:picMk id="2056" creationId="{E7E57944-2DE6-454D-9C77-4A2FF33A0E94}"/>
          </ac:picMkLst>
        </pc:picChg>
        <pc:picChg chg="mod">
          <ac:chgData name="Smetanová, Radka" userId="3cd5dd29-66b2-4127-b2d5-b2827dc8c452" providerId="ADAL" clId="{CB9F779F-E572-4E3C-8CFE-7677D64380AF}" dt="2023-04-03T20:07:55.661" v="333" actId="1076"/>
          <ac:picMkLst>
            <pc:docMk/>
            <pc:sldMk cId="4293180540" sldId="307"/>
            <ac:picMk id="2058" creationId="{4A64620B-182D-4895-B5D5-00AD90BE22B9}"/>
          </ac:picMkLst>
        </pc:picChg>
        <pc:picChg chg="mod">
          <ac:chgData name="Smetanová, Radka" userId="3cd5dd29-66b2-4127-b2d5-b2827dc8c452" providerId="ADAL" clId="{CB9F779F-E572-4E3C-8CFE-7677D64380AF}" dt="2023-04-03T20:07:42.588" v="328" actId="14100"/>
          <ac:picMkLst>
            <pc:docMk/>
            <pc:sldMk cId="4293180540" sldId="307"/>
            <ac:picMk id="2060" creationId="{4426564D-7472-4661-9878-FFD90B93CC45}"/>
          </ac:picMkLst>
        </pc:picChg>
      </pc:sldChg>
      <pc:sldMasterChg chg="modTransition modSldLayout">
        <pc:chgData name="Smetanová, Radka" userId="3cd5dd29-66b2-4127-b2d5-b2827dc8c452" providerId="ADAL" clId="{CB9F779F-E572-4E3C-8CFE-7677D64380AF}" dt="2023-03-25T17:11:53.267" v="304"/>
        <pc:sldMasterMkLst>
          <pc:docMk/>
          <pc:sldMasterMk cId="4269683312" sldId="2147483762"/>
        </pc:sldMasterMkLst>
        <pc:sldLayoutChg chg="modTransition">
          <pc:chgData name="Smetanová, Radka" userId="3cd5dd29-66b2-4127-b2d5-b2827dc8c452" providerId="ADAL" clId="{CB9F779F-E572-4E3C-8CFE-7677D64380AF}" dt="2023-03-25T17:11:53.267" v="304"/>
          <pc:sldLayoutMkLst>
            <pc:docMk/>
            <pc:sldMasterMk cId="4269683312" sldId="2147483762"/>
            <pc:sldLayoutMk cId="2046019404" sldId="2147483751"/>
          </pc:sldLayoutMkLst>
        </pc:sldLayoutChg>
        <pc:sldLayoutChg chg="modTransition">
          <pc:chgData name="Smetanová, Radka" userId="3cd5dd29-66b2-4127-b2d5-b2827dc8c452" providerId="ADAL" clId="{CB9F779F-E572-4E3C-8CFE-7677D64380AF}" dt="2023-03-25T17:11:53.267" v="304"/>
          <pc:sldLayoutMkLst>
            <pc:docMk/>
            <pc:sldMasterMk cId="4269683312" sldId="2147483762"/>
            <pc:sldLayoutMk cId="1266679533" sldId="2147483752"/>
          </pc:sldLayoutMkLst>
        </pc:sldLayoutChg>
        <pc:sldLayoutChg chg="modTransition">
          <pc:chgData name="Smetanová, Radka" userId="3cd5dd29-66b2-4127-b2d5-b2827dc8c452" providerId="ADAL" clId="{CB9F779F-E572-4E3C-8CFE-7677D64380AF}" dt="2023-03-25T17:11:53.267" v="304"/>
          <pc:sldLayoutMkLst>
            <pc:docMk/>
            <pc:sldMasterMk cId="4269683312" sldId="2147483762"/>
            <pc:sldLayoutMk cId="870833948" sldId="2147483753"/>
          </pc:sldLayoutMkLst>
        </pc:sldLayoutChg>
        <pc:sldLayoutChg chg="modTransition">
          <pc:chgData name="Smetanová, Radka" userId="3cd5dd29-66b2-4127-b2d5-b2827dc8c452" providerId="ADAL" clId="{CB9F779F-E572-4E3C-8CFE-7677D64380AF}" dt="2023-03-25T17:11:53.267" v="304"/>
          <pc:sldLayoutMkLst>
            <pc:docMk/>
            <pc:sldMasterMk cId="4269683312" sldId="2147483762"/>
            <pc:sldLayoutMk cId="4234878792" sldId="2147483754"/>
          </pc:sldLayoutMkLst>
        </pc:sldLayoutChg>
        <pc:sldLayoutChg chg="modTransition">
          <pc:chgData name="Smetanová, Radka" userId="3cd5dd29-66b2-4127-b2d5-b2827dc8c452" providerId="ADAL" clId="{CB9F779F-E572-4E3C-8CFE-7677D64380AF}" dt="2023-03-25T17:11:53.267" v="304"/>
          <pc:sldLayoutMkLst>
            <pc:docMk/>
            <pc:sldMasterMk cId="4269683312" sldId="2147483762"/>
            <pc:sldLayoutMk cId="3555941782" sldId="2147483755"/>
          </pc:sldLayoutMkLst>
        </pc:sldLayoutChg>
        <pc:sldLayoutChg chg="modTransition">
          <pc:chgData name="Smetanová, Radka" userId="3cd5dd29-66b2-4127-b2d5-b2827dc8c452" providerId="ADAL" clId="{CB9F779F-E572-4E3C-8CFE-7677D64380AF}" dt="2023-03-25T17:11:53.267" v="304"/>
          <pc:sldLayoutMkLst>
            <pc:docMk/>
            <pc:sldMasterMk cId="4269683312" sldId="2147483762"/>
            <pc:sldLayoutMk cId="4147820879" sldId="2147483756"/>
          </pc:sldLayoutMkLst>
        </pc:sldLayoutChg>
        <pc:sldLayoutChg chg="modTransition">
          <pc:chgData name="Smetanová, Radka" userId="3cd5dd29-66b2-4127-b2d5-b2827dc8c452" providerId="ADAL" clId="{CB9F779F-E572-4E3C-8CFE-7677D64380AF}" dt="2023-03-25T17:11:53.267" v="304"/>
          <pc:sldLayoutMkLst>
            <pc:docMk/>
            <pc:sldMasterMk cId="4269683312" sldId="2147483762"/>
            <pc:sldLayoutMk cId="3217331944" sldId="2147483757"/>
          </pc:sldLayoutMkLst>
        </pc:sldLayoutChg>
        <pc:sldLayoutChg chg="modTransition">
          <pc:chgData name="Smetanová, Radka" userId="3cd5dd29-66b2-4127-b2d5-b2827dc8c452" providerId="ADAL" clId="{CB9F779F-E572-4E3C-8CFE-7677D64380AF}" dt="2023-03-25T17:11:53.267" v="304"/>
          <pc:sldLayoutMkLst>
            <pc:docMk/>
            <pc:sldMasterMk cId="4269683312" sldId="2147483762"/>
            <pc:sldLayoutMk cId="3144752040" sldId="2147483758"/>
          </pc:sldLayoutMkLst>
        </pc:sldLayoutChg>
        <pc:sldLayoutChg chg="modTransition">
          <pc:chgData name="Smetanová, Radka" userId="3cd5dd29-66b2-4127-b2d5-b2827dc8c452" providerId="ADAL" clId="{CB9F779F-E572-4E3C-8CFE-7677D64380AF}" dt="2023-03-25T17:11:53.267" v="304"/>
          <pc:sldLayoutMkLst>
            <pc:docMk/>
            <pc:sldMasterMk cId="4269683312" sldId="2147483762"/>
            <pc:sldLayoutMk cId="2105212098" sldId="2147483759"/>
          </pc:sldLayoutMkLst>
        </pc:sldLayoutChg>
        <pc:sldLayoutChg chg="modTransition">
          <pc:chgData name="Smetanová, Radka" userId="3cd5dd29-66b2-4127-b2d5-b2827dc8c452" providerId="ADAL" clId="{CB9F779F-E572-4E3C-8CFE-7677D64380AF}" dt="2023-03-25T17:11:53.267" v="304"/>
          <pc:sldLayoutMkLst>
            <pc:docMk/>
            <pc:sldMasterMk cId="4269683312" sldId="2147483762"/>
            <pc:sldLayoutMk cId="184106401" sldId="2147483760"/>
          </pc:sldLayoutMkLst>
        </pc:sldLayoutChg>
        <pc:sldLayoutChg chg="modTransition">
          <pc:chgData name="Smetanová, Radka" userId="3cd5dd29-66b2-4127-b2d5-b2827dc8c452" providerId="ADAL" clId="{CB9F779F-E572-4E3C-8CFE-7677D64380AF}" dt="2023-03-25T17:11:53.267" v="304"/>
          <pc:sldLayoutMkLst>
            <pc:docMk/>
            <pc:sldMasterMk cId="4269683312" sldId="2147483762"/>
            <pc:sldLayoutMk cId="2713365615" sldId="2147483761"/>
          </pc:sldLayoutMkLst>
        </pc:sldLayoutChg>
      </pc:sldMasterChg>
    </pc:docChg>
  </pc:docChgLst>
  <pc:docChgLst>
    <pc:chgData name="Smetanová, Radka" userId="3cd5dd29-66b2-4127-b2d5-b2827dc8c452" providerId="ADAL" clId="{B29165F6-350E-44E9-A943-23ABC4A43676}"/>
    <pc:docChg chg="modSld">
      <pc:chgData name="Smetanová, Radka" userId="3cd5dd29-66b2-4127-b2d5-b2827dc8c452" providerId="ADAL" clId="{B29165F6-350E-44E9-A943-23ABC4A43676}" dt="2022-04-04T05:17:25.461" v="0" actId="1076"/>
      <pc:docMkLst>
        <pc:docMk/>
      </pc:docMkLst>
      <pc:sldChg chg="modSp mod">
        <pc:chgData name="Smetanová, Radka" userId="3cd5dd29-66b2-4127-b2d5-b2827dc8c452" providerId="ADAL" clId="{B29165F6-350E-44E9-A943-23ABC4A43676}" dt="2022-04-04T05:17:25.461" v="0" actId="1076"/>
        <pc:sldMkLst>
          <pc:docMk/>
          <pc:sldMk cId="2584515038" sldId="256"/>
        </pc:sldMkLst>
        <pc:picChg chg="mod">
          <ac:chgData name="Smetanová, Radka" userId="3cd5dd29-66b2-4127-b2d5-b2827dc8c452" providerId="ADAL" clId="{B29165F6-350E-44E9-A943-23ABC4A43676}" dt="2022-04-04T05:17:25.461" v="0" actId="1076"/>
          <ac:picMkLst>
            <pc:docMk/>
            <pc:sldMk cId="2584515038" sldId="256"/>
            <ac:picMk id="4" creationId="{BA96ACC5-E9C0-41A3-9838-770C9A75DBA3}"/>
          </ac:picMkLst>
        </pc:picChg>
      </pc:sldChg>
    </pc:docChg>
  </pc:docChgLst>
  <pc:docChgLst>
    <pc:chgData name="Smetanová, Radka" userId="3cd5dd29-66b2-4127-b2d5-b2827dc8c452" providerId="ADAL" clId="{62A98BDD-02A7-4962-AA66-5523D9EC8410}"/>
    <pc:docChg chg="modSld">
      <pc:chgData name="Smetanová, Radka" userId="3cd5dd29-66b2-4127-b2d5-b2827dc8c452" providerId="ADAL" clId="{62A98BDD-02A7-4962-AA66-5523D9EC8410}" dt="2025-04-14T05:04:54.309" v="33" actId="20577"/>
      <pc:docMkLst>
        <pc:docMk/>
      </pc:docMkLst>
      <pc:sldChg chg="modSp mod">
        <pc:chgData name="Smetanová, Radka" userId="3cd5dd29-66b2-4127-b2d5-b2827dc8c452" providerId="ADAL" clId="{62A98BDD-02A7-4962-AA66-5523D9EC8410}" dt="2025-04-14T05:03:30.586" v="2" actId="6549"/>
        <pc:sldMkLst>
          <pc:docMk/>
          <pc:sldMk cId="1402589463" sldId="271"/>
        </pc:sldMkLst>
        <pc:spChg chg="mod">
          <ac:chgData name="Smetanová, Radka" userId="3cd5dd29-66b2-4127-b2d5-b2827dc8c452" providerId="ADAL" clId="{62A98BDD-02A7-4962-AA66-5523D9EC8410}" dt="2025-04-14T05:03:27.570" v="0"/>
          <ac:spMkLst>
            <pc:docMk/>
            <pc:sldMk cId="1402589463" sldId="271"/>
            <ac:spMk id="2" creationId="{5478425F-6081-4DFF-996F-45107450D88E}"/>
          </ac:spMkLst>
        </pc:spChg>
        <pc:spChg chg="mod">
          <ac:chgData name="Smetanová, Radka" userId="3cd5dd29-66b2-4127-b2d5-b2827dc8c452" providerId="ADAL" clId="{62A98BDD-02A7-4962-AA66-5523D9EC8410}" dt="2025-04-14T05:03:30.586" v="2" actId="6549"/>
          <ac:spMkLst>
            <pc:docMk/>
            <pc:sldMk cId="1402589463" sldId="271"/>
            <ac:spMk id="3" creationId="{72A3B215-8C91-4B81-9908-26EA6CAED5DC}"/>
          </ac:spMkLst>
        </pc:spChg>
      </pc:sldChg>
      <pc:sldChg chg="modSp mod">
        <pc:chgData name="Smetanová, Radka" userId="3cd5dd29-66b2-4127-b2d5-b2827dc8c452" providerId="ADAL" clId="{62A98BDD-02A7-4962-AA66-5523D9EC8410}" dt="2025-04-14T05:04:54.309" v="33" actId="20577"/>
        <pc:sldMkLst>
          <pc:docMk/>
          <pc:sldMk cId="1042615105" sldId="308"/>
        </pc:sldMkLst>
        <pc:spChg chg="mod">
          <ac:chgData name="Smetanová, Radka" userId="3cd5dd29-66b2-4127-b2d5-b2827dc8c452" providerId="ADAL" clId="{62A98BDD-02A7-4962-AA66-5523D9EC8410}" dt="2025-04-14T05:04:54.309" v="33" actId="20577"/>
          <ac:spMkLst>
            <pc:docMk/>
            <pc:sldMk cId="1042615105" sldId="308"/>
            <ac:spMk id="3" creationId="{72A3B215-8C91-4B81-9908-26EA6CAED5DC}"/>
          </ac:spMkLst>
        </pc:spChg>
      </pc:sldChg>
    </pc:docChg>
  </pc:docChgLst>
  <pc:docChgLst>
    <pc:chgData name="Smetanová, Radka" userId="3cd5dd29-66b2-4127-b2d5-b2827dc8c452" providerId="ADAL" clId="{0D40BC25-C078-452F-8FD2-5FE5A4F6CFDF}"/>
    <pc:docChg chg="custSel addSld modSld">
      <pc:chgData name="Smetanová, Radka" userId="3cd5dd29-66b2-4127-b2d5-b2827dc8c452" providerId="ADAL" clId="{0D40BC25-C078-452F-8FD2-5FE5A4F6CFDF}" dt="2022-03-31T12:14:45.964" v="238" actId="403"/>
      <pc:docMkLst>
        <pc:docMk/>
      </pc:docMkLst>
      <pc:sldChg chg="addSp modSp mod setBg">
        <pc:chgData name="Smetanová, Radka" userId="3cd5dd29-66b2-4127-b2d5-b2827dc8c452" providerId="ADAL" clId="{0D40BC25-C078-452F-8FD2-5FE5A4F6CFDF}" dt="2022-03-31T12:10:46.213" v="170" actId="20577"/>
        <pc:sldMkLst>
          <pc:docMk/>
          <pc:sldMk cId="1343273100" sldId="275"/>
        </pc:sldMkLst>
        <pc:spChg chg="mod">
          <ac:chgData name="Smetanová, Radka" userId="3cd5dd29-66b2-4127-b2d5-b2827dc8c452" providerId="ADAL" clId="{0D40BC25-C078-452F-8FD2-5FE5A4F6CFDF}" dt="2022-03-31T12:09:37.691" v="135" actId="26606"/>
          <ac:spMkLst>
            <pc:docMk/>
            <pc:sldMk cId="1343273100" sldId="275"/>
            <ac:spMk id="2" creationId="{CDF887D5-A6BC-4952-9B96-FCC59FF3005D}"/>
          </ac:spMkLst>
        </pc:spChg>
        <pc:spChg chg="mod">
          <ac:chgData name="Smetanová, Radka" userId="3cd5dd29-66b2-4127-b2d5-b2827dc8c452" providerId="ADAL" clId="{0D40BC25-C078-452F-8FD2-5FE5A4F6CFDF}" dt="2022-03-31T12:10:46.213" v="170" actId="20577"/>
          <ac:spMkLst>
            <pc:docMk/>
            <pc:sldMk cId="1343273100" sldId="275"/>
            <ac:spMk id="3" creationId="{CBA5CCD3-4728-4750-A59C-E938CD7627EC}"/>
          </ac:spMkLst>
        </pc:spChg>
        <pc:spChg chg="add">
          <ac:chgData name="Smetanová, Radka" userId="3cd5dd29-66b2-4127-b2d5-b2827dc8c452" providerId="ADAL" clId="{0D40BC25-C078-452F-8FD2-5FE5A4F6CFDF}" dt="2022-03-31T12:09:37.691" v="135" actId="26606"/>
          <ac:spMkLst>
            <pc:docMk/>
            <pc:sldMk cId="1343273100" sldId="275"/>
            <ac:spMk id="8" creationId="{92B0CFF1-78D7-4A83-A95E-71F9E3831622}"/>
          </ac:spMkLst>
        </pc:spChg>
        <pc:spChg chg="add">
          <ac:chgData name="Smetanová, Radka" userId="3cd5dd29-66b2-4127-b2d5-b2827dc8c452" providerId="ADAL" clId="{0D40BC25-C078-452F-8FD2-5FE5A4F6CFDF}" dt="2022-03-31T12:09:37.691" v="135" actId="26606"/>
          <ac:spMkLst>
            <pc:docMk/>
            <pc:sldMk cId="1343273100" sldId="275"/>
            <ac:spMk id="10" creationId="{EC84EE41-863A-4DE9-9A51-4F014D681F70}"/>
          </ac:spMkLst>
        </pc:spChg>
        <pc:cxnChg chg="add">
          <ac:chgData name="Smetanová, Radka" userId="3cd5dd29-66b2-4127-b2d5-b2827dc8c452" providerId="ADAL" clId="{0D40BC25-C078-452F-8FD2-5FE5A4F6CFDF}" dt="2022-03-31T12:09:37.691" v="135" actId="26606"/>
          <ac:cxnSpMkLst>
            <pc:docMk/>
            <pc:sldMk cId="1343273100" sldId="275"/>
            <ac:cxnSpMk id="12" creationId="{23135360-3A7F-436F-B1EA-3628A78B57BD}"/>
          </ac:cxnSpMkLst>
        </pc:cxnChg>
        <pc:cxnChg chg="add">
          <ac:chgData name="Smetanová, Radka" userId="3cd5dd29-66b2-4127-b2d5-b2827dc8c452" providerId="ADAL" clId="{0D40BC25-C078-452F-8FD2-5FE5A4F6CFDF}" dt="2022-03-31T12:09:37.691" v="135" actId="26606"/>
          <ac:cxnSpMkLst>
            <pc:docMk/>
            <pc:sldMk cId="1343273100" sldId="275"/>
            <ac:cxnSpMk id="14" creationId="{08990BBA-8A0B-4EF5-A122-0815DEC19410}"/>
          </ac:cxnSpMkLst>
        </pc:cxnChg>
        <pc:cxnChg chg="add">
          <ac:chgData name="Smetanová, Radka" userId="3cd5dd29-66b2-4127-b2d5-b2827dc8c452" providerId="ADAL" clId="{0D40BC25-C078-452F-8FD2-5FE5A4F6CFDF}" dt="2022-03-31T12:09:37.691" v="135" actId="26606"/>
          <ac:cxnSpMkLst>
            <pc:docMk/>
            <pc:sldMk cId="1343273100" sldId="275"/>
            <ac:cxnSpMk id="16" creationId="{38045D80-B59B-4760-8DF9-AECD53044DA6}"/>
          </ac:cxnSpMkLst>
        </pc:cxnChg>
      </pc:sldChg>
      <pc:sldChg chg="addSp delSp modSp new mod setBg modAnim">
        <pc:chgData name="Smetanová, Radka" userId="3cd5dd29-66b2-4127-b2d5-b2827dc8c452" providerId="ADAL" clId="{0D40BC25-C078-452F-8FD2-5FE5A4F6CFDF}" dt="2022-03-31T12:12:45.946" v="215"/>
        <pc:sldMkLst>
          <pc:docMk/>
          <pc:sldMk cId="2264437260" sldId="276"/>
        </pc:sldMkLst>
        <pc:spChg chg="mod">
          <ac:chgData name="Smetanová, Radka" userId="3cd5dd29-66b2-4127-b2d5-b2827dc8c452" providerId="ADAL" clId="{0D40BC25-C078-452F-8FD2-5FE5A4F6CFDF}" dt="2022-03-31T12:12:18.601" v="210" actId="403"/>
          <ac:spMkLst>
            <pc:docMk/>
            <pc:sldMk cId="2264437260" sldId="276"/>
            <ac:spMk id="2" creationId="{C311B76D-4B83-4DB2-9F14-86B4709FD0A3}"/>
          </ac:spMkLst>
        </pc:spChg>
        <pc:spChg chg="del">
          <ac:chgData name="Smetanová, Radka" userId="3cd5dd29-66b2-4127-b2d5-b2827dc8c452" providerId="ADAL" clId="{0D40BC25-C078-452F-8FD2-5FE5A4F6CFDF}" dt="2022-03-31T12:12:11.111" v="206" actId="478"/>
          <ac:spMkLst>
            <pc:docMk/>
            <pc:sldMk cId="2264437260" sldId="276"/>
            <ac:spMk id="3" creationId="{31F61035-972B-4C85-96F9-7101C0B1B4E6}"/>
          </ac:spMkLst>
        </pc:spChg>
        <pc:spChg chg="add">
          <ac:chgData name="Smetanová, Radka" userId="3cd5dd29-66b2-4127-b2d5-b2827dc8c452" providerId="ADAL" clId="{0D40BC25-C078-452F-8FD2-5FE5A4F6CFDF}" dt="2022-03-31T12:12:13.873" v="207" actId="26606"/>
          <ac:spMkLst>
            <pc:docMk/>
            <pc:sldMk cId="2264437260" sldId="276"/>
            <ac:spMk id="16" creationId="{C7FE5201-BB98-480C-BADB-207C8F893897}"/>
          </ac:spMkLst>
        </pc:spChg>
        <pc:picChg chg="add mod modCrop">
          <ac:chgData name="Smetanová, Radka" userId="3cd5dd29-66b2-4127-b2d5-b2827dc8c452" providerId="ADAL" clId="{0D40BC25-C078-452F-8FD2-5FE5A4F6CFDF}" dt="2022-03-31T12:12:38.228" v="214" actId="1076"/>
          <ac:picMkLst>
            <pc:docMk/>
            <pc:sldMk cId="2264437260" sldId="276"/>
            <ac:picMk id="5" creationId="{E42067A7-1E9F-436E-9765-3CBB12FFADD4}"/>
          </ac:picMkLst>
        </pc:picChg>
        <pc:cxnChg chg="add">
          <ac:chgData name="Smetanová, Radka" userId="3cd5dd29-66b2-4127-b2d5-b2827dc8c452" providerId="ADAL" clId="{0D40BC25-C078-452F-8FD2-5FE5A4F6CFDF}" dt="2022-03-31T12:12:13.873" v="207" actId="26606"/>
          <ac:cxnSpMkLst>
            <pc:docMk/>
            <pc:sldMk cId="2264437260" sldId="276"/>
            <ac:cxnSpMk id="10" creationId="{108D74AC-B125-4E11-BA53-E9E383966DF8}"/>
          </ac:cxnSpMkLst>
        </pc:cxnChg>
        <pc:cxnChg chg="add">
          <ac:chgData name="Smetanová, Radka" userId="3cd5dd29-66b2-4127-b2d5-b2827dc8c452" providerId="ADAL" clId="{0D40BC25-C078-452F-8FD2-5FE5A4F6CFDF}" dt="2022-03-31T12:12:13.873" v="207" actId="26606"/>
          <ac:cxnSpMkLst>
            <pc:docMk/>
            <pc:sldMk cId="2264437260" sldId="276"/>
            <ac:cxnSpMk id="12" creationId="{9DC76EBE-FB9D-4054-B5D8-19E3EAFE40B2}"/>
          </ac:cxnSpMkLst>
        </pc:cxnChg>
        <pc:cxnChg chg="add">
          <ac:chgData name="Smetanová, Radka" userId="3cd5dd29-66b2-4127-b2d5-b2827dc8c452" providerId="ADAL" clId="{0D40BC25-C078-452F-8FD2-5FE5A4F6CFDF}" dt="2022-03-31T12:12:13.873" v="207" actId="26606"/>
          <ac:cxnSpMkLst>
            <pc:docMk/>
            <pc:sldMk cId="2264437260" sldId="276"/>
            <ac:cxnSpMk id="14" creationId="{A2EFA84C-D756-4DC7-AA46-68D776F37FA4}"/>
          </ac:cxnSpMkLst>
        </pc:cxnChg>
        <pc:cxnChg chg="add">
          <ac:chgData name="Smetanová, Radka" userId="3cd5dd29-66b2-4127-b2d5-b2827dc8c452" providerId="ADAL" clId="{0D40BC25-C078-452F-8FD2-5FE5A4F6CFDF}" dt="2022-03-31T12:12:13.873" v="207" actId="26606"/>
          <ac:cxnSpMkLst>
            <pc:docMk/>
            <pc:sldMk cId="2264437260" sldId="276"/>
            <ac:cxnSpMk id="18" creationId="{16C116DA-899F-423B-A82A-01DAF67C1458}"/>
          </ac:cxnSpMkLst>
        </pc:cxnChg>
        <pc:cxnChg chg="add">
          <ac:chgData name="Smetanová, Radka" userId="3cd5dd29-66b2-4127-b2d5-b2827dc8c452" providerId="ADAL" clId="{0D40BC25-C078-452F-8FD2-5FE5A4F6CFDF}" dt="2022-03-31T12:12:13.873" v="207" actId="26606"/>
          <ac:cxnSpMkLst>
            <pc:docMk/>
            <pc:sldMk cId="2264437260" sldId="276"/>
            <ac:cxnSpMk id="20" creationId="{A7A030CB-D662-4E87-B668-9DE9163E9007}"/>
          </ac:cxnSpMkLst>
        </pc:cxnChg>
        <pc:cxnChg chg="add">
          <ac:chgData name="Smetanová, Radka" userId="3cd5dd29-66b2-4127-b2d5-b2827dc8c452" providerId="ADAL" clId="{0D40BC25-C078-452F-8FD2-5FE5A4F6CFDF}" dt="2022-03-31T12:12:13.873" v="207" actId="26606"/>
          <ac:cxnSpMkLst>
            <pc:docMk/>
            <pc:sldMk cId="2264437260" sldId="276"/>
            <ac:cxnSpMk id="22" creationId="{7F947FE2-C7ED-40F6-BF61-8642A1E95A7E}"/>
          </ac:cxnSpMkLst>
        </pc:cxnChg>
      </pc:sldChg>
      <pc:sldChg chg="addSp modSp new mod setBg">
        <pc:chgData name="Smetanová, Radka" userId="3cd5dd29-66b2-4127-b2d5-b2827dc8c452" providerId="ADAL" clId="{0D40BC25-C078-452F-8FD2-5FE5A4F6CFDF}" dt="2022-03-31T12:14:45.964" v="238" actId="403"/>
        <pc:sldMkLst>
          <pc:docMk/>
          <pc:sldMk cId="2532178000" sldId="277"/>
        </pc:sldMkLst>
        <pc:spChg chg="mod">
          <ac:chgData name="Smetanová, Radka" userId="3cd5dd29-66b2-4127-b2d5-b2827dc8c452" providerId="ADAL" clId="{0D40BC25-C078-452F-8FD2-5FE5A4F6CFDF}" dt="2022-03-31T12:14:42.038" v="237" actId="26606"/>
          <ac:spMkLst>
            <pc:docMk/>
            <pc:sldMk cId="2532178000" sldId="277"/>
            <ac:spMk id="2" creationId="{1E0D1E80-FBAD-48F2-B2A9-850974AE9F54}"/>
          </ac:spMkLst>
        </pc:spChg>
        <pc:spChg chg="mod">
          <ac:chgData name="Smetanová, Radka" userId="3cd5dd29-66b2-4127-b2d5-b2827dc8c452" providerId="ADAL" clId="{0D40BC25-C078-452F-8FD2-5FE5A4F6CFDF}" dt="2022-03-31T12:14:45.964" v="238" actId="403"/>
          <ac:spMkLst>
            <pc:docMk/>
            <pc:sldMk cId="2532178000" sldId="277"/>
            <ac:spMk id="3" creationId="{420B426E-0539-4556-AE9C-94FC18F1FA84}"/>
          </ac:spMkLst>
        </pc:spChg>
        <pc:spChg chg="add">
          <ac:chgData name="Smetanová, Radka" userId="3cd5dd29-66b2-4127-b2d5-b2827dc8c452" providerId="ADAL" clId="{0D40BC25-C078-452F-8FD2-5FE5A4F6CFDF}" dt="2022-03-31T12:14:42.038" v="237" actId="26606"/>
          <ac:spMkLst>
            <pc:docMk/>
            <pc:sldMk cId="2532178000" sldId="277"/>
            <ac:spMk id="14" creationId="{7E70BD5D-17E6-4887-A29F-C82092681E53}"/>
          </ac:spMkLst>
        </pc:spChg>
        <pc:spChg chg="add">
          <ac:chgData name="Smetanová, Radka" userId="3cd5dd29-66b2-4127-b2d5-b2827dc8c452" providerId="ADAL" clId="{0D40BC25-C078-452F-8FD2-5FE5A4F6CFDF}" dt="2022-03-31T12:14:42.038" v="237" actId="26606"/>
          <ac:spMkLst>
            <pc:docMk/>
            <pc:sldMk cId="2532178000" sldId="277"/>
            <ac:spMk id="16" creationId="{FDB508D0-DC67-444E-9820-DCF5B0BF3FD3}"/>
          </ac:spMkLst>
        </pc:spChg>
        <pc:cxnChg chg="add">
          <ac:chgData name="Smetanová, Radka" userId="3cd5dd29-66b2-4127-b2d5-b2827dc8c452" providerId="ADAL" clId="{0D40BC25-C078-452F-8FD2-5FE5A4F6CFDF}" dt="2022-03-31T12:14:42.038" v="237" actId="26606"/>
          <ac:cxnSpMkLst>
            <pc:docMk/>
            <pc:sldMk cId="2532178000" sldId="277"/>
            <ac:cxnSpMk id="8" creationId="{108D74AC-B125-4E11-BA53-E9E383966DF8}"/>
          </ac:cxnSpMkLst>
        </pc:cxnChg>
        <pc:cxnChg chg="add">
          <ac:chgData name="Smetanová, Radka" userId="3cd5dd29-66b2-4127-b2d5-b2827dc8c452" providerId="ADAL" clId="{0D40BC25-C078-452F-8FD2-5FE5A4F6CFDF}" dt="2022-03-31T12:14:42.038" v="237" actId="26606"/>
          <ac:cxnSpMkLst>
            <pc:docMk/>
            <pc:sldMk cId="2532178000" sldId="277"/>
            <ac:cxnSpMk id="10" creationId="{9DC76EBE-FB9D-4054-B5D8-19E3EAFE40B2}"/>
          </ac:cxnSpMkLst>
        </pc:cxnChg>
        <pc:cxnChg chg="add">
          <ac:chgData name="Smetanová, Radka" userId="3cd5dd29-66b2-4127-b2d5-b2827dc8c452" providerId="ADAL" clId="{0D40BC25-C078-452F-8FD2-5FE5A4F6CFDF}" dt="2022-03-31T12:14:42.038" v="237" actId="26606"/>
          <ac:cxnSpMkLst>
            <pc:docMk/>
            <pc:sldMk cId="2532178000" sldId="277"/>
            <ac:cxnSpMk id="12" creationId="{A2EFA84C-D756-4DC7-AA46-68D776F37FA4}"/>
          </ac:cxnSpMkLst>
        </pc:cxnChg>
        <pc:cxnChg chg="add">
          <ac:chgData name="Smetanová, Radka" userId="3cd5dd29-66b2-4127-b2d5-b2827dc8c452" providerId="ADAL" clId="{0D40BC25-C078-452F-8FD2-5FE5A4F6CFDF}" dt="2022-03-31T12:14:42.038" v="237" actId="26606"/>
          <ac:cxnSpMkLst>
            <pc:docMk/>
            <pc:sldMk cId="2532178000" sldId="277"/>
            <ac:cxnSpMk id="18" creationId="{06944363-3FC2-4F07-8F6C-22CAB8106152}"/>
          </ac:cxnSpMkLst>
        </pc:cxnChg>
        <pc:cxnChg chg="add">
          <ac:chgData name="Smetanová, Radka" userId="3cd5dd29-66b2-4127-b2d5-b2827dc8c452" providerId="ADAL" clId="{0D40BC25-C078-452F-8FD2-5FE5A4F6CFDF}" dt="2022-03-31T12:14:42.038" v="237" actId="26606"/>
          <ac:cxnSpMkLst>
            <pc:docMk/>
            <pc:sldMk cId="2532178000" sldId="277"/>
            <ac:cxnSpMk id="20" creationId="{7AC43E59-BA83-4550-B9B8-06D36F8EEADB}"/>
          </ac:cxnSpMkLst>
        </pc:cxnChg>
      </pc:sldChg>
    </pc:docChg>
  </pc:docChgLst>
  <pc:docChgLst>
    <pc:chgData name="Smetanová, Radka" userId="3cd5dd29-66b2-4127-b2d5-b2827dc8c452" providerId="ADAL" clId="{7CF5CA2F-14A1-4B8D-8925-525DFBB6D383}"/>
    <pc:docChg chg="custSel addSld modSld">
      <pc:chgData name="Smetanová, Radka" userId="3cd5dd29-66b2-4127-b2d5-b2827dc8c452" providerId="ADAL" clId="{7CF5CA2F-14A1-4B8D-8925-525DFBB6D383}" dt="2023-04-04T09:04:54.493" v="110" actId="1038"/>
      <pc:docMkLst>
        <pc:docMk/>
      </pc:docMkLst>
      <pc:sldChg chg="addSp delSp modSp mod">
        <pc:chgData name="Smetanová, Radka" userId="3cd5dd29-66b2-4127-b2d5-b2827dc8c452" providerId="ADAL" clId="{7CF5CA2F-14A1-4B8D-8925-525DFBB6D383}" dt="2023-04-04T09:04:54.493" v="110" actId="1038"/>
        <pc:sldMkLst>
          <pc:docMk/>
          <pc:sldMk cId="1579688956" sldId="306"/>
        </pc:sldMkLst>
        <pc:graphicFrameChg chg="del">
          <ac:chgData name="Smetanová, Radka" userId="3cd5dd29-66b2-4127-b2d5-b2827dc8c452" providerId="ADAL" clId="{7CF5CA2F-14A1-4B8D-8925-525DFBB6D383}" dt="2023-04-04T09:04:16.182" v="82" actId="478"/>
          <ac:graphicFrameMkLst>
            <pc:docMk/>
            <pc:sldMk cId="1579688956" sldId="306"/>
            <ac:graphicFrameMk id="17" creationId="{1217390C-3D42-4012-80A0-B415CF7C9353}"/>
          </ac:graphicFrameMkLst>
        </pc:graphicFrameChg>
        <pc:picChg chg="add mod">
          <ac:chgData name="Smetanová, Radka" userId="3cd5dd29-66b2-4127-b2d5-b2827dc8c452" providerId="ADAL" clId="{7CF5CA2F-14A1-4B8D-8925-525DFBB6D383}" dt="2023-04-04T09:04:41.372" v="87" actId="1076"/>
          <ac:picMkLst>
            <pc:docMk/>
            <pc:sldMk cId="1579688956" sldId="306"/>
            <ac:picMk id="3" creationId="{50C3029F-04BB-415D-A641-152DF837A331}"/>
          </ac:picMkLst>
        </pc:picChg>
        <pc:picChg chg="mod">
          <ac:chgData name="Smetanová, Radka" userId="3cd5dd29-66b2-4127-b2d5-b2827dc8c452" providerId="ADAL" clId="{7CF5CA2F-14A1-4B8D-8925-525DFBB6D383}" dt="2023-04-04T09:04:54.493" v="110" actId="1038"/>
          <ac:picMkLst>
            <pc:docMk/>
            <pc:sldMk cId="1579688956" sldId="306"/>
            <ac:picMk id="19" creationId="{F129E826-00FB-423F-A5DE-6BA76710BB3F}"/>
          </ac:picMkLst>
        </pc:picChg>
      </pc:sldChg>
      <pc:sldChg chg="addSp modSp add mod setBg">
        <pc:chgData name="Smetanová, Radka" userId="3cd5dd29-66b2-4127-b2d5-b2827dc8c452" providerId="ADAL" clId="{7CF5CA2F-14A1-4B8D-8925-525DFBB6D383}" dt="2023-04-04T09:03:52.577" v="81" actId="403"/>
        <pc:sldMkLst>
          <pc:docMk/>
          <pc:sldMk cId="1042615105" sldId="308"/>
        </pc:sldMkLst>
        <pc:spChg chg="mod">
          <ac:chgData name="Smetanová, Radka" userId="3cd5dd29-66b2-4127-b2d5-b2827dc8c452" providerId="ADAL" clId="{7CF5CA2F-14A1-4B8D-8925-525DFBB6D383}" dt="2023-04-04T09:03:40.444" v="75" actId="14100"/>
          <ac:spMkLst>
            <pc:docMk/>
            <pc:sldMk cId="1042615105" sldId="308"/>
            <ac:spMk id="2" creationId="{5478425F-6081-4DFF-996F-45107450D88E}"/>
          </ac:spMkLst>
        </pc:spChg>
        <pc:spChg chg="mod">
          <ac:chgData name="Smetanová, Radka" userId="3cd5dd29-66b2-4127-b2d5-b2827dc8c452" providerId="ADAL" clId="{7CF5CA2F-14A1-4B8D-8925-525DFBB6D383}" dt="2023-04-04T09:03:52.577" v="81" actId="403"/>
          <ac:spMkLst>
            <pc:docMk/>
            <pc:sldMk cId="1042615105" sldId="308"/>
            <ac:spMk id="3" creationId="{72A3B215-8C91-4B81-9908-26EA6CAED5DC}"/>
          </ac:spMkLst>
        </pc:spChg>
        <pc:spChg chg="add">
          <ac:chgData name="Smetanová, Radka" userId="3cd5dd29-66b2-4127-b2d5-b2827dc8c452" providerId="ADAL" clId="{7CF5CA2F-14A1-4B8D-8925-525DFBB6D383}" dt="2023-04-04T09:03:29.121" v="71" actId="26606"/>
          <ac:spMkLst>
            <pc:docMk/>
            <pc:sldMk cId="1042615105" sldId="308"/>
            <ac:spMk id="9" creationId="{92B0CFF1-78D7-4A83-A95E-71F9E3831622}"/>
          </ac:spMkLst>
        </pc:spChg>
        <pc:picChg chg="mod">
          <ac:chgData name="Smetanová, Radka" userId="3cd5dd29-66b2-4127-b2d5-b2827dc8c452" providerId="ADAL" clId="{7CF5CA2F-14A1-4B8D-8925-525DFBB6D383}" dt="2023-04-04T09:03:37.732" v="74" actId="1076"/>
          <ac:picMkLst>
            <pc:docMk/>
            <pc:sldMk cId="1042615105" sldId="308"/>
            <ac:picMk id="4" creationId="{18C4F35A-5F42-4133-B5E5-1CD83C12CC48}"/>
          </ac:picMkLst>
        </pc:picChg>
        <pc:cxnChg chg="add">
          <ac:chgData name="Smetanová, Radka" userId="3cd5dd29-66b2-4127-b2d5-b2827dc8c452" providerId="ADAL" clId="{7CF5CA2F-14A1-4B8D-8925-525DFBB6D383}" dt="2023-04-04T09:03:29.121" v="71" actId="26606"/>
          <ac:cxnSpMkLst>
            <pc:docMk/>
            <pc:sldMk cId="1042615105" sldId="308"/>
            <ac:cxnSpMk id="11" creationId="{E9615127-4E4B-44AE-B157-C50975D41902}"/>
          </ac:cxnSpMkLst>
        </pc:cxnChg>
        <pc:cxnChg chg="add">
          <ac:chgData name="Smetanová, Radka" userId="3cd5dd29-66b2-4127-b2d5-b2827dc8c452" providerId="ADAL" clId="{7CF5CA2F-14A1-4B8D-8925-525DFBB6D383}" dt="2023-04-04T09:03:29.121" v="71" actId="26606"/>
          <ac:cxnSpMkLst>
            <pc:docMk/>
            <pc:sldMk cId="1042615105" sldId="308"/>
            <ac:cxnSpMk id="13" creationId="{B607C7DF-2703-4D3B-B500-8182840C0A29}"/>
          </ac:cxnSpMkLst>
        </pc:cxnChg>
      </pc:sldChg>
    </pc:docChg>
  </pc:docChgLst>
  <pc:docChgLst>
    <pc:chgData name="Smetanová, Radka" userId="3cd5dd29-66b2-4127-b2d5-b2827dc8c452" providerId="ADAL" clId="{2BEE2337-F121-49AA-BCE1-1249A88C5375}"/>
    <pc:docChg chg="undo custSel addSld delSld modSld">
      <pc:chgData name="Smetanová, Radka" userId="3cd5dd29-66b2-4127-b2d5-b2827dc8c452" providerId="ADAL" clId="{2BEE2337-F121-49AA-BCE1-1249A88C5375}" dt="2022-03-31T10:04:55.845" v="193" actId="20577"/>
      <pc:docMkLst>
        <pc:docMk/>
      </pc:docMkLst>
      <pc:sldChg chg="del">
        <pc:chgData name="Smetanová, Radka" userId="3cd5dd29-66b2-4127-b2d5-b2827dc8c452" providerId="ADAL" clId="{2BEE2337-F121-49AA-BCE1-1249A88C5375}" dt="2022-03-31T09:57:55.097" v="0" actId="47"/>
        <pc:sldMkLst>
          <pc:docMk/>
          <pc:sldMk cId="888836819" sldId="260"/>
        </pc:sldMkLst>
      </pc:sldChg>
      <pc:sldChg chg="del">
        <pc:chgData name="Smetanová, Radka" userId="3cd5dd29-66b2-4127-b2d5-b2827dc8c452" providerId="ADAL" clId="{2BEE2337-F121-49AA-BCE1-1249A88C5375}" dt="2022-03-31T09:57:55.582" v="1" actId="47"/>
        <pc:sldMkLst>
          <pc:docMk/>
          <pc:sldMk cId="3820559411" sldId="261"/>
        </pc:sldMkLst>
      </pc:sldChg>
      <pc:sldChg chg="del">
        <pc:chgData name="Smetanová, Radka" userId="3cd5dd29-66b2-4127-b2d5-b2827dc8c452" providerId="ADAL" clId="{2BEE2337-F121-49AA-BCE1-1249A88C5375}" dt="2022-03-31T10:04:18.538" v="117" actId="47"/>
        <pc:sldMkLst>
          <pc:docMk/>
          <pc:sldMk cId="933912988" sldId="262"/>
        </pc:sldMkLst>
      </pc:sldChg>
      <pc:sldChg chg="addSp delSp modSp new mod setBg">
        <pc:chgData name="Smetanová, Radka" userId="3cd5dd29-66b2-4127-b2d5-b2827dc8c452" providerId="ADAL" clId="{2BEE2337-F121-49AA-BCE1-1249A88C5375}" dt="2022-03-31T10:02:29.111" v="99" actId="1076"/>
        <pc:sldMkLst>
          <pc:docMk/>
          <pc:sldMk cId="3575096232" sldId="263"/>
        </pc:sldMkLst>
        <pc:spChg chg="mod">
          <ac:chgData name="Smetanová, Radka" userId="3cd5dd29-66b2-4127-b2d5-b2827dc8c452" providerId="ADAL" clId="{2BEE2337-F121-49AA-BCE1-1249A88C5375}" dt="2022-03-31T10:02:21.033" v="96" actId="14100"/>
          <ac:spMkLst>
            <pc:docMk/>
            <pc:sldMk cId="3575096232" sldId="263"/>
            <ac:spMk id="2" creationId="{D55FA7E5-AFDC-4C50-98FA-D9A8A7658192}"/>
          </ac:spMkLst>
        </pc:spChg>
        <pc:spChg chg="del">
          <ac:chgData name="Smetanová, Radka" userId="3cd5dd29-66b2-4127-b2d5-b2827dc8c452" providerId="ADAL" clId="{2BEE2337-F121-49AA-BCE1-1249A88C5375}" dt="2022-03-31T09:59:10.639" v="39" actId="478"/>
          <ac:spMkLst>
            <pc:docMk/>
            <pc:sldMk cId="3575096232" sldId="263"/>
            <ac:spMk id="3" creationId="{6CA9086B-4B91-4922-835B-749EB6B5145F}"/>
          </ac:spMkLst>
        </pc:spChg>
        <pc:spChg chg="add del">
          <ac:chgData name="Smetanová, Radka" userId="3cd5dd29-66b2-4127-b2d5-b2827dc8c452" providerId="ADAL" clId="{2BEE2337-F121-49AA-BCE1-1249A88C5375}" dt="2022-03-31T09:59:21.165" v="41" actId="26606"/>
          <ac:spMkLst>
            <pc:docMk/>
            <pc:sldMk cId="3575096232" sldId="263"/>
            <ac:spMk id="16" creationId="{C7FE5201-BB98-480C-BADB-207C8F893897}"/>
          </ac:spMkLst>
        </pc:spChg>
        <pc:spChg chg="add del">
          <ac:chgData name="Smetanová, Radka" userId="3cd5dd29-66b2-4127-b2d5-b2827dc8c452" providerId="ADAL" clId="{2BEE2337-F121-49AA-BCE1-1249A88C5375}" dt="2022-03-31T09:59:21.165" v="41" actId="26606"/>
          <ac:spMkLst>
            <pc:docMk/>
            <pc:sldMk cId="3575096232" sldId="263"/>
            <ac:spMk id="18" creationId="{3781F914-4291-4C8C-A243-2C99A9B7ABF6}"/>
          </ac:spMkLst>
        </pc:spChg>
        <pc:spChg chg="add">
          <ac:chgData name="Smetanová, Radka" userId="3cd5dd29-66b2-4127-b2d5-b2827dc8c452" providerId="ADAL" clId="{2BEE2337-F121-49AA-BCE1-1249A88C5375}" dt="2022-03-31T09:59:21.196" v="42" actId="26606"/>
          <ac:spMkLst>
            <pc:docMk/>
            <pc:sldMk cId="3575096232" sldId="263"/>
            <ac:spMk id="29" creationId="{35F60170-91B4-45F0-B88B-9C07AEC4642C}"/>
          </ac:spMkLst>
        </pc:spChg>
        <pc:picChg chg="add mod modCrop">
          <ac:chgData name="Smetanová, Radka" userId="3cd5dd29-66b2-4127-b2d5-b2827dc8c452" providerId="ADAL" clId="{2BEE2337-F121-49AA-BCE1-1249A88C5375}" dt="2022-03-31T10:02:29.111" v="99" actId="1076"/>
          <ac:picMkLst>
            <pc:docMk/>
            <pc:sldMk cId="3575096232" sldId="263"/>
            <ac:picMk id="5" creationId="{ED4AB87A-1414-42FA-9363-DBD63568DFA0}"/>
          </ac:picMkLst>
        </pc:picChg>
        <pc:cxnChg chg="add del">
          <ac:chgData name="Smetanová, Radka" userId="3cd5dd29-66b2-4127-b2d5-b2827dc8c452" providerId="ADAL" clId="{2BEE2337-F121-49AA-BCE1-1249A88C5375}" dt="2022-03-31T09:59:21.165" v="41" actId="26606"/>
          <ac:cxnSpMkLst>
            <pc:docMk/>
            <pc:sldMk cId="3575096232" sldId="263"/>
            <ac:cxnSpMk id="10" creationId="{108D74AC-B125-4E11-BA53-E9E383966DF8}"/>
          </ac:cxnSpMkLst>
        </pc:cxnChg>
        <pc:cxnChg chg="add del">
          <ac:chgData name="Smetanová, Radka" userId="3cd5dd29-66b2-4127-b2d5-b2827dc8c452" providerId="ADAL" clId="{2BEE2337-F121-49AA-BCE1-1249A88C5375}" dt="2022-03-31T09:59:21.165" v="41" actId="26606"/>
          <ac:cxnSpMkLst>
            <pc:docMk/>
            <pc:sldMk cId="3575096232" sldId="263"/>
            <ac:cxnSpMk id="12" creationId="{9DC76EBE-FB9D-4054-B5D8-19E3EAFE40B2}"/>
          </ac:cxnSpMkLst>
        </pc:cxnChg>
        <pc:cxnChg chg="add del">
          <ac:chgData name="Smetanová, Radka" userId="3cd5dd29-66b2-4127-b2d5-b2827dc8c452" providerId="ADAL" clId="{2BEE2337-F121-49AA-BCE1-1249A88C5375}" dt="2022-03-31T09:59:21.165" v="41" actId="26606"/>
          <ac:cxnSpMkLst>
            <pc:docMk/>
            <pc:sldMk cId="3575096232" sldId="263"/>
            <ac:cxnSpMk id="14" creationId="{A2EFA84C-D756-4DC7-AA46-68D776F37FA4}"/>
          </ac:cxnSpMkLst>
        </pc:cxnChg>
        <pc:cxnChg chg="add del">
          <ac:chgData name="Smetanová, Radka" userId="3cd5dd29-66b2-4127-b2d5-b2827dc8c452" providerId="ADAL" clId="{2BEE2337-F121-49AA-BCE1-1249A88C5375}" dt="2022-03-31T09:59:21.165" v="41" actId="26606"/>
          <ac:cxnSpMkLst>
            <pc:docMk/>
            <pc:sldMk cId="3575096232" sldId="263"/>
            <ac:cxnSpMk id="20" creationId="{5AB48E07-F525-4D7B-9770-093A16519353}"/>
          </ac:cxnSpMkLst>
        </pc:cxnChg>
        <pc:cxnChg chg="add del">
          <ac:chgData name="Smetanová, Radka" userId="3cd5dd29-66b2-4127-b2d5-b2827dc8c452" providerId="ADAL" clId="{2BEE2337-F121-49AA-BCE1-1249A88C5375}" dt="2022-03-31T09:59:21.165" v="41" actId="26606"/>
          <ac:cxnSpMkLst>
            <pc:docMk/>
            <pc:sldMk cId="3575096232" sldId="263"/>
            <ac:cxnSpMk id="22" creationId="{F89C6C02-EDA3-4D0B-9C4E-AAE0F2C7D51D}"/>
          </ac:cxnSpMkLst>
        </pc:cxnChg>
        <pc:cxnChg chg="add del">
          <ac:chgData name="Smetanová, Radka" userId="3cd5dd29-66b2-4127-b2d5-b2827dc8c452" providerId="ADAL" clId="{2BEE2337-F121-49AA-BCE1-1249A88C5375}" dt="2022-03-31T09:59:21.165" v="41" actId="26606"/>
          <ac:cxnSpMkLst>
            <pc:docMk/>
            <pc:sldMk cId="3575096232" sldId="263"/>
            <ac:cxnSpMk id="24" creationId="{554F3D7F-B18F-40A2-B5DD-0500909F88B5}"/>
          </ac:cxnSpMkLst>
        </pc:cxnChg>
        <pc:cxnChg chg="add">
          <ac:chgData name="Smetanová, Radka" userId="3cd5dd29-66b2-4127-b2d5-b2827dc8c452" providerId="ADAL" clId="{2BEE2337-F121-49AA-BCE1-1249A88C5375}" dt="2022-03-31T09:59:21.196" v="42" actId="26606"/>
          <ac:cxnSpMkLst>
            <pc:docMk/>
            <pc:sldMk cId="3575096232" sldId="263"/>
            <ac:cxnSpMk id="26" creationId="{108D74AC-B125-4E11-BA53-E9E383966DF8}"/>
          </ac:cxnSpMkLst>
        </pc:cxnChg>
        <pc:cxnChg chg="add">
          <ac:chgData name="Smetanová, Radka" userId="3cd5dd29-66b2-4127-b2d5-b2827dc8c452" providerId="ADAL" clId="{2BEE2337-F121-49AA-BCE1-1249A88C5375}" dt="2022-03-31T09:59:21.196" v="42" actId="26606"/>
          <ac:cxnSpMkLst>
            <pc:docMk/>
            <pc:sldMk cId="3575096232" sldId="263"/>
            <ac:cxnSpMk id="27" creationId="{9DC76EBE-FB9D-4054-B5D8-19E3EAFE40B2}"/>
          </ac:cxnSpMkLst>
        </pc:cxnChg>
        <pc:cxnChg chg="add">
          <ac:chgData name="Smetanová, Radka" userId="3cd5dd29-66b2-4127-b2d5-b2827dc8c452" providerId="ADAL" clId="{2BEE2337-F121-49AA-BCE1-1249A88C5375}" dt="2022-03-31T09:59:21.196" v="42" actId="26606"/>
          <ac:cxnSpMkLst>
            <pc:docMk/>
            <pc:sldMk cId="3575096232" sldId="263"/>
            <ac:cxnSpMk id="28" creationId="{A2EFA84C-D756-4DC7-AA46-68D776F37FA4}"/>
          </ac:cxnSpMkLst>
        </pc:cxnChg>
        <pc:cxnChg chg="add">
          <ac:chgData name="Smetanová, Radka" userId="3cd5dd29-66b2-4127-b2d5-b2827dc8c452" providerId="ADAL" clId="{2BEE2337-F121-49AA-BCE1-1249A88C5375}" dt="2022-03-31T09:59:21.196" v="42" actId="26606"/>
          <ac:cxnSpMkLst>
            <pc:docMk/>
            <pc:sldMk cId="3575096232" sldId="263"/>
            <ac:cxnSpMk id="30" creationId="{82A1AB15-495E-4EE0-98F0-89DD89CD14FD}"/>
          </ac:cxnSpMkLst>
        </pc:cxnChg>
        <pc:cxnChg chg="add">
          <ac:chgData name="Smetanová, Radka" userId="3cd5dd29-66b2-4127-b2d5-b2827dc8c452" providerId="ADAL" clId="{2BEE2337-F121-49AA-BCE1-1249A88C5375}" dt="2022-03-31T09:59:21.196" v="42" actId="26606"/>
          <ac:cxnSpMkLst>
            <pc:docMk/>
            <pc:sldMk cId="3575096232" sldId="263"/>
            <ac:cxnSpMk id="31" creationId="{74EEBF2A-B7AF-4EC9-B6F7-BF425E70A0D9}"/>
          </ac:cxnSpMkLst>
        </pc:cxnChg>
      </pc:sldChg>
      <pc:sldChg chg="addSp delSp modSp new mod setBg">
        <pc:chgData name="Smetanová, Radka" userId="3cd5dd29-66b2-4127-b2d5-b2827dc8c452" providerId="ADAL" clId="{2BEE2337-F121-49AA-BCE1-1249A88C5375}" dt="2022-03-31T10:03:23.756" v="114" actId="14100"/>
        <pc:sldMkLst>
          <pc:docMk/>
          <pc:sldMk cId="3527449369" sldId="264"/>
        </pc:sldMkLst>
        <pc:spChg chg="mod">
          <ac:chgData name="Smetanová, Radka" userId="3cd5dd29-66b2-4127-b2d5-b2827dc8c452" providerId="ADAL" clId="{2BEE2337-F121-49AA-BCE1-1249A88C5375}" dt="2022-03-31T10:03:12.741" v="110" actId="1076"/>
          <ac:spMkLst>
            <pc:docMk/>
            <pc:sldMk cId="3527449369" sldId="264"/>
            <ac:spMk id="2" creationId="{048C0C92-DF86-4BD4-BA2D-269BE0B3B325}"/>
          </ac:spMkLst>
        </pc:spChg>
        <pc:spChg chg="del mod">
          <ac:chgData name="Smetanová, Radka" userId="3cd5dd29-66b2-4127-b2d5-b2827dc8c452" providerId="ADAL" clId="{2BEE2337-F121-49AA-BCE1-1249A88C5375}" dt="2022-03-31T10:01:36.878" v="87" actId="478"/>
          <ac:spMkLst>
            <pc:docMk/>
            <pc:sldMk cId="3527449369" sldId="264"/>
            <ac:spMk id="3" creationId="{4C4C45F6-8F6C-432E-8384-FA3C4090A0DA}"/>
          </ac:spMkLst>
        </pc:spChg>
        <pc:spChg chg="add">
          <ac:chgData name="Smetanová, Radka" userId="3cd5dd29-66b2-4127-b2d5-b2827dc8c452" providerId="ADAL" clId="{2BEE2337-F121-49AA-BCE1-1249A88C5375}" dt="2022-03-31T10:02:42.937" v="100" actId="26606"/>
          <ac:spMkLst>
            <pc:docMk/>
            <pc:sldMk cId="3527449369" sldId="264"/>
            <ac:spMk id="18" creationId="{35F60170-91B4-45F0-B88B-9C07AEC4642C}"/>
          </ac:spMkLst>
        </pc:spChg>
        <pc:picChg chg="add mod ord modCrop">
          <ac:chgData name="Smetanová, Radka" userId="3cd5dd29-66b2-4127-b2d5-b2827dc8c452" providerId="ADAL" clId="{2BEE2337-F121-49AA-BCE1-1249A88C5375}" dt="2022-03-31T10:03:19.194" v="113" actId="1076"/>
          <ac:picMkLst>
            <pc:docMk/>
            <pc:sldMk cId="3527449369" sldId="264"/>
            <ac:picMk id="5" creationId="{813C6560-3CB5-4993-8A14-3CDB187A163A}"/>
          </ac:picMkLst>
        </pc:picChg>
        <pc:picChg chg="add mod modCrop">
          <ac:chgData name="Smetanová, Radka" userId="3cd5dd29-66b2-4127-b2d5-b2827dc8c452" providerId="ADAL" clId="{2BEE2337-F121-49AA-BCE1-1249A88C5375}" dt="2022-03-31T10:03:23.756" v="114" actId="14100"/>
          <ac:picMkLst>
            <pc:docMk/>
            <pc:sldMk cId="3527449369" sldId="264"/>
            <ac:picMk id="7" creationId="{685AF8CB-B22D-4AE6-A969-D8C7D60F9CAD}"/>
          </ac:picMkLst>
        </pc:picChg>
        <pc:cxnChg chg="add">
          <ac:chgData name="Smetanová, Radka" userId="3cd5dd29-66b2-4127-b2d5-b2827dc8c452" providerId="ADAL" clId="{2BEE2337-F121-49AA-BCE1-1249A88C5375}" dt="2022-03-31T10:02:42.937" v="100" actId="26606"/>
          <ac:cxnSpMkLst>
            <pc:docMk/>
            <pc:sldMk cId="3527449369" sldId="264"/>
            <ac:cxnSpMk id="12" creationId="{108D74AC-B125-4E11-BA53-E9E383966DF8}"/>
          </ac:cxnSpMkLst>
        </pc:cxnChg>
        <pc:cxnChg chg="add">
          <ac:chgData name="Smetanová, Radka" userId="3cd5dd29-66b2-4127-b2d5-b2827dc8c452" providerId="ADAL" clId="{2BEE2337-F121-49AA-BCE1-1249A88C5375}" dt="2022-03-31T10:02:42.937" v="100" actId="26606"/>
          <ac:cxnSpMkLst>
            <pc:docMk/>
            <pc:sldMk cId="3527449369" sldId="264"/>
            <ac:cxnSpMk id="14" creationId="{9DC76EBE-FB9D-4054-B5D8-19E3EAFE40B2}"/>
          </ac:cxnSpMkLst>
        </pc:cxnChg>
        <pc:cxnChg chg="add">
          <ac:chgData name="Smetanová, Radka" userId="3cd5dd29-66b2-4127-b2d5-b2827dc8c452" providerId="ADAL" clId="{2BEE2337-F121-49AA-BCE1-1249A88C5375}" dt="2022-03-31T10:02:42.937" v="100" actId="26606"/>
          <ac:cxnSpMkLst>
            <pc:docMk/>
            <pc:sldMk cId="3527449369" sldId="264"/>
            <ac:cxnSpMk id="16" creationId="{A2EFA84C-D756-4DC7-AA46-68D776F37FA4}"/>
          </ac:cxnSpMkLst>
        </pc:cxnChg>
        <pc:cxnChg chg="add">
          <ac:chgData name="Smetanová, Radka" userId="3cd5dd29-66b2-4127-b2d5-b2827dc8c452" providerId="ADAL" clId="{2BEE2337-F121-49AA-BCE1-1249A88C5375}" dt="2022-03-31T10:02:42.937" v="100" actId="26606"/>
          <ac:cxnSpMkLst>
            <pc:docMk/>
            <pc:sldMk cId="3527449369" sldId="264"/>
            <ac:cxnSpMk id="20" creationId="{2C84CC28-1690-471E-9AE2-3198EB86316B}"/>
          </ac:cxnSpMkLst>
        </pc:cxnChg>
        <pc:cxnChg chg="add">
          <ac:chgData name="Smetanová, Radka" userId="3cd5dd29-66b2-4127-b2d5-b2827dc8c452" providerId="ADAL" clId="{2BEE2337-F121-49AA-BCE1-1249A88C5375}" dt="2022-03-31T10:02:42.937" v="100" actId="26606"/>
          <ac:cxnSpMkLst>
            <pc:docMk/>
            <pc:sldMk cId="3527449369" sldId="264"/>
            <ac:cxnSpMk id="22" creationId="{526E6137-4B85-4A65-BCC4-9BAB3D0DAE71}"/>
          </ac:cxnSpMkLst>
        </pc:cxnChg>
      </pc:sldChg>
      <pc:sldChg chg="delSp add setBg delDesignElem">
        <pc:chgData name="Smetanová, Radka" userId="3cd5dd29-66b2-4127-b2d5-b2827dc8c452" providerId="ADAL" clId="{2BEE2337-F121-49AA-BCE1-1249A88C5375}" dt="2022-03-31T10:04:10.645" v="116"/>
        <pc:sldMkLst>
          <pc:docMk/>
          <pc:sldMk cId="4096431791" sldId="274"/>
        </pc:sldMkLst>
        <pc:spChg chg="del">
          <ac:chgData name="Smetanová, Radka" userId="3cd5dd29-66b2-4127-b2d5-b2827dc8c452" providerId="ADAL" clId="{2BEE2337-F121-49AA-BCE1-1249A88C5375}" dt="2022-03-31T10:04:10.645" v="116"/>
          <ac:spMkLst>
            <pc:docMk/>
            <pc:sldMk cId="4096431791" sldId="274"/>
            <ac:spMk id="10" creationId="{042E603F-28B7-4831-BF23-65FBAB13D5FB}"/>
          </ac:spMkLst>
        </pc:spChg>
        <pc:spChg chg="del">
          <ac:chgData name="Smetanová, Radka" userId="3cd5dd29-66b2-4127-b2d5-b2827dc8c452" providerId="ADAL" clId="{2BEE2337-F121-49AA-BCE1-1249A88C5375}" dt="2022-03-31T10:04:10.645" v="116"/>
          <ac:spMkLst>
            <pc:docMk/>
            <pc:sldMk cId="4096431791" sldId="274"/>
            <ac:spMk id="12" creationId="{4D39700F-2B10-4402-A7DD-06EE2245880D}"/>
          </ac:spMkLst>
        </pc:spChg>
        <pc:spChg chg="del">
          <ac:chgData name="Smetanová, Radka" userId="3cd5dd29-66b2-4127-b2d5-b2827dc8c452" providerId="ADAL" clId="{2BEE2337-F121-49AA-BCE1-1249A88C5375}" dt="2022-03-31T10:04:10.645" v="116"/>
          <ac:spMkLst>
            <pc:docMk/>
            <pc:sldMk cId="4096431791" sldId="274"/>
            <ac:spMk id="14" creationId="{6DA65B90-7B06-4499-91BA-CDDD36132481}"/>
          </ac:spMkLst>
        </pc:spChg>
        <pc:spChg chg="del">
          <ac:chgData name="Smetanová, Radka" userId="3cd5dd29-66b2-4127-b2d5-b2827dc8c452" providerId="ADAL" clId="{2BEE2337-F121-49AA-BCE1-1249A88C5375}" dt="2022-03-31T10:04:10.645" v="116"/>
          <ac:spMkLst>
            <pc:docMk/>
            <pc:sldMk cId="4096431791" sldId="274"/>
            <ac:spMk id="16" creationId="{2AA4752E-02AD-443D-A0BD-959B45C2EFAD}"/>
          </ac:spMkLst>
        </pc:spChg>
        <pc:spChg chg="del">
          <ac:chgData name="Smetanová, Radka" userId="3cd5dd29-66b2-4127-b2d5-b2827dc8c452" providerId="ADAL" clId="{2BEE2337-F121-49AA-BCE1-1249A88C5375}" dt="2022-03-31T10:04:10.645" v="116"/>
          <ac:spMkLst>
            <pc:docMk/>
            <pc:sldMk cId="4096431791" sldId="274"/>
            <ac:spMk id="18" creationId="{227F688A-72E1-4C6E-8DA1-E5EFF5A83BC3}"/>
          </ac:spMkLst>
        </pc:spChg>
      </pc:sldChg>
      <pc:sldChg chg="modSp new mod">
        <pc:chgData name="Smetanová, Radka" userId="3cd5dd29-66b2-4127-b2d5-b2827dc8c452" providerId="ADAL" clId="{2BEE2337-F121-49AA-BCE1-1249A88C5375}" dt="2022-03-31T10:04:55.845" v="193" actId="20577"/>
        <pc:sldMkLst>
          <pc:docMk/>
          <pc:sldMk cId="1343273100" sldId="275"/>
        </pc:sldMkLst>
        <pc:spChg chg="mod">
          <ac:chgData name="Smetanová, Radka" userId="3cd5dd29-66b2-4127-b2d5-b2827dc8c452" providerId="ADAL" clId="{2BEE2337-F121-49AA-BCE1-1249A88C5375}" dt="2022-03-31T10:04:37.268" v="165" actId="20577"/>
          <ac:spMkLst>
            <pc:docMk/>
            <pc:sldMk cId="1343273100" sldId="275"/>
            <ac:spMk id="2" creationId="{CDF887D5-A6BC-4952-9B96-FCC59FF3005D}"/>
          </ac:spMkLst>
        </pc:spChg>
        <pc:spChg chg="mod">
          <ac:chgData name="Smetanová, Radka" userId="3cd5dd29-66b2-4127-b2d5-b2827dc8c452" providerId="ADAL" clId="{2BEE2337-F121-49AA-BCE1-1249A88C5375}" dt="2022-03-31T10:04:55.845" v="193" actId="20577"/>
          <ac:spMkLst>
            <pc:docMk/>
            <pc:sldMk cId="1343273100" sldId="275"/>
            <ac:spMk id="3" creationId="{CBA5CCD3-4728-4750-A59C-E938CD7627EC}"/>
          </ac:spMkLst>
        </pc:spChg>
      </pc:sldChg>
    </pc:docChg>
  </pc:docChgLst>
  <pc:docChgLst>
    <pc:chgData name="Smetanová, Radka" userId="3cd5dd29-66b2-4127-b2d5-b2827dc8c452" providerId="ADAL" clId="{618D821E-DC1E-49C5-9A92-CC8B61984496}"/>
    <pc:docChg chg="delSld">
      <pc:chgData name="Smetanová, Radka" userId="3cd5dd29-66b2-4127-b2d5-b2827dc8c452" providerId="ADAL" clId="{618D821E-DC1E-49C5-9A92-CC8B61984496}" dt="2024-04-16T05:15:59.968" v="1" actId="47"/>
      <pc:docMkLst>
        <pc:docMk/>
      </pc:docMkLst>
      <pc:sldChg chg="del">
        <pc:chgData name="Smetanová, Radka" userId="3cd5dd29-66b2-4127-b2d5-b2827dc8c452" providerId="ADAL" clId="{618D821E-DC1E-49C5-9A92-CC8B61984496}" dt="2024-04-16T05:15:59.436" v="0" actId="47"/>
        <pc:sldMkLst>
          <pc:docMk/>
          <pc:sldMk cId="1579688956" sldId="306"/>
        </pc:sldMkLst>
      </pc:sldChg>
      <pc:sldChg chg="del">
        <pc:chgData name="Smetanová, Radka" userId="3cd5dd29-66b2-4127-b2d5-b2827dc8c452" providerId="ADAL" clId="{618D821E-DC1E-49C5-9A92-CC8B61984496}" dt="2024-04-16T05:15:59.968" v="1" actId="47"/>
        <pc:sldMkLst>
          <pc:docMk/>
          <pc:sldMk cId="4293180540" sldId="30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33194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87879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2087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5204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21209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0640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6561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94178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1940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7953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3394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68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transition spd="slow">
    <p:wipe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fc.php?k=1z63kMWGQGnkm-JcfFqaF3GquTkJiRWsHoIRk8IuYLCY" TargetMode="External"/><Relationship Id="rId2" Type="http://schemas.openxmlformats.org/officeDocument/2006/relationships/hyperlink" Target="https://wheelcarnival.com/wheels/warm-up-questions-year-6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0E3A5F-83B7-474E-8960-2F4DB1F54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07" y="702870"/>
            <a:ext cx="5614993" cy="3093468"/>
          </a:xfrm>
        </p:spPr>
        <p:txBody>
          <a:bodyPr anchor="b">
            <a:normAutofit/>
          </a:bodyPr>
          <a:lstStyle/>
          <a:p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perfect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8ED0642-29A5-4F76-9A7F-3981F01BE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06" y="4067746"/>
            <a:ext cx="5614993" cy="2163418"/>
          </a:xfrm>
        </p:spPr>
        <p:txBody>
          <a:bodyPr anchor="t">
            <a:normAutofit/>
          </a:bodyPr>
          <a:lstStyle/>
          <a:p>
            <a:r>
              <a:rPr lang="cs-CZ" dirty="0" err="1"/>
              <a:t>Questions</a:t>
            </a:r>
            <a:r>
              <a:rPr lang="cs-CZ" dirty="0"/>
              <a:t>; </a:t>
            </a:r>
            <a:r>
              <a:rPr lang="cs-CZ" dirty="0" err="1"/>
              <a:t>ever</a:t>
            </a:r>
            <a:r>
              <a:rPr lang="cs-CZ" dirty="0"/>
              <a:t> and </a:t>
            </a:r>
            <a:r>
              <a:rPr lang="cs-CZ" dirty="0" err="1"/>
              <a:t>never</a:t>
            </a:r>
            <a:endParaRPr lang="cs-CZ" dirty="0"/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82A1AB15-495E-4EE0-98F0-89DD89CD1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Fitness instructor have you ever done a marathon meme - Memes Funny Photos  Videos">
            <a:extLst>
              <a:ext uri="{FF2B5EF4-FFF2-40B4-BE49-F238E27FC236}">
                <a16:creationId xmlns:a16="http://schemas.microsoft.com/office/drawing/2014/main" id="{C367C06C-461B-467C-8E4F-C4ACFCF2E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9973" y="531464"/>
            <a:ext cx="5809698" cy="580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74EEBF2A-B7AF-4EC9-B6F7-BF425E70A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51503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032A03-207D-4CB7-852F-CC1ABB9D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3960"/>
            <a:ext cx="6117203" cy="33101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HOMEWORK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BDFC80-802E-4F35-B08F-435A4AE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265235"/>
            <a:ext cx="6117208" cy="14472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vocabulary 5B</a:t>
            </a:r>
          </a:p>
        </p:txBody>
      </p:sp>
      <p:pic>
        <p:nvPicPr>
          <p:cNvPr id="5" name="Grafický objekt 4" descr="Zavřená kniha se souvislou výplní">
            <a:extLst>
              <a:ext uri="{FF2B5EF4-FFF2-40B4-BE49-F238E27FC236}">
                <a16:creationId xmlns:a16="http://schemas.microsoft.com/office/drawing/2014/main" id="{3FC1C33C-3F3E-45C0-8FDE-C1969FE96A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976" t="-2332" r="18348" b="2332"/>
          <a:stretch/>
        </p:blipFill>
        <p:spPr>
          <a:xfrm>
            <a:off x="8420486" y="889280"/>
            <a:ext cx="3234311" cy="507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3179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2927E5-081D-440D-A775-C0AE9DA1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07" y="489856"/>
            <a:ext cx="11147071" cy="147664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721946"/>
            <a:ext cx="10813250" cy="10221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 err="1"/>
              <a:t>Lesson</a:t>
            </a:r>
            <a:r>
              <a:rPr lang="cs-CZ" dirty="0"/>
              <a:t> </a:t>
            </a:r>
            <a:r>
              <a:rPr lang="cs-CZ" dirty="0" err="1"/>
              <a:t>Plan</a:t>
            </a:r>
            <a:endParaRPr lang="cs-CZ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CDD0E7-BDD6-41F4-8AAB-088A2E8D0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404" r="12495" b="-2"/>
          <a:stretch/>
        </p:blipFill>
        <p:spPr>
          <a:xfrm>
            <a:off x="481007" y="1993515"/>
            <a:ext cx="5511628" cy="4374624"/>
          </a:xfrm>
          <a:prstGeom prst="rect">
            <a:avLst/>
          </a:prstGeom>
        </p:spPr>
      </p:pic>
      <p:cxnSp>
        <p:nvCxnSpPr>
          <p:cNvPr id="7" name="Straight Connector 15">
            <a:extLst>
              <a:ext uri="{FF2B5EF4-FFF2-40B4-BE49-F238E27FC236}">
                <a16:creationId xmlns:a16="http://schemas.microsoft.com/office/drawing/2014/main" id="{C4558310-C928-4426-BFAC-68450D29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199351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6171" y="2247497"/>
            <a:ext cx="5394141" cy="38885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homework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warm</a:t>
            </a:r>
            <a:r>
              <a:rPr lang="cs-CZ" dirty="0"/>
              <a:t>-up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SB – story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perfect</a:t>
            </a:r>
            <a:r>
              <a:rPr lang="cs-CZ" dirty="0"/>
              <a:t>: </a:t>
            </a:r>
            <a:r>
              <a:rPr lang="cs-CZ" dirty="0" err="1"/>
              <a:t>Qs</a:t>
            </a:r>
            <a:r>
              <a:rPr lang="cs-CZ" dirty="0"/>
              <a:t> – </a:t>
            </a:r>
            <a:r>
              <a:rPr lang="cs-CZ" dirty="0" err="1"/>
              <a:t>introduction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WB – </a:t>
            </a:r>
            <a:r>
              <a:rPr lang="cs-CZ" dirty="0" err="1"/>
              <a:t>practice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homework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8B45F5-E162-4AF7-9E46-A4290969B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Grafický objekt 10" descr="Zaškrtnutí se souvislou výplní">
            <a:extLst>
              <a:ext uri="{FF2B5EF4-FFF2-40B4-BE49-F238E27FC236}">
                <a16:creationId xmlns:a16="http://schemas.microsoft.com/office/drawing/2014/main" id="{DA28CDAB-CD9C-4091-8197-24EC4846A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3459" y="2403933"/>
            <a:ext cx="457200" cy="457200"/>
          </a:xfrm>
          <a:prstGeom prst="rect">
            <a:avLst/>
          </a:prstGeom>
        </p:spPr>
      </p:pic>
      <p:pic>
        <p:nvPicPr>
          <p:cNvPr id="13" name="Grafický objekt 12" descr="Zaškrtnutí se souvislou výplní">
            <a:extLst>
              <a:ext uri="{FF2B5EF4-FFF2-40B4-BE49-F238E27FC236}">
                <a16:creationId xmlns:a16="http://schemas.microsoft.com/office/drawing/2014/main" id="{5FCBC697-0D46-4DAB-BA0C-54029E2E2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7255" y="2897518"/>
            <a:ext cx="457200" cy="457200"/>
          </a:xfrm>
          <a:prstGeom prst="rect">
            <a:avLst/>
          </a:prstGeom>
        </p:spPr>
      </p:pic>
      <p:pic>
        <p:nvPicPr>
          <p:cNvPr id="15" name="Grafický objekt 14" descr="Zaškrtnutí se souvislou výplní">
            <a:extLst>
              <a:ext uri="{FF2B5EF4-FFF2-40B4-BE49-F238E27FC236}">
                <a16:creationId xmlns:a16="http://schemas.microsoft.com/office/drawing/2014/main" id="{7AB7A658-FD7D-4397-AE2D-91DD26EBA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7255" y="3409880"/>
            <a:ext cx="457200" cy="457200"/>
          </a:xfrm>
          <a:prstGeom prst="rect">
            <a:avLst/>
          </a:prstGeom>
        </p:spPr>
      </p:pic>
      <p:pic>
        <p:nvPicPr>
          <p:cNvPr id="16" name="Grafický objekt 15" descr="Zaškrtnutí se souvislou výplní">
            <a:extLst>
              <a:ext uri="{FF2B5EF4-FFF2-40B4-BE49-F238E27FC236}">
                <a16:creationId xmlns:a16="http://schemas.microsoft.com/office/drawing/2014/main" id="{BCC342E7-5EF1-4C36-B48F-233FA2A8B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9760" y="3900222"/>
            <a:ext cx="457200" cy="457200"/>
          </a:xfrm>
          <a:prstGeom prst="rect">
            <a:avLst/>
          </a:prstGeom>
        </p:spPr>
      </p:pic>
      <p:pic>
        <p:nvPicPr>
          <p:cNvPr id="17" name="Grafický objekt 16" descr="Zaškrtnutí se souvislou výplní">
            <a:extLst>
              <a:ext uri="{FF2B5EF4-FFF2-40B4-BE49-F238E27FC236}">
                <a16:creationId xmlns:a16="http://schemas.microsoft.com/office/drawing/2014/main" id="{31A230B3-01C2-414B-9E25-C4378C6DD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7255" y="4394092"/>
            <a:ext cx="457200" cy="457200"/>
          </a:xfrm>
          <a:prstGeom prst="rect">
            <a:avLst/>
          </a:prstGeom>
        </p:spPr>
      </p:pic>
      <p:pic>
        <p:nvPicPr>
          <p:cNvPr id="19" name="Grafický objekt 18" descr="Zaškrtnutí se souvislou výplní">
            <a:extLst>
              <a:ext uri="{FF2B5EF4-FFF2-40B4-BE49-F238E27FC236}">
                <a16:creationId xmlns:a16="http://schemas.microsoft.com/office/drawing/2014/main" id="{236CDAD4-58B4-4A14-9852-62617C06F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7255" y="488276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2315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2927E5-081D-440D-A775-C0AE9DA1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07" y="489856"/>
            <a:ext cx="11147071" cy="147664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721946"/>
            <a:ext cx="10813250" cy="10221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 err="1"/>
              <a:t>Lesson</a:t>
            </a:r>
            <a:r>
              <a:rPr lang="cs-CZ" dirty="0"/>
              <a:t> </a:t>
            </a:r>
            <a:r>
              <a:rPr lang="cs-CZ" dirty="0" err="1"/>
              <a:t>Plan</a:t>
            </a:r>
            <a:endParaRPr lang="cs-CZ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CDD0E7-BDD6-41F4-8AAB-088A2E8D0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404" r="12495" b="-2"/>
          <a:stretch/>
        </p:blipFill>
        <p:spPr>
          <a:xfrm>
            <a:off x="481007" y="1993515"/>
            <a:ext cx="5511628" cy="4374624"/>
          </a:xfrm>
          <a:prstGeom prst="rect">
            <a:avLst/>
          </a:prstGeom>
        </p:spPr>
      </p:pic>
      <p:cxnSp>
        <p:nvCxnSpPr>
          <p:cNvPr id="7" name="Straight Connector 15">
            <a:extLst>
              <a:ext uri="{FF2B5EF4-FFF2-40B4-BE49-F238E27FC236}">
                <a16:creationId xmlns:a16="http://schemas.microsoft.com/office/drawing/2014/main" id="{C4558310-C928-4426-BFAC-68450D29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199351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6171" y="2247497"/>
            <a:ext cx="5394141" cy="38885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homework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warm</a:t>
            </a:r>
            <a:r>
              <a:rPr lang="cs-CZ" dirty="0"/>
              <a:t>-up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SB – story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perfect</a:t>
            </a:r>
            <a:r>
              <a:rPr lang="cs-CZ" dirty="0"/>
              <a:t>: </a:t>
            </a:r>
            <a:r>
              <a:rPr lang="cs-CZ" dirty="0" err="1"/>
              <a:t>Qs</a:t>
            </a:r>
            <a:r>
              <a:rPr lang="cs-CZ" dirty="0"/>
              <a:t> – </a:t>
            </a:r>
            <a:r>
              <a:rPr lang="cs-CZ" dirty="0" err="1"/>
              <a:t>introduction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WB – </a:t>
            </a:r>
            <a:r>
              <a:rPr lang="cs-CZ" dirty="0" err="1"/>
              <a:t>practice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homework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8B45F5-E162-4AF7-9E46-A4290969B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04079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5FA7E5-AFDC-4C50-98FA-D9A8A7658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07" y="2252187"/>
            <a:ext cx="5614993" cy="23536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CHECK </a:t>
            </a:r>
            <a:br>
              <a:rPr lang="cs-CZ" sz="5400" dirty="0"/>
            </a:br>
            <a:r>
              <a:rPr lang="en-US" sz="5400" dirty="0"/>
              <a:t>YOUR HOMEWORK!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D4B1F40-0C40-4D76-A9D3-C08686338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ED4AB87A-1414-42FA-9363-DBD63568DF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4442" t="30779" r="29707" b="12625"/>
          <a:stretch/>
        </p:blipFill>
        <p:spPr>
          <a:xfrm>
            <a:off x="5064075" y="1557795"/>
            <a:ext cx="6565596" cy="3742409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FDB5627-AABE-4D21-8E40-291010575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D2330DDA-18DD-4B10-A58E-C41169282CF2}"/>
              </a:ext>
            </a:extLst>
          </p:cNvPr>
          <p:cNvSpPr txBox="1"/>
          <p:nvPr/>
        </p:nvSpPr>
        <p:spPr>
          <a:xfrm>
            <a:off x="5715608" y="2792896"/>
            <a:ext cx="5904732" cy="4273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DC11DC3-F476-4E39-BC02-848AFA1DB4FC}"/>
              </a:ext>
            </a:extLst>
          </p:cNvPr>
          <p:cNvSpPr txBox="1"/>
          <p:nvPr/>
        </p:nvSpPr>
        <p:spPr>
          <a:xfrm>
            <a:off x="5706277" y="3233968"/>
            <a:ext cx="5904732" cy="4273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39B88CC-591C-4A0F-9E36-0B7FBFE9D793}"/>
              </a:ext>
            </a:extLst>
          </p:cNvPr>
          <p:cNvSpPr txBox="1"/>
          <p:nvPr/>
        </p:nvSpPr>
        <p:spPr>
          <a:xfrm>
            <a:off x="5686540" y="3642688"/>
            <a:ext cx="5904732" cy="4273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904173F-9CFA-42A3-86C0-DDC6C7991414}"/>
              </a:ext>
            </a:extLst>
          </p:cNvPr>
          <p:cNvSpPr txBox="1"/>
          <p:nvPr/>
        </p:nvSpPr>
        <p:spPr>
          <a:xfrm>
            <a:off x="5696409" y="4054655"/>
            <a:ext cx="5904732" cy="4273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8DB0A15-D9D4-4D51-A7A5-6319CB881CF3}"/>
              </a:ext>
            </a:extLst>
          </p:cNvPr>
          <p:cNvSpPr txBox="1"/>
          <p:nvPr/>
        </p:nvSpPr>
        <p:spPr>
          <a:xfrm>
            <a:off x="5696409" y="4466622"/>
            <a:ext cx="5904732" cy="4273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D3D1682-6859-47BE-9705-33673016B7AB}"/>
              </a:ext>
            </a:extLst>
          </p:cNvPr>
          <p:cNvSpPr txBox="1"/>
          <p:nvPr/>
        </p:nvSpPr>
        <p:spPr>
          <a:xfrm>
            <a:off x="5667879" y="4876559"/>
            <a:ext cx="5904732" cy="4273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5096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8C0C92-DF86-4BD4-BA2D-269BE0B3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07" y="2259111"/>
            <a:ext cx="5614993" cy="23436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CHECK </a:t>
            </a:r>
            <a:br>
              <a:rPr lang="cs-CZ" sz="5400" dirty="0"/>
            </a:br>
            <a:r>
              <a:rPr lang="en-US" sz="5400" dirty="0"/>
              <a:t>YOUR HOMEWORK!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D4B1F40-0C40-4D76-A9D3-C08686338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685AF8CB-B22D-4AE6-A969-D8C7D60F9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4654" t="23954" r="4655" b="10071"/>
          <a:stretch/>
        </p:blipFill>
        <p:spPr>
          <a:xfrm>
            <a:off x="5347252" y="573998"/>
            <a:ext cx="6263061" cy="5712032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FDB5627-AABE-4D21-8E40-291010575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5B2BF5B-AB29-4593-988E-C89AC804D264}"/>
              </a:ext>
            </a:extLst>
          </p:cNvPr>
          <p:cNvSpPr txBox="1"/>
          <p:nvPr/>
        </p:nvSpPr>
        <p:spPr>
          <a:xfrm>
            <a:off x="5966684" y="2922103"/>
            <a:ext cx="2292733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314EDD0-D7BB-4437-A6D0-E01313F93D18}"/>
              </a:ext>
            </a:extLst>
          </p:cNvPr>
          <p:cNvSpPr txBox="1"/>
          <p:nvPr/>
        </p:nvSpPr>
        <p:spPr>
          <a:xfrm>
            <a:off x="6198595" y="3332919"/>
            <a:ext cx="2199969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D58F1DD-FD39-4D03-953E-06F0EAFEAABF}"/>
              </a:ext>
            </a:extLst>
          </p:cNvPr>
          <p:cNvSpPr txBox="1"/>
          <p:nvPr/>
        </p:nvSpPr>
        <p:spPr>
          <a:xfrm>
            <a:off x="5966683" y="4388719"/>
            <a:ext cx="2292733" cy="36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9363AAF-F7DE-44EB-96E0-BEA4C9BA52EA}"/>
              </a:ext>
            </a:extLst>
          </p:cNvPr>
          <p:cNvSpPr txBox="1"/>
          <p:nvPr/>
        </p:nvSpPr>
        <p:spPr>
          <a:xfrm>
            <a:off x="8205403" y="4810949"/>
            <a:ext cx="2292733" cy="36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ECDC182-28D3-4730-8E96-4B40E2FC1468}"/>
              </a:ext>
            </a:extLst>
          </p:cNvPr>
          <p:cNvSpPr txBox="1"/>
          <p:nvPr/>
        </p:nvSpPr>
        <p:spPr>
          <a:xfrm>
            <a:off x="6685613" y="5548489"/>
            <a:ext cx="2160000" cy="36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449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8425F-6081-4DFF-996F-45107450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04" y="374905"/>
            <a:ext cx="4158377" cy="6108192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WARM-UP!</a:t>
            </a:r>
            <a:endParaRPr lang="cs-CZ" sz="54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3B215-8C91-4B81-9908-26EA6CAE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614" y="727823"/>
            <a:ext cx="7149882" cy="3072900"/>
          </a:xfrm>
        </p:spPr>
        <p:txBody>
          <a:bodyPr>
            <a:normAutofit/>
          </a:bodyPr>
          <a:lstStyle/>
          <a:p>
            <a:r>
              <a:rPr lang="cs-CZ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https://www.flippity.net/fc.php?k=1z63kMWGQGnkm-JcfFqaF3GquTkJiRWsHoIRk8IuYLCY</a:t>
            </a:r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 descr="Obsah obrázku patro, osoba, sport, interiér&#10;&#10;Popis byl vytvořen automaticky">
            <a:extLst>
              <a:ext uri="{FF2B5EF4-FFF2-40B4-BE49-F238E27FC236}">
                <a16:creationId xmlns:a16="http://schemas.microsoft.com/office/drawing/2014/main" id="{18C4F35A-5F42-4133-B5E5-1CD83C12C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08" y="2524573"/>
            <a:ext cx="6508307" cy="360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8946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78425F-6081-4DFF-996F-45107450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6161"/>
            <a:ext cx="4558094" cy="1251822"/>
          </a:xfrm>
        </p:spPr>
        <p:txBody>
          <a:bodyPr>
            <a:normAutofit/>
          </a:bodyPr>
          <a:lstStyle/>
          <a:p>
            <a:r>
              <a:rPr lang="cs-CZ" sz="5400" b="1" dirty="0"/>
              <a:t>WARM-UP!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615127-4E4B-44AE-B157-C50975D41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3B215-8C91-4B81-9908-26EA6CAE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43" y="2227983"/>
            <a:ext cx="3964250" cy="365029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800" dirty="0"/>
              <a:t>JEZDIT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800" dirty="0"/>
              <a:t>DÁT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800" dirty="0"/>
              <a:t>KOUSAT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800" dirty="0"/>
              <a:t>PSÁT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800" dirty="0"/>
              <a:t>UHODIT</a:t>
            </a:r>
          </a:p>
        </p:txBody>
      </p:sp>
      <p:pic>
        <p:nvPicPr>
          <p:cNvPr id="4" name="Obrázek 3" descr="Obsah obrázku patro, osoba, sport, interiér&#10;&#10;Popis byl vytvořen automaticky">
            <a:extLst>
              <a:ext uri="{FF2B5EF4-FFF2-40B4-BE49-F238E27FC236}">
                <a16:creationId xmlns:a16="http://schemas.microsoft.com/office/drawing/2014/main" id="{18C4F35A-5F42-4133-B5E5-1CD83C12CC4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36" y="2227983"/>
            <a:ext cx="6588977" cy="365029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07C7DF-2703-4D3B-B500-8182840C0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1510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84EE41-863A-4DE9-9A51-4F014D681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416" y="485369"/>
            <a:ext cx="11147071" cy="246083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F887D5-A6BC-4952-9B96-FCC59FF3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976160"/>
            <a:ext cx="8411120" cy="1493871"/>
          </a:xfrm>
        </p:spPr>
        <p:txBody>
          <a:bodyPr>
            <a:normAutofit/>
          </a:bodyPr>
          <a:lstStyle/>
          <a:p>
            <a:r>
              <a:rPr lang="cs-CZ" sz="5400" dirty="0"/>
              <a:t>STUDENT‘S BOOK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135360-3A7F-436F-B1EA-3628A78B5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4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990BBA-8A0B-4EF5-A122-0815DEC19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A5CCD3-4728-4750-A59C-E938CD762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3408254"/>
            <a:ext cx="10136239" cy="2932077"/>
          </a:xfrm>
        </p:spPr>
        <p:txBody>
          <a:bodyPr>
            <a:normAutofit/>
          </a:bodyPr>
          <a:lstStyle/>
          <a:p>
            <a:r>
              <a:rPr lang="cs-CZ" dirty="0"/>
              <a:t>p. 58		</a:t>
            </a:r>
            <a:r>
              <a:rPr lang="cs-CZ" dirty="0" err="1"/>
              <a:t>Watch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video.</a:t>
            </a:r>
          </a:p>
          <a:p>
            <a:r>
              <a:rPr lang="cs-CZ" dirty="0"/>
              <a:t>		</a:t>
            </a:r>
            <a:r>
              <a:rPr lang="cs-CZ" dirty="0" err="1"/>
              <a:t>Read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story. </a:t>
            </a:r>
          </a:p>
          <a:p>
            <a:r>
              <a:rPr lang="cs-CZ" dirty="0"/>
              <a:t>		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don‘t</a:t>
            </a:r>
            <a:r>
              <a:rPr lang="cs-CZ" dirty="0"/>
              <a:t> </a:t>
            </a:r>
            <a:r>
              <a:rPr lang="cs-CZ" dirty="0" err="1"/>
              <a:t>understand</a:t>
            </a:r>
            <a:r>
              <a:rPr lang="cs-CZ" dirty="0"/>
              <a:t>.</a:t>
            </a:r>
          </a:p>
          <a:p>
            <a:r>
              <a:rPr lang="cs-CZ" dirty="0"/>
              <a:t>		</a:t>
            </a:r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Sweet</a:t>
            </a:r>
            <a:r>
              <a:rPr lang="cs-CZ" dirty="0"/>
              <a:t> </a:t>
            </a:r>
            <a:r>
              <a:rPr lang="cs-CZ" dirty="0" err="1"/>
              <a:t>Sue</a:t>
            </a:r>
            <a:r>
              <a:rPr lang="cs-CZ" dirty="0"/>
              <a:t> happy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end?</a:t>
            </a:r>
          </a:p>
          <a:p>
            <a:r>
              <a:rPr lang="cs-CZ" dirty="0"/>
              <a:t>		</a:t>
            </a:r>
            <a:r>
              <a:rPr lang="cs-CZ" i="1" dirty="0" err="1"/>
              <a:t>Have</a:t>
            </a:r>
            <a:r>
              <a:rPr lang="cs-CZ" i="1" dirty="0"/>
              <a:t> </a:t>
            </a:r>
            <a:r>
              <a:rPr lang="cs-CZ" i="1" dirty="0" err="1"/>
              <a:t>you</a:t>
            </a:r>
            <a:r>
              <a:rPr lang="cs-CZ" i="1" dirty="0"/>
              <a:t> </a:t>
            </a:r>
            <a:r>
              <a:rPr lang="cs-CZ" i="1" dirty="0" err="1"/>
              <a:t>ever</a:t>
            </a:r>
            <a:r>
              <a:rPr lang="cs-CZ" i="1" dirty="0"/>
              <a:t> …?		</a:t>
            </a:r>
            <a:r>
              <a:rPr lang="cs-CZ" i="1" dirty="0" err="1"/>
              <a:t>Yes</a:t>
            </a:r>
            <a:r>
              <a:rPr lang="cs-CZ" i="1" dirty="0"/>
              <a:t>, I </a:t>
            </a:r>
            <a:r>
              <a:rPr lang="cs-CZ" i="1" dirty="0" err="1"/>
              <a:t>have</a:t>
            </a:r>
            <a:r>
              <a:rPr lang="cs-CZ" i="1" dirty="0"/>
              <a:t>. / No, I </a:t>
            </a:r>
            <a:r>
              <a:rPr lang="cs-CZ" i="1" dirty="0" err="1"/>
              <a:t>haven‘t</a:t>
            </a:r>
            <a:r>
              <a:rPr lang="cs-CZ" i="1" dirty="0"/>
              <a:t>.</a:t>
            </a:r>
          </a:p>
          <a:p>
            <a:endParaRPr lang="cs-CZ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045D80-B59B-4760-8DF9-AECD53044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27310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11B76D-4B83-4DB2-9F14-86B4709FD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1642748"/>
            <a:ext cx="4500465" cy="357249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PRESENT PERFECT </a:t>
            </a:r>
            <a:br>
              <a:rPr lang="cs-CZ" dirty="0"/>
            </a:br>
            <a:r>
              <a:rPr lang="en-US" dirty="0"/>
              <a:t>- </a:t>
            </a:r>
            <a:br>
              <a:rPr lang="cs-CZ" dirty="0"/>
            </a:br>
            <a:r>
              <a:rPr lang="en-US" dirty="0"/>
              <a:t>QUESTION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D4B1F40-0C40-4D76-A9D3-C08686338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E42067A7-1E9F-436E-9765-3CBB12FFAD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7298" t="44905" r="49073" b="16973"/>
          <a:stretch/>
        </p:blipFill>
        <p:spPr>
          <a:xfrm>
            <a:off x="5352348" y="1487344"/>
            <a:ext cx="6090013" cy="3883311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FDB5627-AABE-4D21-8E40-291010575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437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E70BD5D-17E6-4887-A29F-C82092681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B508D0-DC67-444E-9820-DCF5B0BF3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409" y="495047"/>
            <a:ext cx="6186871" cy="5878281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E0D1E80-FBAD-48F2-B2A9-850974AE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979708"/>
            <a:ext cx="5278233" cy="50378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WORKBOOK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0B426E-0539-4556-AE9C-94FC18F1F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9761" y="979710"/>
            <a:ext cx="4216656" cy="50378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p. 46, ex. 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944363-3FC2-4F07-8F6C-22CAB8106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4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AC43E59-BA83-4550-B9B8-06D36F8EE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17800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LevelVTI">
  <a:themeElements>
    <a:clrScheme name="Custom 88">
      <a:dk1>
        <a:sysClr val="windowText" lastClr="000000"/>
      </a:dk1>
      <a:lt1>
        <a:sysClr val="window" lastClr="FFFFFF"/>
      </a:lt1>
      <a:dk2>
        <a:srgbClr val="18223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939393"/>
      </a:accent6>
      <a:hlink>
        <a:srgbClr val="3E8FF1"/>
      </a:hlink>
      <a:folHlink>
        <a:srgbClr val="939393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169</Words>
  <Application>Microsoft Office PowerPoint</Application>
  <PresentationFormat>Širokoúhlá obrazovka</PresentationFormat>
  <Paragraphs>37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Seaford</vt:lpstr>
      <vt:lpstr>Wingdings</vt:lpstr>
      <vt:lpstr>LevelVTI</vt:lpstr>
      <vt:lpstr>Present perfect</vt:lpstr>
      <vt:lpstr>Lesson Plan</vt:lpstr>
      <vt:lpstr>CHECK  YOUR HOMEWORK!</vt:lpstr>
      <vt:lpstr>CHECK  YOUR HOMEWORK!</vt:lpstr>
      <vt:lpstr>WARM-UP!</vt:lpstr>
      <vt:lpstr>WARM-UP!</vt:lpstr>
      <vt:lpstr>STUDENT‘S BOOK</vt:lpstr>
      <vt:lpstr>PRESENT PERFECT  -  QUESTION</vt:lpstr>
      <vt:lpstr>WORKBOOK</vt:lpstr>
      <vt:lpstr>HOMEWORK</vt:lpstr>
      <vt:lpstr>Lesson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perfect</dc:title>
  <dc:creator>Smetanová, Radka</dc:creator>
  <cp:lastModifiedBy>Smetanová, Radka</cp:lastModifiedBy>
  <cp:revision>1</cp:revision>
  <dcterms:created xsi:type="dcterms:W3CDTF">2022-03-28T11:53:32Z</dcterms:created>
  <dcterms:modified xsi:type="dcterms:W3CDTF">2025-04-14T05:04:57Z</dcterms:modified>
</cp:coreProperties>
</file>