
<file path=[Content_Types].xml><?xml version="1.0" encoding="utf-8"?>
<Types xmlns="http://schemas.openxmlformats.org/package/2006/content-types">
  <Default Extension="jpeg" ContentType="image/jpeg"/>
  <Default Extension="jpg" ContentType="image/gi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72" r:id="rId3"/>
    <p:sldId id="270" r:id="rId4"/>
    <p:sldId id="271" r:id="rId5"/>
    <p:sldId id="281" r:id="rId6"/>
    <p:sldId id="283" r:id="rId7"/>
    <p:sldId id="273" r:id="rId8"/>
    <p:sldId id="274" r:id="rId9"/>
    <p:sldId id="275" r:id="rId10"/>
    <p:sldId id="276" r:id="rId11"/>
    <p:sldId id="261" r:id="rId12"/>
    <p:sldId id="282" r:id="rId13"/>
    <p:sldId id="277" r:id="rId14"/>
    <p:sldId id="278" r:id="rId15"/>
    <p:sldId id="279" r:id="rId16"/>
    <p:sldId id="265" r:id="rId17"/>
    <p:sldId id="280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61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metanová, Radka" userId="3cd5dd29-66b2-4127-b2d5-b2827dc8c452" providerId="ADAL" clId="{495BBD31-9FB3-4737-A894-78CE6CB45799}"/>
    <pc:docChg chg="modSld">
      <pc:chgData name="Smetanová, Radka" userId="3cd5dd29-66b2-4127-b2d5-b2827dc8c452" providerId="ADAL" clId="{495BBD31-9FB3-4737-A894-78CE6CB45799}" dt="2024-04-11T06:25:54.586" v="0" actId="207"/>
      <pc:docMkLst>
        <pc:docMk/>
      </pc:docMkLst>
      <pc:sldChg chg="modSp">
        <pc:chgData name="Smetanová, Radka" userId="3cd5dd29-66b2-4127-b2d5-b2827dc8c452" providerId="ADAL" clId="{495BBD31-9FB3-4737-A894-78CE6CB45799}" dt="2024-04-11T06:25:54.586" v="0" actId="207"/>
        <pc:sldMkLst>
          <pc:docMk/>
          <pc:sldMk cId="3678931579" sldId="279"/>
        </pc:sldMkLst>
        <pc:spChg chg="mod">
          <ac:chgData name="Smetanová, Radka" userId="3cd5dd29-66b2-4127-b2d5-b2827dc8c452" providerId="ADAL" clId="{495BBD31-9FB3-4737-A894-78CE6CB45799}" dt="2024-04-11T06:25:54.586" v="0" actId="207"/>
          <ac:spMkLst>
            <pc:docMk/>
            <pc:sldMk cId="3678931579" sldId="279"/>
            <ac:spMk id="6" creationId="{AAE5ABCA-4D53-4421-B0EE-826E0FC1206F}"/>
          </ac:spMkLst>
        </pc:spChg>
      </pc:sldChg>
    </pc:docChg>
  </pc:docChgLst>
  <pc:docChgLst>
    <pc:chgData name="Smetanová, Radka" userId="3cd5dd29-66b2-4127-b2d5-b2827dc8c452" providerId="ADAL" clId="{CAA5A8E9-476B-4B90-9557-B35BE2AFAFE5}"/>
    <pc:docChg chg="modSld">
      <pc:chgData name="Smetanová, Radka" userId="3cd5dd29-66b2-4127-b2d5-b2827dc8c452" providerId="ADAL" clId="{CAA5A8E9-476B-4B90-9557-B35BE2AFAFE5}" dt="2023-03-26T21:38:29.162" v="7"/>
      <pc:docMkLst>
        <pc:docMk/>
      </pc:docMkLst>
      <pc:sldChg chg="addSp modSp">
        <pc:chgData name="Smetanová, Radka" userId="3cd5dd29-66b2-4127-b2d5-b2827dc8c452" providerId="ADAL" clId="{CAA5A8E9-476B-4B90-9557-B35BE2AFAFE5}" dt="2023-03-26T21:38:04.737" v="2"/>
        <pc:sldMkLst>
          <pc:docMk/>
          <pc:sldMk cId="3488125702" sldId="259"/>
        </pc:sldMkLst>
        <pc:picChg chg="add mod">
          <ac:chgData name="Smetanová, Radka" userId="3cd5dd29-66b2-4127-b2d5-b2827dc8c452" providerId="ADAL" clId="{CAA5A8E9-476B-4B90-9557-B35BE2AFAFE5}" dt="2023-03-26T21:38:04.737" v="2"/>
          <ac:picMkLst>
            <pc:docMk/>
            <pc:sldMk cId="3488125702" sldId="259"/>
            <ac:picMk id="9" creationId="{94E00746-AD0E-4CDF-9481-96AE01A9DF60}"/>
          </ac:picMkLst>
        </pc:picChg>
      </pc:sldChg>
      <pc:sldChg chg="addSp modSp">
        <pc:chgData name="Smetanová, Radka" userId="3cd5dd29-66b2-4127-b2d5-b2827dc8c452" providerId="ADAL" clId="{CAA5A8E9-476B-4B90-9557-B35BE2AFAFE5}" dt="2023-03-26T21:38:29.162" v="7"/>
        <pc:sldMkLst>
          <pc:docMk/>
          <pc:sldMk cId="4268035234" sldId="261"/>
        </pc:sldMkLst>
        <pc:picChg chg="add mod">
          <ac:chgData name="Smetanová, Radka" userId="3cd5dd29-66b2-4127-b2d5-b2827dc8c452" providerId="ADAL" clId="{CAA5A8E9-476B-4B90-9557-B35BE2AFAFE5}" dt="2023-03-26T21:38:29.162" v="7"/>
          <ac:picMkLst>
            <pc:docMk/>
            <pc:sldMk cId="4268035234" sldId="261"/>
            <ac:picMk id="22" creationId="{9F3B50FD-BF2E-48A0-978F-99B560AEF628}"/>
          </ac:picMkLst>
        </pc:picChg>
      </pc:sldChg>
      <pc:sldChg chg="addSp modSp">
        <pc:chgData name="Smetanová, Radka" userId="3cd5dd29-66b2-4127-b2d5-b2827dc8c452" providerId="ADAL" clId="{CAA5A8E9-476B-4B90-9557-B35BE2AFAFE5}" dt="2023-03-26T21:38:09.880" v="4"/>
        <pc:sldMkLst>
          <pc:docMk/>
          <pc:sldMk cId="3527817916" sldId="273"/>
        </pc:sldMkLst>
        <pc:picChg chg="add mod">
          <ac:chgData name="Smetanová, Radka" userId="3cd5dd29-66b2-4127-b2d5-b2827dc8c452" providerId="ADAL" clId="{CAA5A8E9-476B-4B90-9557-B35BE2AFAFE5}" dt="2023-03-26T21:38:09.880" v="4"/>
          <ac:picMkLst>
            <pc:docMk/>
            <pc:sldMk cId="3527817916" sldId="273"/>
            <ac:picMk id="10" creationId="{9D5017E2-6FB4-488C-8E26-75C0A6F7307D}"/>
          </ac:picMkLst>
        </pc:picChg>
      </pc:sldChg>
      <pc:sldChg chg="addSp modSp">
        <pc:chgData name="Smetanová, Radka" userId="3cd5dd29-66b2-4127-b2d5-b2827dc8c452" providerId="ADAL" clId="{CAA5A8E9-476B-4B90-9557-B35BE2AFAFE5}" dt="2023-03-26T21:38:11.459" v="5"/>
        <pc:sldMkLst>
          <pc:docMk/>
          <pc:sldMk cId="2239708590" sldId="274"/>
        </pc:sldMkLst>
        <pc:picChg chg="add mod">
          <ac:chgData name="Smetanová, Radka" userId="3cd5dd29-66b2-4127-b2d5-b2827dc8c452" providerId="ADAL" clId="{CAA5A8E9-476B-4B90-9557-B35BE2AFAFE5}" dt="2023-03-26T21:38:11.459" v="5"/>
          <ac:picMkLst>
            <pc:docMk/>
            <pc:sldMk cId="2239708590" sldId="274"/>
            <ac:picMk id="5" creationId="{C7BB9820-0896-4BA9-BFC6-A5B92596072D}"/>
          </ac:picMkLst>
        </pc:picChg>
      </pc:sldChg>
      <pc:sldChg chg="addSp modSp">
        <pc:chgData name="Smetanová, Radka" userId="3cd5dd29-66b2-4127-b2d5-b2827dc8c452" providerId="ADAL" clId="{CAA5A8E9-476B-4B90-9557-B35BE2AFAFE5}" dt="2023-03-26T21:38:07.026" v="3"/>
        <pc:sldMkLst>
          <pc:docMk/>
          <pc:sldMk cId="944396168" sldId="275"/>
        </pc:sldMkLst>
        <pc:picChg chg="add mod">
          <ac:chgData name="Smetanová, Radka" userId="3cd5dd29-66b2-4127-b2d5-b2827dc8c452" providerId="ADAL" clId="{CAA5A8E9-476B-4B90-9557-B35BE2AFAFE5}" dt="2023-03-26T21:38:07.026" v="3"/>
          <ac:picMkLst>
            <pc:docMk/>
            <pc:sldMk cId="944396168" sldId="275"/>
            <ac:picMk id="4" creationId="{7A2CB79D-6A75-4712-A73E-3A3AC868D278}"/>
          </ac:picMkLst>
        </pc:picChg>
      </pc:sldChg>
      <pc:sldChg chg="addSp modSp">
        <pc:chgData name="Smetanová, Radka" userId="3cd5dd29-66b2-4127-b2d5-b2827dc8c452" providerId="ADAL" clId="{CAA5A8E9-476B-4B90-9557-B35BE2AFAFE5}" dt="2023-03-26T21:38:13.250" v="6"/>
        <pc:sldMkLst>
          <pc:docMk/>
          <pc:sldMk cId="2431192326" sldId="276"/>
        </pc:sldMkLst>
        <pc:picChg chg="add mod">
          <ac:chgData name="Smetanová, Radka" userId="3cd5dd29-66b2-4127-b2d5-b2827dc8c452" providerId="ADAL" clId="{CAA5A8E9-476B-4B90-9557-B35BE2AFAFE5}" dt="2023-03-26T21:38:13.250" v="6"/>
          <ac:picMkLst>
            <pc:docMk/>
            <pc:sldMk cId="2431192326" sldId="276"/>
            <ac:picMk id="6" creationId="{F9FD7933-A50E-4A20-BFF3-720868816777}"/>
          </ac:picMkLst>
        </pc:picChg>
      </pc:sldChg>
      <pc:sldChg chg="modSp mod">
        <pc:chgData name="Smetanová, Radka" userId="3cd5dd29-66b2-4127-b2d5-b2827dc8c452" providerId="ADAL" clId="{CAA5A8E9-476B-4B90-9557-B35BE2AFAFE5}" dt="2023-03-25T17:29:12.268" v="1" actId="20577"/>
        <pc:sldMkLst>
          <pc:docMk/>
          <pc:sldMk cId="3678931579" sldId="279"/>
        </pc:sldMkLst>
        <pc:spChg chg="mod">
          <ac:chgData name="Smetanová, Radka" userId="3cd5dd29-66b2-4127-b2d5-b2827dc8c452" providerId="ADAL" clId="{CAA5A8E9-476B-4B90-9557-B35BE2AFAFE5}" dt="2023-03-25T17:29:12.268" v="1" actId="20577"/>
          <ac:spMkLst>
            <pc:docMk/>
            <pc:sldMk cId="3678931579" sldId="279"/>
            <ac:spMk id="4" creationId="{5C813337-4AA9-4B9B-A948-EDA95BA7F856}"/>
          </ac:spMkLst>
        </pc:spChg>
      </pc:sldChg>
    </pc:docChg>
  </pc:docChgLst>
  <pc:docChgLst>
    <pc:chgData name="Smetanová, Radka" userId="3cd5dd29-66b2-4127-b2d5-b2827dc8c452" providerId="ADAL" clId="{74971BBF-C15B-4237-9886-C6707AE2B466}"/>
    <pc:docChg chg="custSel addSld delSld modSld">
      <pc:chgData name="Smetanová, Radka" userId="3cd5dd29-66b2-4127-b2d5-b2827dc8c452" providerId="ADAL" clId="{74971BBF-C15B-4237-9886-C6707AE2B466}" dt="2023-03-17T06:24:06.817" v="67" actId="403"/>
      <pc:docMkLst>
        <pc:docMk/>
      </pc:docMkLst>
      <pc:sldChg chg="del">
        <pc:chgData name="Smetanová, Radka" userId="3cd5dd29-66b2-4127-b2d5-b2827dc8c452" providerId="ADAL" clId="{74971BBF-C15B-4237-9886-C6707AE2B466}" dt="2023-03-17T06:18:35.322" v="28" actId="47"/>
        <pc:sldMkLst>
          <pc:docMk/>
          <pc:sldMk cId="3401254575" sldId="262"/>
        </pc:sldMkLst>
      </pc:sldChg>
      <pc:sldChg chg="modSp del mod">
        <pc:chgData name="Smetanová, Radka" userId="3cd5dd29-66b2-4127-b2d5-b2827dc8c452" providerId="ADAL" clId="{74971BBF-C15B-4237-9886-C6707AE2B466}" dt="2023-03-17T06:20:43.589" v="35" actId="47"/>
        <pc:sldMkLst>
          <pc:docMk/>
          <pc:sldMk cId="3374719593" sldId="267"/>
        </pc:sldMkLst>
        <pc:spChg chg="mod">
          <ac:chgData name="Smetanová, Radka" userId="3cd5dd29-66b2-4127-b2d5-b2827dc8c452" providerId="ADAL" clId="{74971BBF-C15B-4237-9886-C6707AE2B466}" dt="2023-03-17T06:19:48.040" v="30" actId="208"/>
          <ac:spMkLst>
            <pc:docMk/>
            <pc:sldMk cId="3374719593" sldId="267"/>
            <ac:spMk id="34" creationId="{B2787A08-9F1D-4B94-8DEF-F991D18EA437}"/>
          </ac:spMkLst>
        </pc:spChg>
        <pc:spChg chg="mod">
          <ac:chgData name="Smetanová, Radka" userId="3cd5dd29-66b2-4127-b2d5-b2827dc8c452" providerId="ADAL" clId="{74971BBF-C15B-4237-9886-C6707AE2B466}" dt="2023-03-17T06:19:39.351" v="29" actId="208"/>
          <ac:spMkLst>
            <pc:docMk/>
            <pc:sldMk cId="3374719593" sldId="267"/>
            <ac:spMk id="36" creationId="{9AC6FBB0-D68A-448C-B7B8-2F1699243C85}"/>
          </ac:spMkLst>
        </pc:spChg>
        <pc:spChg chg="mod">
          <ac:chgData name="Smetanová, Radka" userId="3cd5dd29-66b2-4127-b2d5-b2827dc8c452" providerId="ADAL" clId="{74971BBF-C15B-4237-9886-C6707AE2B466}" dt="2023-03-17T06:19:51.121" v="31" actId="208"/>
          <ac:spMkLst>
            <pc:docMk/>
            <pc:sldMk cId="3374719593" sldId="267"/>
            <ac:spMk id="38" creationId="{9478F888-A4F4-47DC-8747-AC8B67AEC209}"/>
          </ac:spMkLst>
        </pc:spChg>
        <pc:spChg chg="mod">
          <ac:chgData name="Smetanová, Radka" userId="3cd5dd29-66b2-4127-b2d5-b2827dc8c452" providerId="ADAL" clId="{74971BBF-C15B-4237-9886-C6707AE2B466}" dt="2023-03-17T06:19:54.857" v="32" actId="208"/>
          <ac:spMkLst>
            <pc:docMk/>
            <pc:sldMk cId="3374719593" sldId="267"/>
            <ac:spMk id="41" creationId="{134D157A-033E-4B4B-8568-FCC457693BDF}"/>
          </ac:spMkLst>
        </pc:spChg>
        <pc:spChg chg="mod">
          <ac:chgData name="Smetanová, Radka" userId="3cd5dd29-66b2-4127-b2d5-b2827dc8c452" providerId="ADAL" clId="{74971BBF-C15B-4237-9886-C6707AE2B466}" dt="2023-03-17T06:19:57.841" v="33" actId="208"/>
          <ac:spMkLst>
            <pc:docMk/>
            <pc:sldMk cId="3374719593" sldId="267"/>
            <ac:spMk id="43" creationId="{76B09D71-C8D5-49FC-B059-6AAFB54C0E05}"/>
          </ac:spMkLst>
        </pc:spChg>
      </pc:sldChg>
      <pc:sldChg chg="del">
        <pc:chgData name="Smetanová, Radka" userId="3cd5dd29-66b2-4127-b2d5-b2827dc8c452" providerId="ADAL" clId="{74971BBF-C15B-4237-9886-C6707AE2B466}" dt="2023-03-17T06:20:38.269" v="34" actId="47"/>
        <pc:sldMkLst>
          <pc:docMk/>
          <pc:sldMk cId="3240591111" sldId="268"/>
        </pc:sldMkLst>
      </pc:sldChg>
      <pc:sldChg chg="delSp add setBg delDesignElem">
        <pc:chgData name="Smetanová, Radka" userId="3cd5dd29-66b2-4127-b2d5-b2827dc8c452" providerId="ADAL" clId="{74971BBF-C15B-4237-9886-C6707AE2B466}" dt="2023-03-17T06:16:26.615" v="1"/>
        <pc:sldMkLst>
          <pc:docMk/>
          <pc:sldMk cId="3527817916" sldId="273"/>
        </pc:sldMkLst>
        <pc:spChg chg="del">
          <ac:chgData name="Smetanová, Radka" userId="3cd5dd29-66b2-4127-b2d5-b2827dc8c452" providerId="ADAL" clId="{74971BBF-C15B-4237-9886-C6707AE2B466}" dt="2023-03-17T06:16:26.615" v="1"/>
          <ac:spMkLst>
            <pc:docMk/>
            <pc:sldMk cId="3527817916" sldId="273"/>
            <ac:spMk id="44" creationId="{904DB13E-F722-4ED6-BB00-556651E95281}"/>
          </ac:spMkLst>
        </pc:spChg>
        <pc:spChg chg="del">
          <ac:chgData name="Smetanová, Radka" userId="3cd5dd29-66b2-4127-b2d5-b2827dc8c452" providerId="ADAL" clId="{74971BBF-C15B-4237-9886-C6707AE2B466}" dt="2023-03-17T06:16:26.615" v="1"/>
          <ac:spMkLst>
            <pc:docMk/>
            <pc:sldMk cId="3527817916" sldId="273"/>
            <ac:spMk id="46" creationId="{1E8D93C5-28EB-42D0-86CE-D804955653CC}"/>
          </ac:spMkLst>
        </pc:spChg>
        <pc:spChg chg="del">
          <ac:chgData name="Smetanová, Radka" userId="3cd5dd29-66b2-4127-b2d5-b2827dc8c452" providerId="ADAL" clId="{74971BBF-C15B-4237-9886-C6707AE2B466}" dt="2023-03-17T06:16:26.615" v="1"/>
          <ac:spMkLst>
            <pc:docMk/>
            <pc:sldMk cId="3527817916" sldId="273"/>
            <ac:spMk id="48" creationId="{AB1B1E7D-F76D-4744-AF85-239E6998A4C5}"/>
          </ac:spMkLst>
        </pc:spChg>
        <pc:spChg chg="del">
          <ac:chgData name="Smetanová, Radka" userId="3cd5dd29-66b2-4127-b2d5-b2827dc8c452" providerId="ADAL" clId="{74971BBF-C15B-4237-9886-C6707AE2B466}" dt="2023-03-17T06:16:26.615" v="1"/>
          <ac:spMkLst>
            <pc:docMk/>
            <pc:sldMk cId="3527817916" sldId="273"/>
            <ac:spMk id="50" creationId="{3BB65211-00DB-45B6-A223-033B2D19CBE8}"/>
          </ac:spMkLst>
        </pc:spChg>
        <pc:spChg chg="del">
          <ac:chgData name="Smetanová, Radka" userId="3cd5dd29-66b2-4127-b2d5-b2827dc8c452" providerId="ADAL" clId="{74971BBF-C15B-4237-9886-C6707AE2B466}" dt="2023-03-17T06:16:26.615" v="1"/>
          <ac:spMkLst>
            <pc:docMk/>
            <pc:sldMk cId="3527817916" sldId="273"/>
            <ac:spMk id="57" creationId="{56F7F177-4AE8-4934-A7F6-B3910259F21E}"/>
          </ac:spMkLst>
        </pc:spChg>
        <pc:spChg chg="del">
          <ac:chgData name="Smetanová, Radka" userId="3cd5dd29-66b2-4127-b2d5-b2827dc8c452" providerId="ADAL" clId="{74971BBF-C15B-4237-9886-C6707AE2B466}" dt="2023-03-17T06:16:26.615" v="1"/>
          <ac:spMkLst>
            <pc:docMk/>
            <pc:sldMk cId="3527817916" sldId="273"/>
            <ac:spMk id="59" creationId="{1DAC2350-FA6C-4B24-9A17-926C160E8CD9}"/>
          </ac:spMkLst>
        </pc:spChg>
        <pc:spChg chg="del">
          <ac:chgData name="Smetanová, Radka" userId="3cd5dd29-66b2-4127-b2d5-b2827dc8c452" providerId="ADAL" clId="{74971BBF-C15B-4237-9886-C6707AE2B466}" dt="2023-03-17T06:16:26.615" v="1"/>
          <ac:spMkLst>
            <pc:docMk/>
            <pc:sldMk cId="3527817916" sldId="273"/>
            <ac:spMk id="61" creationId="{2A637C44-0146-4C54-A1A1-57BC8E6C3C2B}"/>
          </ac:spMkLst>
        </pc:spChg>
        <pc:spChg chg="del">
          <ac:chgData name="Smetanová, Radka" userId="3cd5dd29-66b2-4127-b2d5-b2827dc8c452" providerId="ADAL" clId="{74971BBF-C15B-4237-9886-C6707AE2B466}" dt="2023-03-17T06:16:26.615" v="1"/>
          <ac:spMkLst>
            <pc:docMk/>
            <pc:sldMk cId="3527817916" sldId="273"/>
            <ac:spMk id="63" creationId="{6AB310E7-DE5C-4964-8CBB-E87A22B5BD59}"/>
          </ac:spMkLst>
        </pc:spChg>
        <pc:grpChg chg="del">
          <ac:chgData name="Smetanová, Radka" userId="3cd5dd29-66b2-4127-b2d5-b2827dc8c452" providerId="ADAL" clId="{74971BBF-C15B-4237-9886-C6707AE2B466}" dt="2023-03-17T06:16:26.615" v="1"/>
          <ac:grpSpMkLst>
            <pc:docMk/>
            <pc:sldMk cId="3527817916" sldId="273"/>
            <ac:grpSpMk id="52" creationId="{E26428D7-C6F3-473D-A360-A3F5C3E8728C}"/>
          </ac:grpSpMkLst>
        </pc:grpChg>
        <pc:cxnChg chg="del">
          <ac:chgData name="Smetanová, Radka" userId="3cd5dd29-66b2-4127-b2d5-b2827dc8c452" providerId="ADAL" clId="{74971BBF-C15B-4237-9886-C6707AE2B466}" dt="2023-03-17T06:16:26.615" v="1"/>
          <ac:cxnSpMkLst>
            <pc:docMk/>
            <pc:sldMk cId="3527817916" sldId="273"/>
            <ac:cxnSpMk id="65" creationId="{BC6D0BA2-2FCA-496D-A55A-C56A7B3E09D8}"/>
          </ac:cxnSpMkLst>
        </pc:cxnChg>
        <pc:cxnChg chg="del">
          <ac:chgData name="Smetanová, Radka" userId="3cd5dd29-66b2-4127-b2d5-b2827dc8c452" providerId="ADAL" clId="{74971BBF-C15B-4237-9886-C6707AE2B466}" dt="2023-03-17T06:16:26.615" v="1"/>
          <ac:cxnSpMkLst>
            <pc:docMk/>
            <pc:sldMk cId="3527817916" sldId="273"/>
            <ac:cxnSpMk id="67" creationId="{EA158404-99A1-4EB0-B63C-8744C273AC0A}"/>
          </ac:cxnSpMkLst>
        </pc:cxnChg>
        <pc:cxnChg chg="del">
          <ac:chgData name="Smetanová, Radka" userId="3cd5dd29-66b2-4127-b2d5-b2827dc8c452" providerId="ADAL" clId="{74971BBF-C15B-4237-9886-C6707AE2B466}" dt="2023-03-17T06:16:26.615" v="1"/>
          <ac:cxnSpMkLst>
            <pc:docMk/>
            <pc:sldMk cId="3527817916" sldId="273"/>
            <ac:cxnSpMk id="69" creationId="{B1848EA8-FE52-4762-AE9B-5D1DD4C33621}"/>
          </ac:cxnSpMkLst>
        </pc:cxnChg>
      </pc:sldChg>
      <pc:sldChg chg="delSp add setBg delDesignElem">
        <pc:chgData name="Smetanová, Radka" userId="3cd5dd29-66b2-4127-b2d5-b2827dc8c452" providerId="ADAL" clId="{74971BBF-C15B-4237-9886-C6707AE2B466}" dt="2023-03-17T06:16:38.249" v="3"/>
        <pc:sldMkLst>
          <pc:docMk/>
          <pc:sldMk cId="2239708590" sldId="274"/>
        </pc:sldMkLst>
        <pc:spChg chg="del">
          <ac:chgData name="Smetanová, Radka" userId="3cd5dd29-66b2-4127-b2d5-b2827dc8c452" providerId="ADAL" clId="{74971BBF-C15B-4237-9886-C6707AE2B466}" dt="2023-03-17T06:16:38.249" v="3"/>
          <ac:spMkLst>
            <pc:docMk/>
            <pc:sldMk cId="2239708590" sldId="274"/>
            <ac:spMk id="44" creationId="{904DB13E-F722-4ED6-BB00-556651E95281}"/>
          </ac:spMkLst>
        </pc:spChg>
        <pc:spChg chg="del">
          <ac:chgData name="Smetanová, Radka" userId="3cd5dd29-66b2-4127-b2d5-b2827dc8c452" providerId="ADAL" clId="{74971BBF-C15B-4237-9886-C6707AE2B466}" dt="2023-03-17T06:16:38.249" v="3"/>
          <ac:spMkLst>
            <pc:docMk/>
            <pc:sldMk cId="2239708590" sldId="274"/>
            <ac:spMk id="46" creationId="{1E8D93C5-28EB-42D0-86CE-D804955653CC}"/>
          </ac:spMkLst>
        </pc:spChg>
        <pc:spChg chg="del">
          <ac:chgData name="Smetanová, Radka" userId="3cd5dd29-66b2-4127-b2d5-b2827dc8c452" providerId="ADAL" clId="{74971BBF-C15B-4237-9886-C6707AE2B466}" dt="2023-03-17T06:16:38.249" v="3"/>
          <ac:spMkLst>
            <pc:docMk/>
            <pc:sldMk cId="2239708590" sldId="274"/>
            <ac:spMk id="48" creationId="{AB1B1E7D-F76D-4744-AF85-239E6998A4C5}"/>
          </ac:spMkLst>
        </pc:spChg>
        <pc:spChg chg="del">
          <ac:chgData name="Smetanová, Radka" userId="3cd5dd29-66b2-4127-b2d5-b2827dc8c452" providerId="ADAL" clId="{74971BBF-C15B-4237-9886-C6707AE2B466}" dt="2023-03-17T06:16:38.249" v="3"/>
          <ac:spMkLst>
            <pc:docMk/>
            <pc:sldMk cId="2239708590" sldId="274"/>
            <ac:spMk id="50" creationId="{3BB65211-00DB-45B6-A223-033B2D19CBE8}"/>
          </ac:spMkLst>
        </pc:spChg>
        <pc:spChg chg="del">
          <ac:chgData name="Smetanová, Radka" userId="3cd5dd29-66b2-4127-b2d5-b2827dc8c452" providerId="ADAL" clId="{74971BBF-C15B-4237-9886-C6707AE2B466}" dt="2023-03-17T06:16:38.249" v="3"/>
          <ac:spMkLst>
            <pc:docMk/>
            <pc:sldMk cId="2239708590" sldId="274"/>
            <ac:spMk id="57" creationId="{56F7F177-4AE8-4934-A7F6-B3910259F21E}"/>
          </ac:spMkLst>
        </pc:spChg>
        <pc:spChg chg="del">
          <ac:chgData name="Smetanová, Radka" userId="3cd5dd29-66b2-4127-b2d5-b2827dc8c452" providerId="ADAL" clId="{74971BBF-C15B-4237-9886-C6707AE2B466}" dt="2023-03-17T06:16:38.249" v="3"/>
          <ac:spMkLst>
            <pc:docMk/>
            <pc:sldMk cId="2239708590" sldId="274"/>
            <ac:spMk id="59" creationId="{1DAC2350-FA6C-4B24-9A17-926C160E8CD9}"/>
          </ac:spMkLst>
        </pc:spChg>
        <pc:spChg chg="del">
          <ac:chgData name="Smetanová, Radka" userId="3cd5dd29-66b2-4127-b2d5-b2827dc8c452" providerId="ADAL" clId="{74971BBF-C15B-4237-9886-C6707AE2B466}" dt="2023-03-17T06:16:38.249" v="3"/>
          <ac:spMkLst>
            <pc:docMk/>
            <pc:sldMk cId="2239708590" sldId="274"/>
            <ac:spMk id="61" creationId="{2A637C44-0146-4C54-A1A1-57BC8E6C3C2B}"/>
          </ac:spMkLst>
        </pc:spChg>
        <pc:spChg chg="del">
          <ac:chgData name="Smetanová, Radka" userId="3cd5dd29-66b2-4127-b2d5-b2827dc8c452" providerId="ADAL" clId="{74971BBF-C15B-4237-9886-C6707AE2B466}" dt="2023-03-17T06:16:38.249" v="3"/>
          <ac:spMkLst>
            <pc:docMk/>
            <pc:sldMk cId="2239708590" sldId="274"/>
            <ac:spMk id="63" creationId="{6AB310E7-DE5C-4964-8CBB-E87A22B5BD59}"/>
          </ac:spMkLst>
        </pc:spChg>
        <pc:grpChg chg="del">
          <ac:chgData name="Smetanová, Radka" userId="3cd5dd29-66b2-4127-b2d5-b2827dc8c452" providerId="ADAL" clId="{74971BBF-C15B-4237-9886-C6707AE2B466}" dt="2023-03-17T06:16:38.249" v="3"/>
          <ac:grpSpMkLst>
            <pc:docMk/>
            <pc:sldMk cId="2239708590" sldId="274"/>
            <ac:grpSpMk id="52" creationId="{E26428D7-C6F3-473D-A360-A3F5C3E8728C}"/>
          </ac:grpSpMkLst>
        </pc:grpChg>
        <pc:cxnChg chg="del">
          <ac:chgData name="Smetanová, Radka" userId="3cd5dd29-66b2-4127-b2d5-b2827dc8c452" providerId="ADAL" clId="{74971BBF-C15B-4237-9886-C6707AE2B466}" dt="2023-03-17T06:16:38.249" v="3"/>
          <ac:cxnSpMkLst>
            <pc:docMk/>
            <pc:sldMk cId="2239708590" sldId="274"/>
            <ac:cxnSpMk id="65" creationId="{BC6D0BA2-2FCA-496D-A55A-C56A7B3E09D8}"/>
          </ac:cxnSpMkLst>
        </pc:cxnChg>
        <pc:cxnChg chg="del">
          <ac:chgData name="Smetanová, Radka" userId="3cd5dd29-66b2-4127-b2d5-b2827dc8c452" providerId="ADAL" clId="{74971BBF-C15B-4237-9886-C6707AE2B466}" dt="2023-03-17T06:16:38.249" v="3"/>
          <ac:cxnSpMkLst>
            <pc:docMk/>
            <pc:sldMk cId="2239708590" sldId="274"/>
            <ac:cxnSpMk id="67" creationId="{EA158404-99A1-4EB0-B63C-8744C273AC0A}"/>
          </ac:cxnSpMkLst>
        </pc:cxnChg>
        <pc:cxnChg chg="del">
          <ac:chgData name="Smetanová, Radka" userId="3cd5dd29-66b2-4127-b2d5-b2827dc8c452" providerId="ADAL" clId="{74971BBF-C15B-4237-9886-C6707AE2B466}" dt="2023-03-17T06:16:38.249" v="3"/>
          <ac:cxnSpMkLst>
            <pc:docMk/>
            <pc:sldMk cId="2239708590" sldId="274"/>
            <ac:cxnSpMk id="69" creationId="{B1848EA8-FE52-4762-AE9B-5D1DD4C33621}"/>
          </ac:cxnSpMkLst>
        </pc:cxnChg>
      </pc:sldChg>
      <pc:sldChg chg="delSp modSp add mod setBg delDesignElem">
        <pc:chgData name="Smetanová, Radka" userId="3cd5dd29-66b2-4127-b2d5-b2827dc8c452" providerId="ADAL" clId="{74971BBF-C15B-4237-9886-C6707AE2B466}" dt="2023-03-17T06:18:15.417" v="25"/>
        <pc:sldMkLst>
          <pc:docMk/>
          <pc:sldMk cId="944396168" sldId="275"/>
        </pc:sldMkLst>
        <pc:spChg chg="del">
          <ac:chgData name="Smetanová, Radka" userId="3cd5dd29-66b2-4127-b2d5-b2827dc8c452" providerId="ADAL" clId="{74971BBF-C15B-4237-9886-C6707AE2B466}" dt="2023-03-17T06:16:47.819" v="5"/>
          <ac:spMkLst>
            <pc:docMk/>
            <pc:sldMk cId="944396168" sldId="275"/>
            <ac:spMk id="9" creationId="{A2AD6B69-E0A0-476D-9EE1-6B69F04C59F8}"/>
          </ac:spMkLst>
        </pc:spChg>
        <pc:spChg chg="del">
          <ac:chgData name="Smetanová, Radka" userId="3cd5dd29-66b2-4127-b2d5-b2827dc8c452" providerId="ADAL" clId="{74971BBF-C15B-4237-9886-C6707AE2B466}" dt="2023-03-17T06:16:47.819" v="5"/>
          <ac:spMkLst>
            <pc:docMk/>
            <pc:sldMk cId="944396168" sldId="275"/>
            <ac:spMk id="11" creationId="{16BE10A1-AD5F-4AB3-8A94-41D62B494ADB}"/>
          </ac:spMkLst>
        </pc:spChg>
        <pc:spChg chg="del">
          <ac:chgData name="Smetanová, Radka" userId="3cd5dd29-66b2-4127-b2d5-b2827dc8c452" providerId="ADAL" clId="{74971BBF-C15B-4237-9886-C6707AE2B466}" dt="2023-03-17T06:16:47.819" v="5"/>
          <ac:spMkLst>
            <pc:docMk/>
            <pc:sldMk cId="944396168" sldId="275"/>
            <ac:spMk id="13" creationId="{5684BFFE-6A90-4311-ACD5-B34177D46462}"/>
          </ac:spMkLst>
        </pc:spChg>
        <pc:graphicFrameChg chg="mod modGraphic">
          <ac:chgData name="Smetanová, Radka" userId="3cd5dd29-66b2-4127-b2d5-b2827dc8c452" providerId="ADAL" clId="{74971BBF-C15B-4237-9886-C6707AE2B466}" dt="2023-03-17T06:18:15.417" v="25"/>
          <ac:graphicFrameMkLst>
            <pc:docMk/>
            <pc:sldMk cId="944396168" sldId="275"/>
            <ac:graphicFrameMk id="5" creationId="{0C8D99A0-30AD-CB48-9728-413D77CFDF4B}"/>
          </ac:graphicFrameMkLst>
        </pc:graphicFrameChg>
      </pc:sldChg>
      <pc:sldChg chg="delSp add setBg delDesignElem">
        <pc:chgData name="Smetanová, Radka" userId="3cd5dd29-66b2-4127-b2d5-b2827dc8c452" providerId="ADAL" clId="{74971BBF-C15B-4237-9886-C6707AE2B466}" dt="2023-03-17T06:18:31.537" v="27"/>
        <pc:sldMkLst>
          <pc:docMk/>
          <pc:sldMk cId="2431192326" sldId="276"/>
        </pc:sldMkLst>
        <pc:spChg chg="del">
          <ac:chgData name="Smetanová, Radka" userId="3cd5dd29-66b2-4127-b2d5-b2827dc8c452" providerId="ADAL" clId="{74971BBF-C15B-4237-9886-C6707AE2B466}" dt="2023-03-17T06:18:31.537" v="27"/>
          <ac:spMkLst>
            <pc:docMk/>
            <pc:sldMk cId="2431192326" sldId="276"/>
            <ac:spMk id="9" creationId="{904DB13E-F722-4ED6-BB00-556651E95281}"/>
          </ac:spMkLst>
        </pc:spChg>
        <pc:spChg chg="del">
          <ac:chgData name="Smetanová, Radka" userId="3cd5dd29-66b2-4127-b2d5-b2827dc8c452" providerId="ADAL" clId="{74971BBF-C15B-4237-9886-C6707AE2B466}" dt="2023-03-17T06:18:31.537" v="27"/>
          <ac:spMkLst>
            <pc:docMk/>
            <pc:sldMk cId="2431192326" sldId="276"/>
            <ac:spMk id="11" creationId="{1E8D93C5-28EB-42D0-86CE-D804955653CC}"/>
          </ac:spMkLst>
        </pc:spChg>
        <pc:spChg chg="del">
          <ac:chgData name="Smetanová, Radka" userId="3cd5dd29-66b2-4127-b2d5-b2827dc8c452" providerId="ADAL" clId="{74971BBF-C15B-4237-9886-C6707AE2B466}" dt="2023-03-17T06:18:31.537" v="27"/>
          <ac:spMkLst>
            <pc:docMk/>
            <pc:sldMk cId="2431192326" sldId="276"/>
            <ac:spMk id="13" creationId="{AB1B1E7D-F76D-4744-AF85-239E6998A4C5}"/>
          </ac:spMkLst>
        </pc:spChg>
        <pc:spChg chg="del">
          <ac:chgData name="Smetanová, Radka" userId="3cd5dd29-66b2-4127-b2d5-b2827dc8c452" providerId="ADAL" clId="{74971BBF-C15B-4237-9886-C6707AE2B466}" dt="2023-03-17T06:18:31.537" v="27"/>
          <ac:spMkLst>
            <pc:docMk/>
            <pc:sldMk cId="2431192326" sldId="276"/>
            <ac:spMk id="15" creationId="{3BB65211-00DB-45B6-A223-033B2D19CBE8}"/>
          </ac:spMkLst>
        </pc:spChg>
        <pc:spChg chg="del">
          <ac:chgData name="Smetanová, Radka" userId="3cd5dd29-66b2-4127-b2d5-b2827dc8c452" providerId="ADAL" clId="{74971BBF-C15B-4237-9886-C6707AE2B466}" dt="2023-03-17T06:18:31.537" v="27"/>
          <ac:spMkLst>
            <pc:docMk/>
            <pc:sldMk cId="2431192326" sldId="276"/>
            <ac:spMk id="22" creationId="{56F7F177-4AE8-4934-A7F6-B3910259F21E}"/>
          </ac:spMkLst>
        </pc:spChg>
        <pc:spChg chg="del">
          <ac:chgData name="Smetanová, Radka" userId="3cd5dd29-66b2-4127-b2d5-b2827dc8c452" providerId="ADAL" clId="{74971BBF-C15B-4237-9886-C6707AE2B466}" dt="2023-03-17T06:18:31.537" v="27"/>
          <ac:spMkLst>
            <pc:docMk/>
            <pc:sldMk cId="2431192326" sldId="276"/>
            <ac:spMk id="24" creationId="{1DAC2350-FA6C-4B24-9A17-926C160E8CD9}"/>
          </ac:spMkLst>
        </pc:spChg>
        <pc:spChg chg="del">
          <ac:chgData name="Smetanová, Radka" userId="3cd5dd29-66b2-4127-b2d5-b2827dc8c452" providerId="ADAL" clId="{74971BBF-C15B-4237-9886-C6707AE2B466}" dt="2023-03-17T06:18:31.537" v="27"/>
          <ac:spMkLst>
            <pc:docMk/>
            <pc:sldMk cId="2431192326" sldId="276"/>
            <ac:spMk id="26" creationId="{2A637C44-0146-4C54-A1A1-57BC8E6C3C2B}"/>
          </ac:spMkLst>
        </pc:spChg>
        <pc:spChg chg="del">
          <ac:chgData name="Smetanová, Radka" userId="3cd5dd29-66b2-4127-b2d5-b2827dc8c452" providerId="ADAL" clId="{74971BBF-C15B-4237-9886-C6707AE2B466}" dt="2023-03-17T06:18:31.537" v="27"/>
          <ac:spMkLst>
            <pc:docMk/>
            <pc:sldMk cId="2431192326" sldId="276"/>
            <ac:spMk id="28" creationId="{6AB310E7-DE5C-4964-8CBB-E87A22B5BD59}"/>
          </ac:spMkLst>
        </pc:spChg>
        <pc:grpChg chg="del">
          <ac:chgData name="Smetanová, Radka" userId="3cd5dd29-66b2-4127-b2d5-b2827dc8c452" providerId="ADAL" clId="{74971BBF-C15B-4237-9886-C6707AE2B466}" dt="2023-03-17T06:18:31.537" v="27"/>
          <ac:grpSpMkLst>
            <pc:docMk/>
            <pc:sldMk cId="2431192326" sldId="276"/>
            <ac:grpSpMk id="17" creationId="{E26428D7-C6F3-473D-A360-A3F5C3E8728C}"/>
          </ac:grpSpMkLst>
        </pc:grpChg>
        <pc:cxnChg chg="del">
          <ac:chgData name="Smetanová, Radka" userId="3cd5dd29-66b2-4127-b2d5-b2827dc8c452" providerId="ADAL" clId="{74971BBF-C15B-4237-9886-C6707AE2B466}" dt="2023-03-17T06:18:31.537" v="27"/>
          <ac:cxnSpMkLst>
            <pc:docMk/>
            <pc:sldMk cId="2431192326" sldId="276"/>
            <ac:cxnSpMk id="30" creationId="{BC6D0BA2-2FCA-496D-A55A-C56A7B3E09D8}"/>
          </ac:cxnSpMkLst>
        </pc:cxnChg>
        <pc:cxnChg chg="del">
          <ac:chgData name="Smetanová, Radka" userId="3cd5dd29-66b2-4127-b2d5-b2827dc8c452" providerId="ADAL" clId="{74971BBF-C15B-4237-9886-C6707AE2B466}" dt="2023-03-17T06:18:31.537" v="27"/>
          <ac:cxnSpMkLst>
            <pc:docMk/>
            <pc:sldMk cId="2431192326" sldId="276"/>
            <ac:cxnSpMk id="32" creationId="{EA158404-99A1-4EB0-B63C-8744C273AC0A}"/>
          </ac:cxnSpMkLst>
        </pc:cxnChg>
        <pc:cxnChg chg="del">
          <ac:chgData name="Smetanová, Radka" userId="3cd5dd29-66b2-4127-b2d5-b2827dc8c452" providerId="ADAL" clId="{74971BBF-C15B-4237-9886-C6707AE2B466}" dt="2023-03-17T06:18:31.537" v="27"/>
          <ac:cxnSpMkLst>
            <pc:docMk/>
            <pc:sldMk cId="2431192326" sldId="276"/>
            <ac:cxnSpMk id="34" creationId="{B1848EA8-FE52-4762-AE9B-5D1DD4C33621}"/>
          </ac:cxnSpMkLst>
        </pc:cxnChg>
      </pc:sldChg>
      <pc:sldChg chg="addSp modSp new mod setBg">
        <pc:chgData name="Smetanová, Radka" userId="3cd5dd29-66b2-4127-b2d5-b2827dc8c452" providerId="ADAL" clId="{74971BBF-C15B-4237-9886-C6707AE2B466}" dt="2023-03-17T06:24:06.817" v="67" actId="403"/>
        <pc:sldMkLst>
          <pc:docMk/>
          <pc:sldMk cId="4268198817" sldId="277"/>
        </pc:sldMkLst>
        <pc:spChg chg="mod">
          <ac:chgData name="Smetanová, Radka" userId="3cd5dd29-66b2-4127-b2d5-b2827dc8c452" providerId="ADAL" clId="{74971BBF-C15B-4237-9886-C6707AE2B466}" dt="2023-03-17T06:24:03.241" v="65" actId="404"/>
          <ac:spMkLst>
            <pc:docMk/>
            <pc:sldMk cId="4268198817" sldId="277"/>
            <ac:spMk id="2" creationId="{4E19916C-308B-484D-8EF9-1EF0CF524A8F}"/>
          </ac:spMkLst>
        </pc:spChg>
        <pc:spChg chg="mod">
          <ac:chgData name="Smetanová, Radka" userId="3cd5dd29-66b2-4127-b2d5-b2827dc8c452" providerId="ADAL" clId="{74971BBF-C15B-4237-9886-C6707AE2B466}" dt="2023-03-17T06:24:06.817" v="67" actId="403"/>
          <ac:spMkLst>
            <pc:docMk/>
            <pc:sldMk cId="4268198817" sldId="277"/>
            <ac:spMk id="3" creationId="{B68C86E5-880F-4BF7-A4C9-0FFE89DCA61C}"/>
          </ac:spMkLst>
        </pc:spChg>
        <pc:spChg chg="add">
          <ac:chgData name="Smetanová, Radka" userId="3cd5dd29-66b2-4127-b2d5-b2827dc8c452" providerId="ADAL" clId="{74971BBF-C15B-4237-9886-C6707AE2B466}" dt="2023-03-17T06:23:51.761" v="61" actId="26606"/>
          <ac:spMkLst>
            <pc:docMk/>
            <pc:sldMk cId="4268198817" sldId="277"/>
            <ac:spMk id="10" creationId="{904DB13E-F722-4ED6-BB00-556651E95281}"/>
          </ac:spMkLst>
        </pc:spChg>
        <pc:spChg chg="add">
          <ac:chgData name="Smetanová, Radka" userId="3cd5dd29-66b2-4127-b2d5-b2827dc8c452" providerId="ADAL" clId="{74971BBF-C15B-4237-9886-C6707AE2B466}" dt="2023-03-17T06:23:51.761" v="61" actId="26606"/>
          <ac:spMkLst>
            <pc:docMk/>
            <pc:sldMk cId="4268198817" sldId="277"/>
            <ac:spMk id="12" creationId="{1E8D93C5-28EB-42D0-86CE-D804955653CC}"/>
          </ac:spMkLst>
        </pc:spChg>
        <pc:spChg chg="add">
          <ac:chgData name="Smetanová, Radka" userId="3cd5dd29-66b2-4127-b2d5-b2827dc8c452" providerId="ADAL" clId="{74971BBF-C15B-4237-9886-C6707AE2B466}" dt="2023-03-17T06:23:51.761" v="61" actId="26606"/>
          <ac:spMkLst>
            <pc:docMk/>
            <pc:sldMk cId="4268198817" sldId="277"/>
            <ac:spMk id="14" creationId="{AB1B1E7D-F76D-4744-AF85-239E6998A4C5}"/>
          </ac:spMkLst>
        </pc:spChg>
        <pc:spChg chg="add">
          <ac:chgData name="Smetanová, Radka" userId="3cd5dd29-66b2-4127-b2d5-b2827dc8c452" providerId="ADAL" clId="{74971BBF-C15B-4237-9886-C6707AE2B466}" dt="2023-03-17T06:23:51.761" v="61" actId="26606"/>
          <ac:spMkLst>
            <pc:docMk/>
            <pc:sldMk cId="4268198817" sldId="277"/>
            <ac:spMk id="16" creationId="{3BB65211-00DB-45B6-A223-033B2D19CBE8}"/>
          </ac:spMkLst>
        </pc:spChg>
        <pc:spChg chg="add">
          <ac:chgData name="Smetanová, Radka" userId="3cd5dd29-66b2-4127-b2d5-b2827dc8c452" providerId="ADAL" clId="{74971BBF-C15B-4237-9886-C6707AE2B466}" dt="2023-03-17T06:23:51.761" v="61" actId="26606"/>
          <ac:spMkLst>
            <pc:docMk/>
            <pc:sldMk cId="4268198817" sldId="277"/>
            <ac:spMk id="23" creationId="{C8AC92D2-D6DE-4772-A874-5D65F883FCDB}"/>
          </ac:spMkLst>
        </pc:spChg>
        <pc:spChg chg="add">
          <ac:chgData name="Smetanová, Radka" userId="3cd5dd29-66b2-4127-b2d5-b2827dc8c452" providerId="ADAL" clId="{74971BBF-C15B-4237-9886-C6707AE2B466}" dt="2023-03-17T06:23:51.761" v="61" actId="26606"/>
          <ac:spMkLst>
            <pc:docMk/>
            <pc:sldMk cId="4268198817" sldId="277"/>
            <ac:spMk id="25" creationId="{0F2E3678-25D0-49F9-9BD6-8D4D605650E5}"/>
          </ac:spMkLst>
        </pc:spChg>
        <pc:spChg chg="add">
          <ac:chgData name="Smetanová, Radka" userId="3cd5dd29-66b2-4127-b2d5-b2827dc8c452" providerId="ADAL" clId="{74971BBF-C15B-4237-9886-C6707AE2B466}" dt="2023-03-17T06:23:51.761" v="61" actId="26606"/>
          <ac:spMkLst>
            <pc:docMk/>
            <pc:sldMk cId="4268198817" sldId="277"/>
            <ac:spMk id="27" creationId="{63A45CD5-61B0-48E1-8090-7584418C274A}"/>
          </ac:spMkLst>
        </pc:spChg>
        <pc:grpChg chg="add">
          <ac:chgData name="Smetanová, Radka" userId="3cd5dd29-66b2-4127-b2d5-b2827dc8c452" providerId="ADAL" clId="{74971BBF-C15B-4237-9886-C6707AE2B466}" dt="2023-03-17T06:23:51.761" v="61" actId="26606"/>
          <ac:grpSpMkLst>
            <pc:docMk/>
            <pc:sldMk cId="4268198817" sldId="277"/>
            <ac:grpSpMk id="18" creationId="{E26428D7-C6F3-473D-A360-A3F5C3E8728C}"/>
          </ac:grpSpMkLst>
        </pc:grpChg>
        <pc:picChg chg="add mod">
          <ac:chgData name="Smetanová, Radka" userId="3cd5dd29-66b2-4127-b2d5-b2827dc8c452" providerId="ADAL" clId="{74971BBF-C15B-4237-9886-C6707AE2B466}" dt="2023-03-17T06:23:59.488" v="64" actId="1076"/>
          <ac:picMkLst>
            <pc:docMk/>
            <pc:sldMk cId="4268198817" sldId="277"/>
            <ac:picMk id="5" creationId="{89990418-D4BC-4DF6-B5F6-49F43951985E}"/>
          </ac:picMkLst>
        </pc:picChg>
        <pc:cxnChg chg="add">
          <ac:chgData name="Smetanová, Radka" userId="3cd5dd29-66b2-4127-b2d5-b2827dc8c452" providerId="ADAL" clId="{74971BBF-C15B-4237-9886-C6707AE2B466}" dt="2023-03-17T06:23:51.761" v="61" actId="26606"/>
          <ac:cxnSpMkLst>
            <pc:docMk/>
            <pc:sldMk cId="4268198817" sldId="277"/>
            <ac:cxnSpMk id="29" creationId="{C6D4C1FD-C274-4FA8-939A-09E6498EFC7D}"/>
          </ac:cxnSpMkLst>
        </pc:cxnChg>
        <pc:cxnChg chg="add">
          <ac:chgData name="Smetanová, Radka" userId="3cd5dd29-66b2-4127-b2d5-b2827dc8c452" providerId="ADAL" clId="{74971BBF-C15B-4237-9886-C6707AE2B466}" dt="2023-03-17T06:23:51.761" v="61" actId="26606"/>
          <ac:cxnSpMkLst>
            <pc:docMk/>
            <pc:sldMk cId="4268198817" sldId="277"/>
            <ac:cxnSpMk id="31" creationId="{C13D4426-8AD5-43D7-8033-05DBB3BFE65E}"/>
          </ac:cxnSpMkLst>
        </pc:cxnChg>
        <pc:cxnChg chg="add">
          <ac:chgData name="Smetanová, Radka" userId="3cd5dd29-66b2-4127-b2d5-b2827dc8c452" providerId="ADAL" clId="{74971BBF-C15B-4237-9886-C6707AE2B466}" dt="2023-03-17T06:23:51.761" v="61" actId="26606"/>
          <ac:cxnSpMkLst>
            <pc:docMk/>
            <pc:sldMk cId="4268198817" sldId="277"/>
            <ac:cxnSpMk id="33" creationId="{1EC8029B-C6E2-4459-859A-7539865E0066}"/>
          </ac:cxnSpMkLst>
        </pc:cxnChg>
      </pc:sldChg>
    </pc:docChg>
  </pc:docChgLst>
  <pc:docChgLst>
    <pc:chgData name="Smetanová, Radka" userId="3cd5dd29-66b2-4127-b2d5-b2827dc8c452" providerId="ADAL" clId="{4BA99B00-E1BE-4EA0-B800-915A5D756332}"/>
    <pc:docChg chg="custSel addSld modSld sldOrd">
      <pc:chgData name="Smetanová, Radka" userId="3cd5dd29-66b2-4127-b2d5-b2827dc8c452" providerId="ADAL" clId="{4BA99B00-E1BE-4EA0-B800-915A5D756332}" dt="2022-03-21T12:37:04.393" v="492" actId="403"/>
      <pc:docMkLst>
        <pc:docMk/>
      </pc:docMkLst>
      <pc:sldChg chg="addSp modSp new mod setBg setClrOvrMap">
        <pc:chgData name="Smetanová, Radka" userId="3cd5dd29-66b2-4127-b2d5-b2827dc8c452" providerId="ADAL" clId="{4BA99B00-E1BE-4EA0-B800-915A5D756332}" dt="2022-03-21T12:18:07.542" v="70" actId="20577"/>
        <pc:sldMkLst>
          <pc:docMk/>
          <pc:sldMk cId="4268035234" sldId="261"/>
        </pc:sldMkLst>
        <pc:spChg chg="mod">
          <ac:chgData name="Smetanová, Radka" userId="3cd5dd29-66b2-4127-b2d5-b2827dc8c452" providerId="ADAL" clId="{4BA99B00-E1BE-4EA0-B800-915A5D756332}" dt="2022-03-21T12:18:00.624" v="64" actId="1038"/>
          <ac:spMkLst>
            <pc:docMk/>
            <pc:sldMk cId="4268035234" sldId="261"/>
            <ac:spMk id="2" creationId="{10A756E3-D67E-4EF0-BBF8-DAD7213C4403}"/>
          </ac:spMkLst>
        </pc:spChg>
        <pc:spChg chg="mod">
          <ac:chgData name="Smetanová, Radka" userId="3cd5dd29-66b2-4127-b2d5-b2827dc8c452" providerId="ADAL" clId="{4BA99B00-E1BE-4EA0-B800-915A5D756332}" dt="2022-03-21T12:18:07.542" v="70" actId="20577"/>
          <ac:spMkLst>
            <pc:docMk/>
            <pc:sldMk cId="4268035234" sldId="261"/>
            <ac:spMk id="3" creationId="{AB964823-423B-45CB-A2F2-E428D01669F9}"/>
          </ac:spMkLst>
        </pc:spChg>
        <pc:spChg chg="add">
          <ac:chgData name="Smetanová, Radka" userId="3cd5dd29-66b2-4127-b2d5-b2827dc8c452" providerId="ADAL" clId="{4BA99B00-E1BE-4EA0-B800-915A5D756332}" dt="2022-03-21T12:17:46.064" v="58" actId="26606"/>
          <ac:spMkLst>
            <pc:docMk/>
            <pc:sldMk cId="4268035234" sldId="261"/>
            <ac:spMk id="10" creationId="{904DB13E-F722-4ED6-BB00-556651E95281}"/>
          </ac:spMkLst>
        </pc:spChg>
        <pc:spChg chg="add">
          <ac:chgData name="Smetanová, Radka" userId="3cd5dd29-66b2-4127-b2d5-b2827dc8c452" providerId="ADAL" clId="{4BA99B00-E1BE-4EA0-B800-915A5D756332}" dt="2022-03-21T12:17:46.064" v="58" actId="26606"/>
          <ac:spMkLst>
            <pc:docMk/>
            <pc:sldMk cId="4268035234" sldId="261"/>
            <ac:spMk id="12" creationId="{1E8D93C5-28EB-42D0-86CE-D804955653CC}"/>
          </ac:spMkLst>
        </pc:spChg>
        <pc:spChg chg="add">
          <ac:chgData name="Smetanová, Radka" userId="3cd5dd29-66b2-4127-b2d5-b2827dc8c452" providerId="ADAL" clId="{4BA99B00-E1BE-4EA0-B800-915A5D756332}" dt="2022-03-21T12:17:46.064" v="58" actId="26606"/>
          <ac:spMkLst>
            <pc:docMk/>
            <pc:sldMk cId="4268035234" sldId="261"/>
            <ac:spMk id="14" creationId="{AB1B1E7D-F76D-4744-AF85-239E6998A4C5}"/>
          </ac:spMkLst>
        </pc:spChg>
        <pc:spChg chg="add">
          <ac:chgData name="Smetanová, Radka" userId="3cd5dd29-66b2-4127-b2d5-b2827dc8c452" providerId="ADAL" clId="{4BA99B00-E1BE-4EA0-B800-915A5D756332}" dt="2022-03-21T12:17:46.064" v="58" actId="26606"/>
          <ac:spMkLst>
            <pc:docMk/>
            <pc:sldMk cId="4268035234" sldId="261"/>
            <ac:spMk id="16" creationId="{3BB65211-00DB-45B6-A223-033B2D19CBE8}"/>
          </ac:spMkLst>
        </pc:spChg>
        <pc:spChg chg="add">
          <ac:chgData name="Smetanová, Radka" userId="3cd5dd29-66b2-4127-b2d5-b2827dc8c452" providerId="ADAL" clId="{4BA99B00-E1BE-4EA0-B800-915A5D756332}" dt="2022-03-21T12:17:46.064" v="58" actId="26606"/>
          <ac:spMkLst>
            <pc:docMk/>
            <pc:sldMk cId="4268035234" sldId="261"/>
            <ac:spMk id="23" creationId="{EA4E4267-CAF0-4C38-8DC6-CD3B1A9F046E}"/>
          </ac:spMkLst>
        </pc:spChg>
        <pc:spChg chg="add">
          <ac:chgData name="Smetanová, Radka" userId="3cd5dd29-66b2-4127-b2d5-b2827dc8c452" providerId="ADAL" clId="{4BA99B00-E1BE-4EA0-B800-915A5D756332}" dt="2022-03-21T12:17:46.064" v="58" actId="26606"/>
          <ac:spMkLst>
            <pc:docMk/>
            <pc:sldMk cId="4268035234" sldId="261"/>
            <ac:spMk id="25" creationId="{0EE3ACC5-126D-4BA4-8B45-7F0B5B839C51}"/>
          </ac:spMkLst>
        </pc:spChg>
        <pc:spChg chg="add">
          <ac:chgData name="Smetanová, Radka" userId="3cd5dd29-66b2-4127-b2d5-b2827dc8c452" providerId="ADAL" clId="{4BA99B00-E1BE-4EA0-B800-915A5D756332}" dt="2022-03-21T12:17:46.064" v="58" actId="26606"/>
          <ac:spMkLst>
            <pc:docMk/>
            <pc:sldMk cId="4268035234" sldId="261"/>
            <ac:spMk id="27" creationId="{AB2868F7-FE10-4289-A5BD-90763C7A2F5A}"/>
          </ac:spMkLst>
        </pc:spChg>
        <pc:spChg chg="add">
          <ac:chgData name="Smetanová, Radka" userId="3cd5dd29-66b2-4127-b2d5-b2827dc8c452" providerId="ADAL" clId="{4BA99B00-E1BE-4EA0-B800-915A5D756332}" dt="2022-03-21T12:17:46.064" v="58" actId="26606"/>
          <ac:spMkLst>
            <pc:docMk/>
            <pc:sldMk cId="4268035234" sldId="261"/>
            <ac:spMk id="29" creationId="{BD94142C-10EE-487C-A327-404FDF358F22}"/>
          </ac:spMkLst>
        </pc:spChg>
        <pc:spChg chg="add">
          <ac:chgData name="Smetanová, Radka" userId="3cd5dd29-66b2-4127-b2d5-b2827dc8c452" providerId="ADAL" clId="{4BA99B00-E1BE-4EA0-B800-915A5D756332}" dt="2022-03-21T12:17:46.064" v="58" actId="26606"/>
          <ac:spMkLst>
            <pc:docMk/>
            <pc:sldMk cId="4268035234" sldId="261"/>
            <ac:spMk id="31" creationId="{5F7FAC2D-7A74-4939-A917-A1A5AF935685}"/>
          </ac:spMkLst>
        </pc:spChg>
        <pc:spChg chg="add">
          <ac:chgData name="Smetanová, Radka" userId="3cd5dd29-66b2-4127-b2d5-b2827dc8c452" providerId="ADAL" clId="{4BA99B00-E1BE-4EA0-B800-915A5D756332}" dt="2022-03-21T12:17:46.064" v="58" actId="26606"/>
          <ac:spMkLst>
            <pc:docMk/>
            <pc:sldMk cId="4268035234" sldId="261"/>
            <ac:spMk id="33" creationId="{BA53A868-C420-4BAE-9244-EC162AF05CFC}"/>
          </ac:spMkLst>
        </pc:spChg>
        <pc:grpChg chg="add">
          <ac:chgData name="Smetanová, Radka" userId="3cd5dd29-66b2-4127-b2d5-b2827dc8c452" providerId="ADAL" clId="{4BA99B00-E1BE-4EA0-B800-915A5D756332}" dt="2022-03-21T12:17:46.064" v="58" actId="26606"/>
          <ac:grpSpMkLst>
            <pc:docMk/>
            <pc:sldMk cId="4268035234" sldId="261"/>
            <ac:grpSpMk id="18" creationId="{E26428D7-C6F3-473D-A360-A3F5C3E8728C}"/>
          </ac:grpSpMkLst>
        </pc:grpChg>
        <pc:picChg chg="add mod modCrop">
          <ac:chgData name="Smetanová, Radka" userId="3cd5dd29-66b2-4127-b2d5-b2827dc8c452" providerId="ADAL" clId="{4BA99B00-E1BE-4EA0-B800-915A5D756332}" dt="2022-03-21T12:17:46.064" v="58" actId="26606"/>
          <ac:picMkLst>
            <pc:docMk/>
            <pc:sldMk cId="4268035234" sldId="261"/>
            <ac:picMk id="5" creationId="{7DC7B775-3A62-42E1-8741-B5E5C1E0853F}"/>
          </ac:picMkLst>
        </pc:picChg>
        <pc:cxnChg chg="add">
          <ac:chgData name="Smetanová, Radka" userId="3cd5dd29-66b2-4127-b2d5-b2827dc8c452" providerId="ADAL" clId="{4BA99B00-E1BE-4EA0-B800-915A5D756332}" dt="2022-03-21T12:17:46.064" v="58" actId="26606"/>
          <ac:cxnSpMkLst>
            <pc:docMk/>
            <pc:sldMk cId="4268035234" sldId="261"/>
            <ac:cxnSpMk id="35" creationId="{C2686EF3-81CC-419F-96C3-002A75880309}"/>
          </ac:cxnSpMkLst>
        </pc:cxnChg>
        <pc:cxnChg chg="add">
          <ac:chgData name="Smetanová, Radka" userId="3cd5dd29-66b2-4127-b2d5-b2827dc8c452" providerId="ADAL" clId="{4BA99B00-E1BE-4EA0-B800-915A5D756332}" dt="2022-03-21T12:17:46.064" v="58" actId="26606"/>
          <ac:cxnSpMkLst>
            <pc:docMk/>
            <pc:sldMk cId="4268035234" sldId="261"/>
            <ac:cxnSpMk id="37" creationId="{F8D93CCA-A85E-4529-A6F0-8BB54D27BCD1}"/>
          </ac:cxnSpMkLst>
        </pc:cxnChg>
        <pc:cxnChg chg="add">
          <ac:chgData name="Smetanová, Radka" userId="3cd5dd29-66b2-4127-b2d5-b2827dc8c452" providerId="ADAL" clId="{4BA99B00-E1BE-4EA0-B800-915A5D756332}" dt="2022-03-21T12:17:46.064" v="58" actId="26606"/>
          <ac:cxnSpMkLst>
            <pc:docMk/>
            <pc:sldMk cId="4268035234" sldId="261"/>
            <ac:cxnSpMk id="39" creationId="{1ECFA516-C18C-41AE-AFF2-A0D0A59C9E90}"/>
          </ac:cxnSpMkLst>
        </pc:cxnChg>
      </pc:sldChg>
      <pc:sldChg chg="addSp delSp modSp add mod setBg setClrOvrMap delDesignElem">
        <pc:chgData name="Smetanová, Radka" userId="3cd5dd29-66b2-4127-b2d5-b2827dc8c452" providerId="ADAL" clId="{4BA99B00-E1BE-4EA0-B800-915A5D756332}" dt="2022-03-21T12:13:51.545" v="6" actId="1076"/>
        <pc:sldMkLst>
          <pc:docMk/>
          <pc:sldMk cId="3401254575" sldId="262"/>
        </pc:sldMkLst>
        <pc:spChg chg="mod">
          <ac:chgData name="Smetanová, Radka" userId="3cd5dd29-66b2-4127-b2d5-b2827dc8c452" providerId="ADAL" clId="{4BA99B00-E1BE-4EA0-B800-915A5D756332}" dt="2022-03-21T12:13:51.545" v="6" actId="1076"/>
          <ac:spMkLst>
            <pc:docMk/>
            <pc:sldMk cId="3401254575" sldId="262"/>
            <ac:spMk id="2" creationId="{B5792494-049E-40CE-9F4C-3BD35010DE4B}"/>
          </ac:spMkLst>
        </pc:spChg>
        <pc:spChg chg="add">
          <ac:chgData name="Smetanová, Radka" userId="3cd5dd29-66b2-4127-b2d5-b2827dc8c452" providerId="ADAL" clId="{4BA99B00-E1BE-4EA0-B800-915A5D756332}" dt="2022-03-21T12:13:39.126" v="3" actId="26606"/>
          <ac:spMkLst>
            <pc:docMk/>
            <pc:sldMk cId="3401254575" sldId="262"/>
            <ac:spMk id="7" creationId="{904DB13E-F722-4ED6-BB00-556651E95281}"/>
          </ac:spMkLst>
        </pc:spChg>
        <pc:spChg chg="add">
          <ac:chgData name="Smetanová, Radka" userId="3cd5dd29-66b2-4127-b2d5-b2827dc8c452" providerId="ADAL" clId="{4BA99B00-E1BE-4EA0-B800-915A5D756332}" dt="2022-03-21T12:13:39.126" v="3" actId="26606"/>
          <ac:spMkLst>
            <pc:docMk/>
            <pc:sldMk cId="3401254575" sldId="262"/>
            <ac:spMk id="8" creationId="{1E8D93C5-28EB-42D0-86CE-D804955653CC}"/>
          </ac:spMkLst>
        </pc:spChg>
        <pc:spChg chg="add">
          <ac:chgData name="Smetanová, Radka" userId="3cd5dd29-66b2-4127-b2d5-b2827dc8c452" providerId="ADAL" clId="{4BA99B00-E1BE-4EA0-B800-915A5D756332}" dt="2022-03-21T12:13:39.126" v="3" actId="26606"/>
          <ac:spMkLst>
            <pc:docMk/>
            <pc:sldMk cId="3401254575" sldId="262"/>
            <ac:spMk id="9" creationId="{AB1B1E7D-F76D-4744-AF85-239E6998A4C5}"/>
          </ac:spMkLst>
        </pc:spChg>
        <pc:spChg chg="del">
          <ac:chgData name="Smetanová, Radka" userId="3cd5dd29-66b2-4127-b2d5-b2827dc8c452" providerId="ADAL" clId="{4BA99B00-E1BE-4EA0-B800-915A5D756332}" dt="2022-03-21T12:13:30.444" v="2"/>
          <ac:spMkLst>
            <pc:docMk/>
            <pc:sldMk cId="3401254575" sldId="262"/>
            <ac:spMk id="10" creationId="{904DB13E-F722-4ED6-BB00-556651E95281}"/>
          </ac:spMkLst>
        </pc:spChg>
        <pc:spChg chg="add">
          <ac:chgData name="Smetanová, Radka" userId="3cd5dd29-66b2-4127-b2d5-b2827dc8c452" providerId="ADAL" clId="{4BA99B00-E1BE-4EA0-B800-915A5D756332}" dt="2022-03-21T12:13:39.126" v="3" actId="26606"/>
          <ac:spMkLst>
            <pc:docMk/>
            <pc:sldMk cId="3401254575" sldId="262"/>
            <ac:spMk id="11" creationId="{3BB65211-00DB-45B6-A223-033B2D19CBE8}"/>
          </ac:spMkLst>
        </pc:spChg>
        <pc:spChg chg="del">
          <ac:chgData name="Smetanová, Radka" userId="3cd5dd29-66b2-4127-b2d5-b2827dc8c452" providerId="ADAL" clId="{4BA99B00-E1BE-4EA0-B800-915A5D756332}" dt="2022-03-21T12:13:30.444" v="2"/>
          <ac:spMkLst>
            <pc:docMk/>
            <pc:sldMk cId="3401254575" sldId="262"/>
            <ac:spMk id="12" creationId="{1E8D93C5-28EB-42D0-86CE-D804955653CC}"/>
          </ac:spMkLst>
        </pc:spChg>
        <pc:spChg chg="del">
          <ac:chgData name="Smetanová, Radka" userId="3cd5dd29-66b2-4127-b2d5-b2827dc8c452" providerId="ADAL" clId="{4BA99B00-E1BE-4EA0-B800-915A5D756332}" dt="2022-03-21T12:13:30.444" v="2"/>
          <ac:spMkLst>
            <pc:docMk/>
            <pc:sldMk cId="3401254575" sldId="262"/>
            <ac:spMk id="14" creationId="{AB1B1E7D-F76D-4744-AF85-239E6998A4C5}"/>
          </ac:spMkLst>
        </pc:spChg>
        <pc:spChg chg="add">
          <ac:chgData name="Smetanová, Radka" userId="3cd5dd29-66b2-4127-b2d5-b2827dc8c452" providerId="ADAL" clId="{4BA99B00-E1BE-4EA0-B800-915A5D756332}" dt="2022-03-21T12:13:39.126" v="3" actId="26606"/>
          <ac:spMkLst>
            <pc:docMk/>
            <pc:sldMk cId="3401254575" sldId="262"/>
            <ac:spMk id="15" creationId="{EA4E4267-CAF0-4C38-8DC6-CD3B1A9F046E}"/>
          </ac:spMkLst>
        </pc:spChg>
        <pc:spChg chg="del">
          <ac:chgData name="Smetanová, Radka" userId="3cd5dd29-66b2-4127-b2d5-b2827dc8c452" providerId="ADAL" clId="{4BA99B00-E1BE-4EA0-B800-915A5D756332}" dt="2022-03-21T12:13:30.444" v="2"/>
          <ac:spMkLst>
            <pc:docMk/>
            <pc:sldMk cId="3401254575" sldId="262"/>
            <ac:spMk id="16" creationId="{3BB65211-00DB-45B6-A223-033B2D19CBE8}"/>
          </ac:spMkLst>
        </pc:spChg>
        <pc:spChg chg="add">
          <ac:chgData name="Smetanová, Radka" userId="3cd5dd29-66b2-4127-b2d5-b2827dc8c452" providerId="ADAL" clId="{4BA99B00-E1BE-4EA0-B800-915A5D756332}" dt="2022-03-21T12:13:39.126" v="3" actId="26606"/>
          <ac:spMkLst>
            <pc:docMk/>
            <pc:sldMk cId="3401254575" sldId="262"/>
            <ac:spMk id="17" creationId="{0EE3ACC5-126D-4BA4-8B45-7F0B5B839C51}"/>
          </ac:spMkLst>
        </pc:spChg>
        <pc:spChg chg="add">
          <ac:chgData name="Smetanová, Radka" userId="3cd5dd29-66b2-4127-b2d5-b2827dc8c452" providerId="ADAL" clId="{4BA99B00-E1BE-4EA0-B800-915A5D756332}" dt="2022-03-21T12:13:39.126" v="3" actId="26606"/>
          <ac:spMkLst>
            <pc:docMk/>
            <pc:sldMk cId="3401254575" sldId="262"/>
            <ac:spMk id="22" creationId="{AB2868F7-FE10-4289-A5BD-90763C7A2F5A}"/>
          </ac:spMkLst>
        </pc:spChg>
        <pc:spChg chg="del">
          <ac:chgData name="Smetanová, Radka" userId="3cd5dd29-66b2-4127-b2d5-b2827dc8c452" providerId="ADAL" clId="{4BA99B00-E1BE-4EA0-B800-915A5D756332}" dt="2022-03-21T12:13:30.444" v="2"/>
          <ac:spMkLst>
            <pc:docMk/>
            <pc:sldMk cId="3401254575" sldId="262"/>
            <ac:spMk id="23" creationId="{EA4E4267-CAF0-4C38-8DC6-CD3B1A9F046E}"/>
          </ac:spMkLst>
        </pc:spChg>
        <pc:spChg chg="add">
          <ac:chgData name="Smetanová, Radka" userId="3cd5dd29-66b2-4127-b2d5-b2827dc8c452" providerId="ADAL" clId="{4BA99B00-E1BE-4EA0-B800-915A5D756332}" dt="2022-03-21T12:13:39.126" v="3" actId="26606"/>
          <ac:spMkLst>
            <pc:docMk/>
            <pc:sldMk cId="3401254575" sldId="262"/>
            <ac:spMk id="24" creationId="{BD94142C-10EE-487C-A327-404FDF358F22}"/>
          </ac:spMkLst>
        </pc:spChg>
        <pc:spChg chg="del">
          <ac:chgData name="Smetanová, Radka" userId="3cd5dd29-66b2-4127-b2d5-b2827dc8c452" providerId="ADAL" clId="{4BA99B00-E1BE-4EA0-B800-915A5D756332}" dt="2022-03-21T12:13:30.444" v="2"/>
          <ac:spMkLst>
            <pc:docMk/>
            <pc:sldMk cId="3401254575" sldId="262"/>
            <ac:spMk id="25" creationId="{0EE3ACC5-126D-4BA4-8B45-7F0B5B839C51}"/>
          </ac:spMkLst>
        </pc:spChg>
        <pc:spChg chg="add">
          <ac:chgData name="Smetanová, Radka" userId="3cd5dd29-66b2-4127-b2d5-b2827dc8c452" providerId="ADAL" clId="{4BA99B00-E1BE-4EA0-B800-915A5D756332}" dt="2022-03-21T12:13:39.126" v="3" actId="26606"/>
          <ac:spMkLst>
            <pc:docMk/>
            <pc:sldMk cId="3401254575" sldId="262"/>
            <ac:spMk id="26" creationId="{5F7FAC2D-7A74-4939-A917-A1A5AF935685}"/>
          </ac:spMkLst>
        </pc:spChg>
        <pc:spChg chg="del">
          <ac:chgData name="Smetanová, Radka" userId="3cd5dd29-66b2-4127-b2d5-b2827dc8c452" providerId="ADAL" clId="{4BA99B00-E1BE-4EA0-B800-915A5D756332}" dt="2022-03-21T12:13:30.444" v="2"/>
          <ac:spMkLst>
            <pc:docMk/>
            <pc:sldMk cId="3401254575" sldId="262"/>
            <ac:spMk id="27" creationId="{AB2868F7-FE10-4289-A5BD-90763C7A2F5A}"/>
          </ac:spMkLst>
        </pc:spChg>
        <pc:spChg chg="add">
          <ac:chgData name="Smetanová, Radka" userId="3cd5dd29-66b2-4127-b2d5-b2827dc8c452" providerId="ADAL" clId="{4BA99B00-E1BE-4EA0-B800-915A5D756332}" dt="2022-03-21T12:13:39.126" v="3" actId="26606"/>
          <ac:spMkLst>
            <pc:docMk/>
            <pc:sldMk cId="3401254575" sldId="262"/>
            <ac:spMk id="28" creationId="{BA53A868-C420-4BAE-9244-EC162AF05CFC}"/>
          </ac:spMkLst>
        </pc:spChg>
        <pc:spChg chg="del">
          <ac:chgData name="Smetanová, Radka" userId="3cd5dd29-66b2-4127-b2d5-b2827dc8c452" providerId="ADAL" clId="{4BA99B00-E1BE-4EA0-B800-915A5D756332}" dt="2022-03-21T12:13:30.444" v="2"/>
          <ac:spMkLst>
            <pc:docMk/>
            <pc:sldMk cId="3401254575" sldId="262"/>
            <ac:spMk id="29" creationId="{BD94142C-10EE-487C-A327-404FDF358F22}"/>
          </ac:spMkLst>
        </pc:spChg>
        <pc:spChg chg="del">
          <ac:chgData name="Smetanová, Radka" userId="3cd5dd29-66b2-4127-b2d5-b2827dc8c452" providerId="ADAL" clId="{4BA99B00-E1BE-4EA0-B800-915A5D756332}" dt="2022-03-21T12:13:30.444" v="2"/>
          <ac:spMkLst>
            <pc:docMk/>
            <pc:sldMk cId="3401254575" sldId="262"/>
            <ac:spMk id="31" creationId="{5F7FAC2D-7A74-4939-A917-A1A5AF935685}"/>
          </ac:spMkLst>
        </pc:spChg>
        <pc:spChg chg="del">
          <ac:chgData name="Smetanová, Radka" userId="3cd5dd29-66b2-4127-b2d5-b2827dc8c452" providerId="ADAL" clId="{4BA99B00-E1BE-4EA0-B800-915A5D756332}" dt="2022-03-21T12:13:30.444" v="2"/>
          <ac:spMkLst>
            <pc:docMk/>
            <pc:sldMk cId="3401254575" sldId="262"/>
            <ac:spMk id="33" creationId="{BA53A868-C420-4BAE-9244-EC162AF05CFC}"/>
          </ac:spMkLst>
        </pc:spChg>
        <pc:grpChg chg="add">
          <ac:chgData name="Smetanová, Radka" userId="3cd5dd29-66b2-4127-b2d5-b2827dc8c452" providerId="ADAL" clId="{4BA99B00-E1BE-4EA0-B800-915A5D756332}" dt="2022-03-21T12:13:39.126" v="3" actId="26606"/>
          <ac:grpSpMkLst>
            <pc:docMk/>
            <pc:sldMk cId="3401254575" sldId="262"/>
            <ac:grpSpMk id="13" creationId="{E26428D7-C6F3-473D-A360-A3F5C3E8728C}"/>
          </ac:grpSpMkLst>
        </pc:grpChg>
        <pc:grpChg chg="del">
          <ac:chgData name="Smetanová, Radka" userId="3cd5dd29-66b2-4127-b2d5-b2827dc8c452" providerId="ADAL" clId="{4BA99B00-E1BE-4EA0-B800-915A5D756332}" dt="2022-03-21T12:13:30.444" v="2"/>
          <ac:grpSpMkLst>
            <pc:docMk/>
            <pc:sldMk cId="3401254575" sldId="262"/>
            <ac:grpSpMk id="18" creationId="{E26428D7-C6F3-473D-A360-A3F5C3E8728C}"/>
          </ac:grpSpMkLst>
        </pc:grpChg>
        <pc:picChg chg="mod">
          <ac:chgData name="Smetanová, Radka" userId="3cd5dd29-66b2-4127-b2d5-b2827dc8c452" providerId="ADAL" clId="{4BA99B00-E1BE-4EA0-B800-915A5D756332}" dt="2022-03-21T12:13:39.126" v="3" actId="26606"/>
          <ac:picMkLst>
            <pc:docMk/>
            <pc:sldMk cId="3401254575" sldId="262"/>
            <ac:picMk id="5" creationId="{EAFA358A-D930-46FC-B913-8739977CE9FD}"/>
          </ac:picMkLst>
        </pc:picChg>
        <pc:cxnChg chg="add">
          <ac:chgData name="Smetanová, Radka" userId="3cd5dd29-66b2-4127-b2d5-b2827dc8c452" providerId="ADAL" clId="{4BA99B00-E1BE-4EA0-B800-915A5D756332}" dt="2022-03-21T12:13:39.126" v="3" actId="26606"/>
          <ac:cxnSpMkLst>
            <pc:docMk/>
            <pc:sldMk cId="3401254575" sldId="262"/>
            <ac:cxnSpMk id="30" creationId="{C2686EF3-81CC-419F-96C3-002A75880309}"/>
          </ac:cxnSpMkLst>
        </pc:cxnChg>
        <pc:cxnChg chg="add">
          <ac:chgData name="Smetanová, Radka" userId="3cd5dd29-66b2-4127-b2d5-b2827dc8c452" providerId="ADAL" clId="{4BA99B00-E1BE-4EA0-B800-915A5D756332}" dt="2022-03-21T12:13:39.126" v="3" actId="26606"/>
          <ac:cxnSpMkLst>
            <pc:docMk/>
            <pc:sldMk cId="3401254575" sldId="262"/>
            <ac:cxnSpMk id="32" creationId="{F8D93CCA-A85E-4529-A6F0-8BB54D27BCD1}"/>
          </ac:cxnSpMkLst>
        </pc:cxnChg>
        <pc:cxnChg chg="add">
          <ac:chgData name="Smetanová, Radka" userId="3cd5dd29-66b2-4127-b2d5-b2827dc8c452" providerId="ADAL" clId="{4BA99B00-E1BE-4EA0-B800-915A5D756332}" dt="2022-03-21T12:13:39.126" v="3" actId="26606"/>
          <ac:cxnSpMkLst>
            <pc:docMk/>
            <pc:sldMk cId="3401254575" sldId="262"/>
            <ac:cxnSpMk id="34" creationId="{1ECFA516-C18C-41AE-AFF2-A0D0A59C9E90}"/>
          </ac:cxnSpMkLst>
        </pc:cxnChg>
        <pc:cxnChg chg="del">
          <ac:chgData name="Smetanová, Radka" userId="3cd5dd29-66b2-4127-b2d5-b2827dc8c452" providerId="ADAL" clId="{4BA99B00-E1BE-4EA0-B800-915A5D756332}" dt="2022-03-21T12:13:30.444" v="2"/>
          <ac:cxnSpMkLst>
            <pc:docMk/>
            <pc:sldMk cId="3401254575" sldId="262"/>
            <ac:cxnSpMk id="35" creationId="{C2686EF3-81CC-419F-96C3-002A75880309}"/>
          </ac:cxnSpMkLst>
        </pc:cxnChg>
        <pc:cxnChg chg="del">
          <ac:chgData name="Smetanová, Radka" userId="3cd5dd29-66b2-4127-b2d5-b2827dc8c452" providerId="ADAL" clId="{4BA99B00-E1BE-4EA0-B800-915A5D756332}" dt="2022-03-21T12:13:30.444" v="2"/>
          <ac:cxnSpMkLst>
            <pc:docMk/>
            <pc:sldMk cId="3401254575" sldId="262"/>
            <ac:cxnSpMk id="37" creationId="{F8D93CCA-A85E-4529-A6F0-8BB54D27BCD1}"/>
          </ac:cxnSpMkLst>
        </pc:cxnChg>
        <pc:cxnChg chg="del">
          <ac:chgData name="Smetanová, Radka" userId="3cd5dd29-66b2-4127-b2d5-b2827dc8c452" providerId="ADAL" clId="{4BA99B00-E1BE-4EA0-B800-915A5D756332}" dt="2022-03-21T12:13:30.444" v="2"/>
          <ac:cxnSpMkLst>
            <pc:docMk/>
            <pc:sldMk cId="3401254575" sldId="262"/>
            <ac:cxnSpMk id="39" creationId="{1ECFA516-C18C-41AE-AFF2-A0D0A59C9E90}"/>
          </ac:cxnSpMkLst>
        </pc:cxnChg>
      </pc:sldChg>
      <pc:sldChg chg="addSp delSp modSp add mod ord setBg delDesignElem">
        <pc:chgData name="Smetanová, Radka" userId="3cd5dd29-66b2-4127-b2d5-b2827dc8c452" providerId="ADAL" clId="{4BA99B00-E1BE-4EA0-B800-915A5D756332}" dt="2022-03-21T12:15:52.515" v="17"/>
        <pc:sldMkLst>
          <pc:docMk/>
          <pc:sldMk cId="3481101887" sldId="265"/>
        </pc:sldMkLst>
        <pc:spChg chg="mod">
          <ac:chgData name="Smetanová, Radka" userId="3cd5dd29-66b2-4127-b2d5-b2827dc8c452" providerId="ADAL" clId="{4BA99B00-E1BE-4EA0-B800-915A5D756332}" dt="2022-03-21T12:15:32.955" v="9" actId="26606"/>
          <ac:spMkLst>
            <pc:docMk/>
            <pc:sldMk cId="3481101887" sldId="265"/>
            <ac:spMk id="2" creationId="{1B4BDB3A-0701-4B76-A38C-69C8D0405A1D}"/>
          </ac:spMkLst>
        </pc:spChg>
        <pc:spChg chg="mod">
          <ac:chgData name="Smetanová, Radka" userId="3cd5dd29-66b2-4127-b2d5-b2827dc8c452" providerId="ADAL" clId="{4BA99B00-E1BE-4EA0-B800-915A5D756332}" dt="2022-03-21T12:15:37.333" v="11" actId="403"/>
          <ac:spMkLst>
            <pc:docMk/>
            <pc:sldMk cId="3481101887" sldId="265"/>
            <ac:spMk id="3" creationId="{A2A55FCA-1FEE-4B61-8929-F31FE6769FDD}"/>
          </ac:spMkLst>
        </pc:spChg>
        <pc:spChg chg="add">
          <ac:chgData name="Smetanová, Radka" userId="3cd5dd29-66b2-4127-b2d5-b2827dc8c452" providerId="ADAL" clId="{4BA99B00-E1BE-4EA0-B800-915A5D756332}" dt="2022-03-21T12:15:32.955" v="9" actId="26606"/>
          <ac:spMkLst>
            <pc:docMk/>
            <pc:sldMk cId="3481101887" sldId="265"/>
            <ac:spMk id="7" creationId="{904DB13E-F722-4ED6-BB00-556651E95281}"/>
          </ac:spMkLst>
        </pc:spChg>
        <pc:spChg chg="add">
          <ac:chgData name="Smetanová, Radka" userId="3cd5dd29-66b2-4127-b2d5-b2827dc8c452" providerId="ADAL" clId="{4BA99B00-E1BE-4EA0-B800-915A5D756332}" dt="2022-03-21T12:15:32.955" v="9" actId="26606"/>
          <ac:spMkLst>
            <pc:docMk/>
            <pc:sldMk cId="3481101887" sldId="265"/>
            <ac:spMk id="8" creationId="{1E8D93C5-28EB-42D0-86CE-D804955653CC}"/>
          </ac:spMkLst>
        </pc:spChg>
        <pc:spChg chg="add">
          <ac:chgData name="Smetanová, Radka" userId="3cd5dd29-66b2-4127-b2d5-b2827dc8c452" providerId="ADAL" clId="{4BA99B00-E1BE-4EA0-B800-915A5D756332}" dt="2022-03-21T12:15:32.955" v="9" actId="26606"/>
          <ac:spMkLst>
            <pc:docMk/>
            <pc:sldMk cId="3481101887" sldId="265"/>
            <ac:spMk id="9" creationId="{AB1B1E7D-F76D-4744-AF85-239E6998A4C5}"/>
          </ac:spMkLst>
        </pc:spChg>
        <pc:spChg chg="del">
          <ac:chgData name="Smetanová, Radka" userId="3cd5dd29-66b2-4127-b2d5-b2827dc8c452" providerId="ADAL" clId="{4BA99B00-E1BE-4EA0-B800-915A5D756332}" dt="2022-03-21T12:15:21.890" v="8"/>
          <ac:spMkLst>
            <pc:docMk/>
            <pc:sldMk cId="3481101887" sldId="265"/>
            <ac:spMk id="10" creationId="{904DB13E-F722-4ED6-BB00-556651E95281}"/>
          </ac:spMkLst>
        </pc:spChg>
        <pc:spChg chg="add">
          <ac:chgData name="Smetanová, Radka" userId="3cd5dd29-66b2-4127-b2d5-b2827dc8c452" providerId="ADAL" clId="{4BA99B00-E1BE-4EA0-B800-915A5D756332}" dt="2022-03-21T12:15:32.955" v="9" actId="26606"/>
          <ac:spMkLst>
            <pc:docMk/>
            <pc:sldMk cId="3481101887" sldId="265"/>
            <ac:spMk id="11" creationId="{3BB65211-00DB-45B6-A223-033B2D19CBE8}"/>
          </ac:spMkLst>
        </pc:spChg>
        <pc:spChg chg="del">
          <ac:chgData name="Smetanová, Radka" userId="3cd5dd29-66b2-4127-b2d5-b2827dc8c452" providerId="ADAL" clId="{4BA99B00-E1BE-4EA0-B800-915A5D756332}" dt="2022-03-21T12:15:21.890" v="8"/>
          <ac:spMkLst>
            <pc:docMk/>
            <pc:sldMk cId="3481101887" sldId="265"/>
            <ac:spMk id="12" creationId="{1E8D93C5-28EB-42D0-86CE-D804955653CC}"/>
          </ac:spMkLst>
        </pc:spChg>
        <pc:spChg chg="del">
          <ac:chgData name="Smetanová, Radka" userId="3cd5dd29-66b2-4127-b2d5-b2827dc8c452" providerId="ADAL" clId="{4BA99B00-E1BE-4EA0-B800-915A5D756332}" dt="2022-03-21T12:15:21.890" v="8"/>
          <ac:spMkLst>
            <pc:docMk/>
            <pc:sldMk cId="3481101887" sldId="265"/>
            <ac:spMk id="14" creationId="{AB1B1E7D-F76D-4744-AF85-239E6998A4C5}"/>
          </ac:spMkLst>
        </pc:spChg>
        <pc:spChg chg="add">
          <ac:chgData name="Smetanová, Radka" userId="3cd5dd29-66b2-4127-b2d5-b2827dc8c452" providerId="ADAL" clId="{4BA99B00-E1BE-4EA0-B800-915A5D756332}" dt="2022-03-21T12:15:32.955" v="9" actId="26606"/>
          <ac:spMkLst>
            <pc:docMk/>
            <pc:sldMk cId="3481101887" sldId="265"/>
            <ac:spMk id="15" creationId="{C8AC92D2-D6DE-4772-A874-5D65F883FCDB}"/>
          </ac:spMkLst>
        </pc:spChg>
        <pc:spChg chg="del">
          <ac:chgData name="Smetanová, Radka" userId="3cd5dd29-66b2-4127-b2d5-b2827dc8c452" providerId="ADAL" clId="{4BA99B00-E1BE-4EA0-B800-915A5D756332}" dt="2022-03-21T12:15:21.890" v="8"/>
          <ac:spMkLst>
            <pc:docMk/>
            <pc:sldMk cId="3481101887" sldId="265"/>
            <ac:spMk id="16" creationId="{3BB65211-00DB-45B6-A223-033B2D19CBE8}"/>
          </ac:spMkLst>
        </pc:spChg>
        <pc:spChg chg="add">
          <ac:chgData name="Smetanová, Radka" userId="3cd5dd29-66b2-4127-b2d5-b2827dc8c452" providerId="ADAL" clId="{4BA99B00-E1BE-4EA0-B800-915A5D756332}" dt="2022-03-21T12:15:32.955" v="9" actId="26606"/>
          <ac:spMkLst>
            <pc:docMk/>
            <pc:sldMk cId="3481101887" sldId="265"/>
            <ac:spMk id="17" creationId="{0F2E3678-25D0-49F9-9BD6-8D4D605650E5}"/>
          </ac:spMkLst>
        </pc:spChg>
        <pc:spChg chg="add">
          <ac:chgData name="Smetanová, Radka" userId="3cd5dd29-66b2-4127-b2d5-b2827dc8c452" providerId="ADAL" clId="{4BA99B00-E1BE-4EA0-B800-915A5D756332}" dt="2022-03-21T12:15:32.955" v="9" actId="26606"/>
          <ac:spMkLst>
            <pc:docMk/>
            <pc:sldMk cId="3481101887" sldId="265"/>
            <ac:spMk id="22" creationId="{63A45CD5-61B0-48E1-8090-7584418C274A}"/>
          </ac:spMkLst>
        </pc:spChg>
        <pc:spChg chg="del">
          <ac:chgData name="Smetanová, Radka" userId="3cd5dd29-66b2-4127-b2d5-b2827dc8c452" providerId="ADAL" clId="{4BA99B00-E1BE-4EA0-B800-915A5D756332}" dt="2022-03-21T12:15:21.890" v="8"/>
          <ac:spMkLst>
            <pc:docMk/>
            <pc:sldMk cId="3481101887" sldId="265"/>
            <ac:spMk id="23" creationId="{17DBF84D-B6F7-4FF1-96FA-6EE0D57842C9}"/>
          </ac:spMkLst>
        </pc:spChg>
        <pc:spChg chg="del">
          <ac:chgData name="Smetanová, Radka" userId="3cd5dd29-66b2-4127-b2d5-b2827dc8c452" providerId="ADAL" clId="{4BA99B00-E1BE-4EA0-B800-915A5D756332}" dt="2022-03-21T12:15:21.890" v="8"/>
          <ac:spMkLst>
            <pc:docMk/>
            <pc:sldMk cId="3481101887" sldId="265"/>
            <ac:spMk id="25" creationId="{6A0D604F-D992-4E7E-AC12-BB9ABEB6D027}"/>
          </ac:spMkLst>
        </pc:spChg>
        <pc:spChg chg="del">
          <ac:chgData name="Smetanová, Radka" userId="3cd5dd29-66b2-4127-b2d5-b2827dc8c452" providerId="ADAL" clId="{4BA99B00-E1BE-4EA0-B800-915A5D756332}" dt="2022-03-21T12:15:21.890" v="8"/>
          <ac:spMkLst>
            <pc:docMk/>
            <pc:sldMk cId="3481101887" sldId="265"/>
            <ac:spMk id="27" creationId="{2DD44EBC-15A8-4F99-B14E-6F1F43AEA718}"/>
          </ac:spMkLst>
        </pc:spChg>
        <pc:spChg chg="del">
          <ac:chgData name="Smetanová, Radka" userId="3cd5dd29-66b2-4127-b2d5-b2827dc8c452" providerId="ADAL" clId="{4BA99B00-E1BE-4EA0-B800-915A5D756332}" dt="2022-03-21T12:15:21.890" v="8"/>
          <ac:spMkLst>
            <pc:docMk/>
            <pc:sldMk cId="3481101887" sldId="265"/>
            <ac:spMk id="29" creationId="{DD5BDE09-E6AA-45EF-AD90-C3B69748CA74}"/>
          </ac:spMkLst>
        </pc:spChg>
        <pc:spChg chg="del">
          <ac:chgData name="Smetanová, Radka" userId="3cd5dd29-66b2-4127-b2d5-b2827dc8c452" providerId="ADAL" clId="{4BA99B00-E1BE-4EA0-B800-915A5D756332}" dt="2022-03-21T12:15:21.890" v="8"/>
          <ac:spMkLst>
            <pc:docMk/>
            <pc:sldMk cId="3481101887" sldId="265"/>
            <ac:spMk id="31" creationId="{66121546-1A95-4587-8842-664C6813A803}"/>
          </ac:spMkLst>
        </pc:spChg>
        <pc:spChg chg="del">
          <ac:chgData name="Smetanová, Radka" userId="3cd5dd29-66b2-4127-b2d5-b2827dc8c452" providerId="ADAL" clId="{4BA99B00-E1BE-4EA0-B800-915A5D756332}" dt="2022-03-21T12:15:21.890" v="8"/>
          <ac:spMkLst>
            <pc:docMk/>
            <pc:sldMk cId="3481101887" sldId="265"/>
            <ac:spMk id="39" creationId="{2D28E65F-0327-4FCA-935F-5E3DE9F1E678}"/>
          </ac:spMkLst>
        </pc:spChg>
        <pc:grpChg chg="add">
          <ac:chgData name="Smetanová, Radka" userId="3cd5dd29-66b2-4127-b2d5-b2827dc8c452" providerId="ADAL" clId="{4BA99B00-E1BE-4EA0-B800-915A5D756332}" dt="2022-03-21T12:15:32.955" v="9" actId="26606"/>
          <ac:grpSpMkLst>
            <pc:docMk/>
            <pc:sldMk cId="3481101887" sldId="265"/>
            <ac:grpSpMk id="13" creationId="{E26428D7-C6F3-473D-A360-A3F5C3E8728C}"/>
          </ac:grpSpMkLst>
        </pc:grpChg>
        <pc:grpChg chg="del">
          <ac:chgData name="Smetanová, Radka" userId="3cd5dd29-66b2-4127-b2d5-b2827dc8c452" providerId="ADAL" clId="{4BA99B00-E1BE-4EA0-B800-915A5D756332}" dt="2022-03-21T12:15:21.890" v="8"/>
          <ac:grpSpMkLst>
            <pc:docMk/>
            <pc:sldMk cId="3481101887" sldId="265"/>
            <ac:grpSpMk id="18" creationId="{E26428D7-C6F3-473D-A360-A3F5C3E8728C}"/>
          </ac:grpSpMkLst>
        </pc:grpChg>
        <pc:picChg chg="mod">
          <ac:chgData name="Smetanová, Radka" userId="3cd5dd29-66b2-4127-b2d5-b2827dc8c452" providerId="ADAL" clId="{4BA99B00-E1BE-4EA0-B800-915A5D756332}" dt="2022-03-21T12:15:49.157" v="15" actId="1076"/>
          <ac:picMkLst>
            <pc:docMk/>
            <pc:sldMk cId="3481101887" sldId="265"/>
            <ac:picMk id="5" creationId="{D96C8D88-43DC-4EFF-ADEE-74E28498807F}"/>
          </ac:picMkLst>
        </pc:picChg>
        <pc:cxnChg chg="add">
          <ac:chgData name="Smetanová, Radka" userId="3cd5dd29-66b2-4127-b2d5-b2827dc8c452" providerId="ADAL" clId="{4BA99B00-E1BE-4EA0-B800-915A5D756332}" dt="2022-03-21T12:15:32.955" v="9" actId="26606"/>
          <ac:cxnSpMkLst>
            <pc:docMk/>
            <pc:sldMk cId="3481101887" sldId="265"/>
            <ac:cxnSpMk id="24" creationId="{C6D4C1FD-C274-4FA8-939A-09E6498EFC7D}"/>
          </ac:cxnSpMkLst>
        </pc:cxnChg>
        <pc:cxnChg chg="add">
          <ac:chgData name="Smetanová, Radka" userId="3cd5dd29-66b2-4127-b2d5-b2827dc8c452" providerId="ADAL" clId="{4BA99B00-E1BE-4EA0-B800-915A5D756332}" dt="2022-03-21T12:15:32.955" v="9" actId="26606"/>
          <ac:cxnSpMkLst>
            <pc:docMk/>
            <pc:sldMk cId="3481101887" sldId="265"/>
            <ac:cxnSpMk id="26" creationId="{C13D4426-8AD5-43D7-8033-05DBB3BFE65E}"/>
          </ac:cxnSpMkLst>
        </pc:cxnChg>
        <pc:cxnChg chg="add">
          <ac:chgData name="Smetanová, Radka" userId="3cd5dd29-66b2-4127-b2d5-b2827dc8c452" providerId="ADAL" clId="{4BA99B00-E1BE-4EA0-B800-915A5D756332}" dt="2022-03-21T12:15:32.955" v="9" actId="26606"/>
          <ac:cxnSpMkLst>
            <pc:docMk/>
            <pc:sldMk cId="3481101887" sldId="265"/>
            <ac:cxnSpMk id="28" creationId="{1EC8029B-C6E2-4459-859A-7539865E0066}"/>
          </ac:cxnSpMkLst>
        </pc:cxnChg>
        <pc:cxnChg chg="del">
          <ac:chgData name="Smetanová, Radka" userId="3cd5dd29-66b2-4127-b2d5-b2827dc8c452" providerId="ADAL" clId="{4BA99B00-E1BE-4EA0-B800-915A5D756332}" dt="2022-03-21T12:15:21.890" v="8"/>
          <ac:cxnSpMkLst>
            <pc:docMk/>
            <pc:sldMk cId="3481101887" sldId="265"/>
            <ac:cxnSpMk id="33" creationId="{29917919-FE20-47BF-BF4E-3E407660FD97}"/>
          </ac:cxnSpMkLst>
        </pc:cxnChg>
        <pc:cxnChg chg="del">
          <ac:chgData name="Smetanová, Radka" userId="3cd5dd29-66b2-4127-b2d5-b2827dc8c452" providerId="ADAL" clId="{4BA99B00-E1BE-4EA0-B800-915A5D756332}" dt="2022-03-21T12:15:21.890" v="8"/>
          <ac:cxnSpMkLst>
            <pc:docMk/>
            <pc:sldMk cId="3481101887" sldId="265"/>
            <ac:cxnSpMk id="35" creationId="{DB6C2F95-6201-4319-923C-08F54EB958D7}"/>
          </ac:cxnSpMkLst>
        </pc:cxnChg>
        <pc:cxnChg chg="del">
          <ac:chgData name="Smetanová, Radka" userId="3cd5dd29-66b2-4127-b2d5-b2827dc8c452" providerId="ADAL" clId="{4BA99B00-E1BE-4EA0-B800-915A5D756332}" dt="2022-03-21T12:15:21.890" v="8"/>
          <ac:cxnSpMkLst>
            <pc:docMk/>
            <pc:sldMk cId="3481101887" sldId="265"/>
            <ac:cxnSpMk id="37" creationId="{1CD89C19-CEAF-435B-A08F-CD0FA5A07649}"/>
          </ac:cxnSpMkLst>
        </pc:cxnChg>
      </pc:sldChg>
      <pc:sldChg chg="addSp delSp modSp add mod ord delAnim modAnim">
        <pc:chgData name="Smetanová, Radka" userId="3cd5dd29-66b2-4127-b2d5-b2827dc8c452" providerId="ADAL" clId="{4BA99B00-E1BE-4EA0-B800-915A5D756332}" dt="2022-03-21T12:23:01.694" v="132"/>
        <pc:sldMkLst>
          <pc:docMk/>
          <pc:sldMk cId="910353921" sldId="266"/>
        </pc:sldMkLst>
        <pc:spChg chg="mod">
          <ac:chgData name="Smetanová, Radka" userId="3cd5dd29-66b2-4127-b2d5-b2827dc8c452" providerId="ADAL" clId="{4BA99B00-E1BE-4EA0-B800-915A5D756332}" dt="2022-03-21T12:19:42.111" v="80" actId="26606"/>
          <ac:spMkLst>
            <pc:docMk/>
            <pc:sldMk cId="910353921" sldId="266"/>
            <ac:spMk id="2" creationId="{10A756E3-D67E-4EF0-BBF8-DAD7213C4403}"/>
          </ac:spMkLst>
        </pc:spChg>
        <pc:spChg chg="mod">
          <ac:chgData name="Smetanová, Radka" userId="3cd5dd29-66b2-4127-b2d5-b2827dc8c452" providerId="ADAL" clId="{4BA99B00-E1BE-4EA0-B800-915A5D756332}" dt="2022-03-21T12:19:42.111" v="80" actId="26606"/>
          <ac:spMkLst>
            <pc:docMk/>
            <pc:sldMk cId="910353921" sldId="266"/>
            <ac:spMk id="3" creationId="{AB964823-423B-45CB-A2F2-E428D01669F9}"/>
          </ac:spMkLst>
        </pc:spChg>
        <pc:spChg chg="add mod">
          <ac:chgData name="Smetanová, Radka" userId="3cd5dd29-66b2-4127-b2d5-b2827dc8c452" providerId="ADAL" clId="{4BA99B00-E1BE-4EA0-B800-915A5D756332}" dt="2022-03-21T12:21:26.037" v="128" actId="1035"/>
          <ac:spMkLst>
            <pc:docMk/>
            <pc:sldMk cId="910353921" sldId="266"/>
            <ac:spMk id="7" creationId="{00941A38-066C-4362-B80F-0B99EE44E0E7}"/>
          </ac:spMkLst>
        </pc:spChg>
        <pc:spChg chg="del">
          <ac:chgData name="Smetanová, Radka" userId="3cd5dd29-66b2-4127-b2d5-b2827dc8c452" providerId="ADAL" clId="{4BA99B00-E1BE-4EA0-B800-915A5D756332}" dt="2022-03-21T12:19:42.111" v="80" actId="26606"/>
          <ac:spMkLst>
            <pc:docMk/>
            <pc:sldMk cId="910353921" sldId="266"/>
            <ac:spMk id="10" creationId="{904DB13E-F722-4ED6-BB00-556651E95281}"/>
          </ac:spMkLst>
        </pc:spChg>
        <pc:spChg chg="del">
          <ac:chgData name="Smetanová, Radka" userId="3cd5dd29-66b2-4127-b2d5-b2827dc8c452" providerId="ADAL" clId="{4BA99B00-E1BE-4EA0-B800-915A5D756332}" dt="2022-03-21T12:19:42.111" v="80" actId="26606"/>
          <ac:spMkLst>
            <pc:docMk/>
            <pc:sldMk cId="910353921" sldId="266"/>
            <ac:spMk id="12" creationId="{1E8D93C5-28EB-42D0-86CE-D804955653CC}"/>
          </ac:spMkLst>
        </pc:spChg>
        <pc:spChg chg="del">
          <ac:chgData name="Smetanová, Radka" userId="3cd5dd29-66b2-4127-b2d5-b2827dc8c452" providerId="ADAL" clId="{4BA99B00-E1BE-4EA0-B800-915A5D756332}" dt="2022-03-21T12:19:42.111" v="80" actId="26606"/>
          <ac:spMkLst>
            <pc:docMk/>
            <pc:sldMk cId="910353921" sldId="266"/>
            <ac:spMk id="14" creationId="{AB1B1E7D-F76D-4744-AF85-239E6998A4C5}"/>
          </ac:spMkLst>
        </pc:spChg>
        <pc:spChg chg="del">
          <ac:chgData name="Smetanová, Radka" userId="3cd5dd29-66b2-4127-b2d5-b2827dc8c452" providerId="ADAL" clId="{4BA99B00-E1BE-4EA0-B800-915A5D756332}" dt="2022-03-21T12:19:42.111" v="80" actId="26606"/>
          <ac:spMkLst>
            <pc:docMk/>
            <pc:sldMk cId="910353921" sldId="266"/>
            <ac:spMk id="16" creationId="{3BB65211-00DB-45B6-A223-033B2D19CBE8}"/>
          </ac:spMkLst>
        </pc:spChg>
        <pc:spChg chg="del">
          <ac:chgData name="Smetanová, Radka" userId="3cd5dd29-66b2-4127-b2d5-b2827dc8c452" providerId="ADAL" clId="{4BA99B00-E1BE-4EA0-B800-915A5D756332}" dt="2022-03-21T12:19:42.111" v="80" actId="26606"/>
          <ac:spMkLst>
            <pc:docMk/>
            <pc:sldMk cId="910353921" sldId="266"/>
            <ac:spMk id="23" creationId="{EA4E4267-CAF0-4C38-8DC6-CD3B1A9F046E}"/>
          </ac:spMkLst>
        </pc:spChg>
        <pc:spChg chg="del">
          <ac:chgData name="Smetanová, Radka" userId="3cd5dd29-66b2-4127-b2d5-b2827dc8c452" providerId="ADAL" clId="{4BA99B00-E1BE-4EA0-B800-915A5D756332}" dt="2022-03-21T12:19:42.111" v="80" actId="26606"/>
          <ac:spMkLst>
            <pc:docMk/>
            <pc:sldMk cId="910353921" sldId="266"/>
            <ac:spMk id="25" creationId="{0EE3ACC5-126D-4BA4-8B45-7F0B5B839C51}"/>
          </ac:spMkLst>
        </pc:spChg>
        <pc:spChg chg="del">
          <ac:chgData name="Smetanová, Radka" userId="3cd5dd29-66b2-4127-b2d5-b2827dc8c452" providerId="ADAL" clId="{4BA99B00-E1BE-4EA0-B800-915A5D756332}" dt="2022-03-21T12:19:42.111" v="80" actId="26606"/>
          <ac:spMkLst>
            <pc:docMk/>
            <pc:sldMk cId="910353921" sldId="266"/>
            <ac:spMk id="27" creationId="{AB2868F7-FE10-4289-A5BD-90763C7A2F5A}"/>
          </ac:spMkLst>
        </pc:spChg>
        <pc:spChg chg="del">
          <ac:chgData name="Smetanová, Radka" userId="3cd5dd29-66b2-4127-b2d5-b2827dc8c452" providerId="ADAL" clId="{4BA99B00-E1BE-4EA0-B800-915A5D756332}" dt="2022-03-21T12:19:42.111" v="80" actId="26606"/>
          <ac:spMkLst>
            <pc:docMk/>
            <pc:sldMk cId="910353921" sldId="266"/>
            <ac:spMk id="29" creationId="{BD94142C-10EE-487C-A327-404FDF358F22}"/>
          </ac:spMkLst>
        </pc:spChg>
        <pc:spChg chg="del">
          <ac:chgData name="Smetanová, Radka" userId="3cd5dd29-66b2-4127-b2d5-b2827dc8c452" providerId="ADAL" clId="{4BA99B00-E1BE-4EA0-B800-915A5D756332}" dt="2022-03-21T12:19:42.111" v="80" actId="26606"/>
          <ac:spMkLst>
            <pc:docMk/>
            <pc:sldMk cId="910353921" sldId="266"/>
            <ac:spMk id="31" creationId="{5F7FAC2D-7A74-4939-A917-A1A5AF935685}"/>
          </ac:spMkLst>
        </pc:spChg>
        <pc:spChg chg="del">
          <ac:chgData name="Smetanová, Radka" userId="3cd5dd29-66b2-4127-b2d5-b2827dc8c452" providerId="ADAL" clId="{4BA99B00-E1BE-4EA0-B800-915A5D756332}" dt="2022-03-21T12:19:42.111" v="80" actId="26606"/>
          <ac:spMkLst>
            <pc:docMk/>
            <pc:sldMk cId="910353921" sldId="266"/>
            <ac:spMk id="33" creationId="{BA53A868-C420-4BAE-9244-EC162AF05CFC}"/>
          </ac:spMkLst>
        </pc:spChg>
        <pc:spChg chg="add mod">
          <ac:chgData name="Smetanová, Radka" userId="3cd5dd29-66b2-4127-b2d5-b2827dc8c452" providerId="ADAL" clId="{4BA99B00-E1BE-4EA0-B800-915A5D756332}" dt="2022-03-21T12:21:31.001" v="129" actId="1035"/>
          <ac:spMkLst>
            <pc:docMk/>
            <pc:sldMk cId="910353921" sldId="266"/>
            <ac:spMk id="42" creationId="{30A8462D-EE5A-41E2-A572-5D608BE0BF17}"/>
          </ac:spMkLst>
        </pc:spChg>
        <pc:spChg chg="add del mod">
          <ac:chgData name="Smetanová, Radka" userId="3cd5dd29-66b2-4127-b2d5-b2827dc8c452" providerId="ADAL" clId="{4BA99B00-E1BE-4EA0-B800-915A5D756332}" dt="2022-03-21T12:20:26.117" v="102" actId="478"/>
          <ac:spMkLst>
            <pc:docMk/>
            <pc:sldMk cId="910353921" sldId="266"/>
            <ac:spMk id="43" creationId="{1E7EE9C4-965C-4344-9753-8153DB42C3FC}"/>
          </ac:spMkLst>
        </pc:spChg>
        <pc:spChg chg="add">
          <ac:chgData name="Smetanová, Radka" userId="3cd5dd29-66b2-4127-b2d5-b2827dc8c452" providerId="ADAL" clId="{4BA99B00-E1BE-4EA0-B800-915A5D756332}" dt="2022-03-21T12:19:42.111" v="80" actId="26606"/>
          <ac:spMkLst>
            <pc:docMk/>
            <pc:sldMk cId="910353921" sldId="266"/>
            <ac:spMk id="44" creationId="{904DB13E-F722-4ED6-BB00-556651E95281}"/>
          </ac:spMkLst>
        </pc:spChg>
        <pc:spChg chg="add mod">
          <ac:chgData name="Smetanová, Radka" userId="3cd5dd29-66b2-4127-b2d5-b2827dc8c452" providerId="ADAL" clId="{4BA99B00-E1BE-4EA0-B800-915A5D756332}" dt="2022-03-21T12:21:05.795" v="122" actId="1036"/>
          <ac:spMkLst>
            <pc:docMk/>
            <pc:sldMk cId="910353921" sldId="266"/>
            <ac:spMk id="45" creationId="{96B944B6-D32C-43DB-A6E5-C22E7C95EE05}"/>
          </ac:spMkLst>
        </pc:spChg>
        <pc:spChg chg="add">
          <ac:chgData name="Smetanová, Radka" userId="3cd5dd29-66b2-4127-b2d5-b2827dc8c452" providerId="ADAL" clId="{4BA99B00-E1BE-4EA0-B800-915A5D756332}" dt="2022-03-21T12:19:42.111" v="80" actId="26606"/>
          <ac:spMkLst>
            <pc:docMk/>
            <pc:sldMk cId="910353921" sldId="266"/>
            <ac:spMk id="46" creationId="{1E8D93C5-28EB-42D0-86CE-D804955653CC}"/>
          </ac:spMkLst>
        </pc:spChg>
        <pc:spChg chg="add mod">
          <ac:chgData name="Smetanová, Radka" userId="3cd5dd29-66b2-4127-b2d5-b2827dc8c452" providerId="ADAL" clId="{4BA99B00-E1BE-4EA0-B800-915A5D756332}" dt="2022-03-21T12:21:35.615" v="130" actId="1035"/>
          <ac:spMkLst>
            <pc:docMk/>
            <pc:sldMk cId="910353921" sldId="266"/>
            <ac:spMk id="47" creationId="{5E6D584D-D4A2-423A-B374-D5965D622A5F}"/>
          </ac:spMkLst>
        </pc:spChg>
        <pc:spChg chg="add">
          <ac:chgData name="Smetanová, Radka" userId="3cd5dd29-66b2-4127-b2d5-b2827dc8c452" providerId="ADAL" clId="{4BA99B00-E1BE-4EA0-B800-915A5D756332}" dt="2022-03-21T12:19:42.111" v="80" actId="26606"/>
          <ac:spMkLst>
            <pc:docMk/>
            <pc:sldMk cId="910353921" sldId="266"/>
            <ac:spMk id="48" creationId="{AB1B1E7D-F76D-4744-AF85-239E6998A4C5}"/>
          </ac:spMkLst>
        </pc:spChg>
        <pc:spChg chg="add">
          <ac:chgData name="Smetanová, Radka" userId="3cd5dd29-66b2-4127-b2d5-b2827dc8c452" providerId="ADAL" clId="{4BA99B00-E1BE-4EA0-B800-915A5D756332}" dt="2022-03-21T12:19:42.111" v="80" actId="26606"/>
          <ac:spMkLst>
            <pc:docMk/>
            <pc:sldMk cId="910353921" sldId="266"/>
            <ac:spMk id="50" creationId="{3BB65211-00DB-45B6-A223-033B2D19CBE8}"/>
          </ac:spMkLst>
        </pc:spChg>
        <pc:spChg chg="add">
          <ac:chgData name="Smetanová, Radka" userId="3cd5dd29-66b2-4127-b2d5-b2827dc8c452" providerId="ADAL" clId="{4BA99B00-E1BE-4EA0-B800-915A5D756332}" dt="2022-03-21T12:19:42.111" v="80" actId="26606"/>
          <ac:spMkLst>
            <pc:docMk/>
            <pc:sldMk cId="910353921" sldId="266"/>
            <ac:spMk id="57" creationId="{EA4E4267-CAF0-4C38-8DC6-CD3B1A9F046E}"/>
          </ac:spMkLst>
        </pc:spChg>
        <pc:spChg chg="add">
          <ac:chgData name="Smetanová, Radka" userId="3cd5dd29-66b2-4127-b2d5-b2827dc8c452" providerId="ADAL" clId="{4BA99B00-E1BE-4EA0-B800-915A5D756332}" dt="2022-03-21T12:19:42.111" v="80" actId="26606"/>
          <ac:spMkLst>
            <pc:docMk/>
            <pc:sldMk cId="910353921" sldId="266"/>
            <ac:spMk id="59" creationId="{0EE3ACC5-126D-4BA4-8B45-7F0B5B839C51}"/>
          </ac:spMkLst>
        </pc:spChg>
        <pc:spChg chg="add">
          <ac:chgData name="Smetanová, Radka" userId="3cd5dd29-66b2-4127-b2d5-b2827dc8c452" providerId="ADAL" clId="{4BA99B00-E1BE-4EA0-B800-915A5D756332}" dt="2022-03-21T12:19:42.111" v="80" actId="26606"/>
          <ac:spMkLst>
            <pc:docMk/>
            <pc:sldMk cId="910353921" sldId="266"/>
            <ac:spMk id="61" creationId="{AB2868F7-FE10-4289-A5BD-90763C7A2F5A}"/>
          </ac:spMkLst>
        </pc:spChg>
        <pc:spChg chg="add">
          <ac:chgData name="Smetanová, Radka" userId="3cd5dd29-66b2-4127-b2d5-b2827dc8c452" providerId="ADAL" clId="{4BA99B00-E1BE-4EA0-B800-915A5D756332}" dt="2022-03-21T12:19:42.111" v="80" actId="26606"/>
          <ac:spMkLst>
            <pc:docMk/>
            <pc:sldMk cId="910353921" sldId="266"/>
            <ac:spMk id="63" creationId="{BD94142C-10EE-487C-A327-404FDF358F22}"/>
          </ac:spMkLst>
        </pc:spChg>
        <pc:spChg chg="add">
          <ac:chgData name="Smetanová, Radka" userId="3cd5dd29-66b2-4127-b2d5-b2827dc8c452" providerId="ADAL" clId="{4BA99B00-E1BE-4EA0-B800-915A5D756332}" dt="2022-03-21T12:19:42.111" v="80" actId="26606"/>
          <ac:spMkLst>
            <pc:docMk/>
            <pc:sldMk cId="910353921" sldId="266"/>
            <ac:spMk id="65" creationId="{5F7FAC2D-7A74-4939-A917-A1A5AF935685}"/>
          </ac:spMkLst>
        </pc:spChg>
        <pc:spChg chg="add">
          <ac:chgData name="Smetanová, Radka" userId="3cd5dd29-66b2-4127-b2d5-b2827dc8c452" providerId="ADAL" clId="{4BA99B00-E1BE-4EA0-B800-915A5D756332}" dt="2022-03-21T12:19:42.111" v="80" actId="26606"/>
          <ac:spMkLst>
            <pc:docMk/>
            <pc:sldMk cId="910353921" sldId="266"/>
            <ac:spMk id="67" creationId="{BA53A868-C420-4BAE-9244-EC162AF05CFC}"/>
          </ac:spMkLst>
        </pc:spChg>
        <pc:grpChg chg="del">
          <ac:chgData name="Smetanová, Radka" userId="3cd5dd29-66b2-4127-b2d5-b2827dc8c452" providerId="ADAL" clId="{4BA99B00-E1BE-4EA0-B800-915A5D756332}" dt="2022-03-21T12:19:42.111" v="80" actId="26606"/>
          <ac:grpSpMkLst>
            <pc:docMk/>
            <pc:sldMk cId="910353921" sldId="266"/>
            <ac:grpSpMk id="18" creationId="{E26428D7-C6F3-473D-A360-A3F5C3E8728C}"/>
          </ac:grpSpMkLst>
        </pc:grpChg>
        <pc:grpChg chg="add">
          <ac:chgData name="Smetanová, Radka" userId="3cd5dd29-66b2-4127-b2d5-b2827dc8c452" providerId="ADAL" clId="{4BA99B00-E1BE-4EA0-B800-915A5D756332}" dt="2022-03-21T12:19:42.111" v="80" actId="26606"/>
          <ac:grpSpMkLst>
            <pc:docMk/>
            <pc:sldMk cId="910353921" sldId="266"/>
            <ac:grpSpMk id="52" creationId="{E26428D7-C6F3-473D-A360-A3F5C3E8728C}"/>
          </ac:grpSpMkLst>
        </pc:grpChg>
        <pc:picChg chg="del">
          <ac:chgData name="Smetanová, Radka" userId="3cd5dd29-66b2-4127-b2d5-b2827dc8c452" providerId="ADAL" clId="{4BA99B00-E1BE-4EA0-B800-915A5D756332}" dt="2022-03-21T12:19:22.028" v="74" actId="478"/>
          <ac:picMkLst>
            <pc:docMk/>
            <pc:sldMk cId="910353921" sldId="266"/>
            <ac:picMk id="5" creationId="{7DC7B775-3A62-42E1-8741-B5E5C1E0853F}"/>
          </ac:picMkLst>
        </pc:picChg>
        <pc:picChg chg="add mod modCrop">
          <ac:chgData name="Smetanová, Radka" userId="3cd5dd29-66b2-4127-b2d5-b2827dc8c452" providerId="ADAL" clId="{4BA99B00-E1BE-4EA0-B800-915A5D756332}" dt="2022-03-21T12:19:42.111" v="80" actId="26606"/>
          <ac:picMkLst>
            <pc:docMk/>
            <pc:sldMk cId="910353921" sldId="266"/>
            <ac:picMk id="6" creationId="{2FD53B22-9B6A-4C38-91F1-A73EE89D8838}"/>
          </ac:picMkLst>
        </pc:picChg>
        <pc:cxnChg chg="del">
          <ac:chgData name="Smetanová, Radka" userId="3cd5dd29-66b2-4127-b2d5-b2827dc8c452" providerId="ADAL" clId="{4BA99B00-E1BE-4EA0-B800-915A5D756332}" dt="2022-03-21T12:19:42.111" v="80" actId="26606"/>
          <ac:cxnSpMkLst>
            <pc:docMk/>
            <pc:sldMk cId="910353921" sldId="266"/>
            <ac:cxnSpMk id="35" creationId="{C2686EF3-81CC-419F-96C3-002A75880309}"/>
          </ac:cxnSpMkLst>
        </pc:cxnChg>
        <pc:cxnChg chg="del">
          <ac:chgData name="Smetanová, Radka" userId="3cd5dd29-66b2-4127-b2d5-b2827dc8c452" providerId="ADAL" clId="{4BA99B00-E1BE-4EA0-B800-915A5D756332}" dt="2022-03-21T12:19:42.111" v="80" actId="26606"/>
          <ac:cxnSpMkLst>
            <pc:docMk/>
            <pc:sldMk cId="910353921" sldId="266"/>
            <ac:cxnSpMk id="37" creationId="{F8D93CCA-A85E-4529-A6F0-8BB54D27BCD1}"/>
          </ac:cxnSpMkLst>
        </pc:cxnChg>
        <pc:cxnChg chg="del">
          <ac:chgData name="Smetanová, Radka" userId="3cd5dd29-66b2-4127-b2d5-b2827dc8c452" providerId="ADAL" clId="{4BA99B00-E1BE-4EA0-B800-915A5D756332}" dt="2022-03-21T12:19:42.111" v="80" actId="26606"/>
          <ac:cxnSpMkLst>
            <pc:docMk/>
            <pc:sldMk cId="910353921" sldId="266"/>
            <ac:cxnSpMk id="39" creationId="{1ECFA516-C18C-41AE-AFF2-A0D0A59C9E90}"/>
          </ac:cxnSpMkLst>
        </pc:cxnChg>
        <pc:cxnChg chg="add">
          <ac:chgData name="Smetanová, Radka" userId="3cd5dd29-66b2-4127-b2d5-b2827dc8c452" providerId="ADAL" clId="{4BA99B00-E1BE-4EA0-B800-915A5D756332}" dt="2022-03-21T12:19:42.111" v="80" actId="26606"/>
          <ac:cxnSpMkLst>
            <pc:docMk/>
            <pc:sldMk cId="910353921" sldId="266"/>
            <ac:cxnSpMk id="69" creationId="{C2686EF3-81CC-419F-96C3-002A75880309}"/>
          </ac:cxnSpMkLst>
        </pc:cxnChg>
        <pc:cxnChg chg="add">
          <ac:chgData name="Smetanová, Radka" userId="3cd5dd29-66b2-4127-b2d5-b2827dc8c452" providerId="ADAL" clId="{4BA99B00-E1BE-4EA0-B800-915A5D756332}" dt="2022-03-21T12:19:42.111" v="80" actId="26606"/>
          <ac:cxnSpMkLst>
            <pc:docMk/>
            <pc:sldMk cId="910353921" sldId="266"/>
            <ac:cxnSpMk id="71" creationId="{F8D93CCA-A85E-4529-A6F0-8BB54D27BCD1}"/>
          </ac:cxnSpMkLst>
        </pc:cxnChg>
        <pc:cxnChg chg="add">
          <ac:chgData name="Smetanová, Radka" userId="3cd5dd29-66b2-4127-b2d5-b2827dc8c452" providerId="ADAL" clId="{4BA99B00-E1BE-4EA0-B800-915A5D756332}" dt="2022-03-21T12:19:42.111" v="80" actId="26606"/>
          <ac:cxnSpMkLst>
            <pc:docMk/>
            <pc:sldMk cId="910353921" sldId="266"/>
            <ac:cxnSpMk id="73" creationId="{1ECFA516-C18C-41AE-AFF2-A0D0A59C9E90}"/>
          </ac:cxnSpMkLst>
        </pc:cxnChg>
      </pc:sldChg>
      <pc:sldChg chg="addSp delSp modSp add mod delAnim modAnim">
        <pc:chgData name="Smetanová, Radka" userId="3cd5dd29-66b2-4127-b2d5-b2827dc8c452" providerId="ADAL" clId="{4BA99B00-E1BE-4EA0-B800-915A5D756332}" dt="2022-03-21T12:32:05.732" v="446" actId="1582"/>
        <pc:sldMkLst>
          <pc:docMk/>
          <pc:sldMk cId="3374719593" sldId="267"/>
        </pc:sldMkLst>
        <pc:spChg chg="mod">
          <ac:chgData name="Smetanová, Radka" userId="3cd5dd29-66b2-4127-b2d5-b2827dc8c452" providerId="ADAL" clId="{4BA99B00-E1BE-4EA0-B800-915A5D756332}" dt="2022-03-21T12:24:03.471" v="135" actId="20577"/>
          <ac:spMkLst>
            <pc:docMk/>
            <pc:sldMk cId="3374719593" sldId="267"/>
            <ac:spMk id="3" creationId="{AB964823-423B-45CB-A2F2-E428D01669F9}"/>
          </ac:spMkLst>
        </pc:spChg>
        <pc:spChg chg="add mod">
          <ac:chgData name="Smetanová, Radka" userId="3cd5dd29-66b2-4127-b2d5-b2827dc8c452" providerId="ADAL" clId="{4BA99B00-E1BE-4EA0-B800-915A5D756332}" dt="2022-03-21T12:32:05.732" v="446" actId="1582"/>
          <ac:spMkLst>
            <pc:docMk/>
            <pc:sldMk cId="3374719593" sldId="267"/>
            <ac:spMk id="17" creationId="{A889F570-ED30-47FB-A169-D626630CDE1E}"/>
          </ac:spMkLst>
        </pc:spChg>
        <pc:spChg chg="add del mod">
          <ac:chgData name="Smetanová, Radka" userId="3cd5dd29-66b2-4127-b2d5-b2827dc8c452" providerId="ADAL" clId="{4BA99B00-E1BE-4EA0-B800-915A5D756332}" dt="2022-03-21T12:28:33.652" v="179" actId="478"/>
          <ac:spMkLst>
            <pc:docMk/>
            <pc:sldMk cId="3374719593" sldId="267"/>
            <ac:spMk id="32" creationId="{B4D4F5EE-0653-4280-BC09-427FD471AC23}"/>
          </ac:spMkLst>
        </pc:spChg>
        <pc:spChg chg="add mod">
          <ac:chgData name="Smetanová, Radka" userId="3cd5dd29-66b2-4127-b2d5-b2827dc8c452" providerId="ADAL" clId="{4BA99B00-E1BE-4EA0-B800-915A5D756332}" dt="2022-03-21T12:32:05.732" v="446" actId="1582"/>
          <ac:spMkLst>
            <pc:docMk/>
            <pc:sldMk cId="3374719593" sldId="267"/>
            <ac:spMk id="34" creationId="{B2787A08-9F1D-4B94-8DEF-F991D18EA437}"/>
          </ac:spMkLst>
        </pc:spChg>
        <pc:spChg chg="add mod">
          <ac:chgData name="Smetanová, Radka" userId="3cd5dd29-66b2-4127-b2d5-b2827dc8c452" providerId="ADAL" clId="{4BA99B00-E1BE-4EA0-B800-915A5D756332}" dt="2022-03-21T12:32:05.732" v="446" actId="1582"/>
          <ac:spMkLst>
            <pc:docMk/>
            <pc:sldMk cId="3374719593" sldId="267"/>
            <ac:spMk id="36" creationId="{9AC6FBB0-D68A-448C-B7B8-2F1699243C85}"/>
          </ac:spMkLst>
        </pc:spChg>
        <pc:spChg chg="add mod">
          <ac:chgData name="Smetanová, Radka" userId="3cd5dd29-66b2-4127-b2d5-b2827dc8c452" providerId="ADAL" clId="{4BA99B00-E1BE-4EA0-B800-915A5D756332}" dt="2022-03-21T12:32:05.732" v="446" actId="1582"/>
          <ac:spMkLst>
            <pc:docMk/>
            <pc:sldMk cId="3374719593" sldId="267"/>
            <ac:spMk id="38" creationId="{9478F888-A4F4-47DC-8747-AC8B67AEC209}"/>
          </ac:spMkLst>
        </pc:spChg>
        <pc:spChg chg="add mod">
          <ac:chgData name="Smetanová, Radka" userId="3cd5dd29-66b2-4127-b2d5-b2827dc8c452" providerId="ADAL" clId="{4BA99B00-E1BE-4EA0-B800-915A5D756332}" dt="2022-03-21T12:32:05.732" v="446" actId="1582"/>
          <ac:spMkLst>
            <pc:docMk/>
            <pc:sldMk cId="3374719593" sldId="267"/>
            <ac:spMk id="40" creationId="{36A72DF6-D5A5-4B4B-B1A9-6038B4507158}"/>
          </ac:spMkLst>
        </pc:spChg>
        <pc:spChg chg="add mod">
          <ac:chgData name="Smetanová, Radka" userId="3cd5dd29-66b2-4127-b2d5-b2827dc8c452" providerId="ADAL" clId="{4BA99B00-E1BE-4EA0-B800-915A5D756332}" dt="2022-03-21T12:32:05.732" v="446" actId="1582"/>
          <ac:spMkLst>
            <pc:docMk/>
            <pc:sldMk cId="3374719593" sldId="267"/>
            <ac:spMk id="41" creationId="{134D157A-033E-4B4B-8568-FCC457693BDF}"/>
          </ac:spMkLst>
        </pc:spChg>
        <pc:spChg chg="add mod">
          <ac:chgData name="Smetanová, Radka" userId="3cd5dd29-66b2-4127-b2d5-b2827dc8c452" providerId="ADAL" clId="{4BA99B00-E1BE-4EA0-B800-915A5D756332}" dt="2022-03-21T12:31:19.849" v="441" actId="14100"/>
          <ac:spMkLst>
            <pc:docMk/>
            <pc:sldMk cId="3374719593" sldId="267"/>
            <ac:spMk id="42" creationId="{183E1F8E-B6F7-4EB2-8216-88C0CE47BEE9}"/>
          </ac:spMkLst>
        </pc:spChg>
        <pc:spChg chg="add mod">
          <ac:chgData name="Smetanová, Radka" userId="3cd5dd29-66b2-4127-b2d5-b2827dc8c452" providerId="ADAL" clId="{4BA99B00-E1BE-4EA0-B800-915A5D756332}" dt="2022-03-21T12:32:05.732" v="446" actId="1582"/>
          <ac:spMkLst>
            <pc:docMk/>
            <pc:sldMk cId="3374719593" sldId="267"/>
            <ac:spMk id="43" creationId="{76B09D71-C8D5-49FC-B059-6AAFB54C0E05}"/>
          </ac:spMkLst>
        </pc:spChg>
        <pc:picChg chg="del">
          <ac:chgData name="Smetanová, Radka" userId="3cd5dd29-66b2-4127-b2d5-b2827dc8c452" providerId="ADAL" clId="{4BA99B00-E1BE-4EA0-B800-915A5D756332}" dt="2022-03-21T12:24:05.006" v="136" actId="478"/>
          <ac:picMkLst>
            <pc:docMk/>
            <pc:sldMk cId="3374719593" sldId="267"/>
            <ac:picMk id="5" creationId="{7DC7B775-3A62-42E1-8741-B5E5C1E0853F}"/>
          </ac:picMkLst>
        </pc:picChg>
        <pc:picChg chg="add mod modCrop">
          <ac:chgData name="Smetanová, Radka" userId="3cd5dd29-66b2-4127-b2d5-b2827dc8c452" providerId="ADAL" clId="{4BA99B00-E1BE-4EA0-B800-915A5D756332}" dt="2022-03-21T12:28:21.040" v="176" actId="1076"/>
          <ac:picMkLst>
            <pc:docMk/>
            <pc:sldMk cId="3374719593" sldId="267"/>
            <ac:picMk id="6" creationId="{0A78FF46-9B7B-43D7-9368-E76F9542E2E1}"/>
          </ac:picMkLst>
        </pc:picChg>
        <pc:picChg chg="add del mod modCrop">
          <ac:chgData name="Smetanová, Radka" userId="3cd5dd29-66b2-4127-b2d5-b2827dc8c452" providerId="ADAL" clId="{4BA99B00-E1BE-4EA0-B800-915A5D756332}" dt="2022-03-21T12:27:44.901" v="168" actId="478"/>
          <ac:picMkLst>
            <pc:docMk/>
            <pc:sldMk cId="3374719593" sldId="267"/>
            <ac:picMk id="8" creationId="{3AF144B2-31C7-4561-BD3E-4305988542C9}"/>
          </ac:picMkLst>
        </pc:picChg>
        <pc:picChg chg="add del mod modCrop">
          <ac:chgData name="Smetanová, Radka" userId="3cd5dd29-66b2-4127-b2d5-b2827dc8c452" providerId="ADAL" clId="{4BA99B00-E1BE-4EA0-B800-915A5D756332}" dt="2022-03-21T12:25:28.945" v="157" actId="478"/>
          <ac:picMkLst>
            <pc:docMk/>
            <pc:sldMk cId="3374719593" sldId="267"/>
            <ac:picMk id="11" creationId="{D8A34825-8C8B-4F0C-A103-D4E2305CE90E}"/>
          </ac:picMkLst>
        </pc:picChg>
        <pc:picChg chg="add del mod modCrop">
          <ac:chgData name="Smetanová, Radka" userId="3cd5dd29-66b2-4127-b2d5-b2827dc8c452" providerId="ADAL" clId="{4BA99B00-E1BE-4EA0-B800-915A5D756332}" dt="2022-03-21T12:27:46.696" v="169" actId="478"/>
          <ac:picMkLst>
            <pc:docMk/>
            <pc:sldMk cId="3374719593" sldId="267"/>
            <ac:picMk id="15" creationId="{E7284032-D84F-4082-937C-103B6588919E}"/>
          </ac:picMkLst>
        </pc:picChg>
        <pc:picChg chg="add mod modCrop">
          <ac:chgData name="Smetanová, Radka" userId="3cd5dd29-66b2-4127-b2d5-b2827dc8c452" providerId="ADAL" clId="{4BA99B00-E1BE-4EA0-B800-915A5D756332}" dt="2022-03-21T12:29:18.826" v="197" actId="1037"/>
          <ac:picMkLst>
            <pc:docMk/>
            <pc:sldMk cId="3374719593" sldId="267"/>
            <ac:picMk id="30" creationId="{0F029FF4-F1C7-42A5-BA24-D5E2D3F82D23}"/>
          </ac:picMkLst>
        </pc:picChg>
      </pc:sldChg>
      <pc:sldChg chg="addSp delSp modSp add mod ord">
        <pc:chgData name="Smetanová, Radka" userId="3cd5dd29-66b2-4127-b2d5-b2827dc8c452" providerId="ADAL" clId="{4BA99B00-E1BE-4EA0-B800-915A5D756332}" dt="2022-03-21T12:34:35.226" v="462" actId="1076"/>
        <pc:sldMkLst>
          <pc:docMk/>
          <pc:sldMk cId="3240591111" sldId="268"/>
        </pc:sldMkLst>
        <pc:spChg chg="mod">
          <ac:chgData name="Smetanová, Radka" userId="3cd5dd29-66b2-4127-b2d5-b2827dc8c452" providerId="ADAL" clId="{4BA99B00-E1BE-4EA0-B800-915A5D756332}" dt="2022-03-21T12:33:33.576" v="451" actId="20577"/>
          <ac:spMkLst>
            <pc:docMk/>
            <pc:sldMk cId="3240591111" sldId="268"/>
            <ac:spMk id="3" creationId="{AB964823-423B-45CB-A2F2-E428D01669F9}"/>
          </ac:spMkLst>
        </pc:spChg>
        <pc:picChg chg="del">
          <ac:chgData name="Smetanová, Radka" userId="3cd5dd29-66b2-4127-b2d5-b2827dc8c452" providerId="ADAL" clId="{4BA99B00-E1BE-4EA0-B800-915A5D756332}" dt="2022-03-21T12:33:36.031" v="452" actId="478"/>
          <ac:picMkLst>
            <pc:docMk/>
            <pc:sldMk cId="3240591111" sldId="268"/>
            <ac:picMk id="5" creationId="{7DC7B775-3A62-42E1-8741-B5E5C1E0853F}"/>
          </ac:picMkLst>
        </pc:picChg>
        <pc:picChg chg="add mod modCrop">
          <ac:chgData name="Smetanová, Radka" userId="3cd5dd29-66b2-4127-b2d5-b2827dc8c452" providerId="ADAL" clId="{4BA99B00-E1BE-4EA0-B800-915A5D756332}" dt="2022-03-21T12:34:35.226" v="462" actId="1076"/>
          <ac:picMkLst>
            <pc:docMk/>
            <pc:sldMk cId="3240591111" sldId="268"/>
            <ac:picMk id="6" creationId="{8E8A8EA9-41EF-47AA-9534-BD86BFE79B93}"/>
          </ac:picMkLst>
        </pc:picChg>
      </pc:sldChg>
      <pc:sldChg chg="addSp modSp new mod setBg">
        <pc:chgData name="Smetanová, Radka" userId="3cd5dd29-66b2-4127-b2d5-b2827dc8c452" providerId="ADAL" clId="{4BA99B00-E1BE-4EA0-B800-915A5D756332}" dt="2022-03-21T12:37:04.393" v="492" actId="403"/>
        <pc:sldMkLst>
          <pc:docMk/>
          <pc:sldMk cId="3592685591" sldId="269"/>
        </pc:sldMkLst>
        <pc:spChg chg="mod">
          <ac:chgData name="Smetanová, Radka" userId="3cd5dd29-66b2-4127-b2d5-b2827dc8c452" providerId="ADAL" clId="{4BA99B00-E1BE-4EA0-B800-915A5D756332}" dt="2022-03-21T12:36:59.269" v="490" actId="26606"/>
          <ac:spMkLst>
            <pc:docMk/>
            <pc:sldMk cId="3592685591" sldId="269"/>
            <ac:spMk id="2" creationId="{0798D597-D098-433D-8936-B278C1B24881}"/>
          </ac:spMkLst>
        </pc:spChg>
        <pc:spChg chg="mod">
          <ac:chgData name="Smetanová, Radka" userId="3cd5dd29-66b2-4127-b2d5-b2827dc8c452" providerId="ADAL" clId="{4BA99B00-E1BE-4EA0-B800-915A5D756332}" dt="2022-03-21T12:37:04.393" v="492" actId="403"/>
          <ac:spMkLst>
            <pc:docMk/>
            <pc:sldMk cId="3592685591" sldId="269"/>
            <ac:spMk id="3" creationId="{2B64352C-C27B-4935-ACAC-AAC1E0F14AB0}"/>
          </ac:spMkLst>
        </pc:spChg>
        <pc:spChg chg="add">
          <ac:chgData name="Smetanová, Radka" userId="3cd5dd29-66b2-4127-b2d5-b2827dc8c452" providerId="ADAL" clId="{4BA99B00-E1BE-4EA0-B800-915A5D756332}" dt="2022-03-21T12:36:59.269" v="490" actId="26606"/>
          <ac:spMkLst>
            <pc:docMk/>
            <pc:sldMk cId="3592685591" sldId="269"/>
            <ac:spMk id="8" creationId="{904DB13E-F722-4ED6-BB00-556651E95281}"/>
          </ac:spMkLst>
        </pc:spChg>
        <pc:spChg chg="add">
          <ac:chgData name="Smetanová, Radka" userId="3cd5dd29-66b2-4127-b2d5-b2827dc8c452" providerId="ADAL" clId="{4BA99B00-E1BE-4EA0-B800-915A5D756332}" dt="2022-03-21T12:36:59.269" v="490" actId="26606"/>
          <ac:spMkLst>
            <pc:docMk/>
            <pc:sldMk cId="3592685591" sldId="269"/>
            <ac:spMk id="10" creationId="{7B58A187-A4B1-42EB-A4C7-8635BA507BCE}"/>
          </ac:spMkLst>
        </pc:spChg>
        <pc:spChg chg="add">
          <ac:chgData name="Smetanová, Radka" userId="3cd5dd29-66b2-4127-b2d5-b2827dc8c452" providerId="ADAL" clId="{4BA99B00-E1BE-4EA0-B800-915A5D756332}" dt="2022-03-21T12:36:59.269" v="490" actId="26606"/>
          <ac:spMkLst>
            <pc:docMk/>
            <pc:sldMk cId="3592685591" sldId="269"/>
            <ac:spMk id="12" creationId="{37F14E7F-3054-458C-ACF9-A8DA1757C65C}"/>
          </ac:spMkLst>
        </pc:spChg>
        <pc:spChg chg="add">
          <ac:chgData name="Smetanová, Radka" userId="3cd5dd29-66b2-4127-b2d5-b2827dc8c452" providerId="ADAL" clId="{4BA99B00-E1BE-4EA0-B800-915A5D756332}" dt="2022-03-21T12:36:59.269" v="490" actId="26606"/>
          <ac:spMkLst>
            <pc:docMk/>
            <pc:sldMk cId="3592685591" sldId="269"/>
            <ac:spMk id="14" creationId="{93747C1C-97FC-4D70-A6C8-A01FBCF5A9DC}"/>
          </ac:spMkLst>
        </pc:spChg>
        <pc:spChg chg="add">
          <ac:chgData name="Smetanová, Radka" userId="3cd5dd29-66b2-4127-b2d5-b2827dc8c452" providerId="ADAL" clId="{4BA99B00-E1BE-4EA0-B800-915A5D756332}" dt="2022-03-21T12:36:59.269" v="490" actId="26606"/>
          <ac:spMkLst>
            <pc:docMk/>
            <pc:sldMk cId="3592685591" sldId="269"/>
            <ac:spMk id="21" creationId="{D071C0CD-5EFD-45A1-AAFD-61C3D4A65188}"/>
          </ac:spMkLst>
        </pc:spChg>
        <pc:spChg chg="add">
          <ac:chgData name="Smetanová, Radka" userId="3cd5dd29-66b2-4127-b2d5-b2827dc8c452" providerId="ADAL" clId="{4BA99B00-E1BE-4EA0-B800-915A5D756332}" dt="2022-03-21T12:36:59.269" v="490" actId="26606"/>
          <ac:spMkLst>
            <pc:docMk/>
            <pc:sldMk cId="3592685591" sldId="269"/>
            <ac:spMk id="23" creationId="{8A03302C-20A2-4C4F-9760-E85AE1041385}"/>
          </ac:spMkLst>
        </pc:spChg>
        <pc:spChg chg="add">
          <ac:chgData name="Smetanová, Radka" userId="3cd5dd29-66b2-4127-b2d5-b2827dc8c452" providerId="ADAL" clId="{4BA99B00-E1BE-4EA0-B800-915A5D756332}" dt="2022-03-21T12:36:59.269" v="490" actId="26606"/>
          <ac:spMkLst>
            <pc:docMk/>
            <pc:sldMk cId="3592685591" sldId="269"/>
            <ac:spMk id="25" creationId="{D00F093B-0739-4429-B30D-D72924D08871}"/>
          </ac:spMkLst>
        </pc:spChg>
        <pc:spChg chg="add">
          <ac:chgData name="Smetanová, Radka" userId="3cd5dd29-66b2-4127-b2d5-b2827dc8c452" providerId="ADAL" clId="{4BA99B00-E1BE-4EA0-B800-915A5D756332}" dt="2022-03-21T12:36:59.269" v="490" actId="26606"/>
          <ac:spMkLst>
            <pc:docMk/>
            <pc:sldMk cId="3592685591" sldId="269"/>
            <ac:spMk id="27" creationId="{1BB92999-6A40-480A-8965-2F20DFB032B5}"/>
          </ac:spMkLst>
        </pc:spChg>
        <pc:grpChg chg="add">
          <ac:chgData name="Smetanová, Radka" userId="3cd5dd29-66b2-4127-b2d5-b2827dc8c452" providerId="ADAL" clId="{4BA99B00-E1BE-4EA0-B800-915A5D756332}" dt="2022-03-21T12:36:59.269" v="490" actId="26606"/>
          <ac:grpSpMkLst>
            <pc:docMk/>
            <pc:sldMk cId="3592685591" sldId="269"/>
            <ac:grpSpMk id="16" creationId="{E26428D7-C6F3-473D-A360-A3F5C3E8728C}"/>
          </ac:grpSpMkLst>
        </pc:grpChg>
        <pc:cxnChg chg="add">
          <ac:chgData name="Smetanová, Radka" userId="3cd5dd29-66b2-4127-b2d5-b2827dc8c452" providerId="ADAL" clId="{4BA99B00-E1BE-4EA0-B800-915A5D756332}" dt="2022-03-21T12:36:59.269" v="490" actId="26606"/>
          <ac:cxnSpMkLst>
            <pc:docMk/>
            <pc:sldMk cId="3592685591" sldId="269"/>
            <ac:cxnSpMk id="29" creationId="{15573B87-7D61-460C-9ADA-EF63674E3A97}"/>
          </ac:cxnSpMkLst>
        </pc:cxnChg>
        <pc:cxnChg chg="add">
          <ac:chgData name="Smetanová, Radka" userId="3cd5dd29-66b2-4127-b2d5-b2827dc8c452" providerId="ADAL" clId="{4BA99B00-E1BE-4EA0-B800-915A5D756332}" dt="2022-03-21T12:36:59.269" v="490" actId="26606"/>
          <ac:cxnSpMkLst>
            <pc:docMk/>
            <pc:sldMk cId="3592685591" sldId="269"/>
            <ac:cxnSpMk id="31" creationId="{0AAF6B7C-985D-4351-9564-8DBDF5BB03EA}"/>
          </ac:cxnSpMkLst>
        </pc:cxnChg>
        <pc:cxnChg chg="add">
          <ac:chgData name="Smetanová, Radka" userId="3cd5dd29-66b2-4127-b2d5-b2827dc8c452" providerId="ADAL" clId="{4BA99B00-E1BE-4EA0-B800-915A5D756332}" dt="2022-03-21T12:36:59.269" v="490" actId="26606"/>
          <ac:cxnSpMkLst>
            <pc:docMk/>
            <pc:sldMk cId="3592685591" sldId="269"/>
            <ac:cxnSpMk id="33" creationId="{F88433F4-33AB-4CE1-9DE3-72A8403654F1}"/>
          </ac:cxnSpMkLst>
        </pc:cxnChg>
      </pc:sldChg>
    </pc:docChg>
  </pc:docChgLst>
  <pc:docChgLst>
    <pc:chgData name="Smetanová, Radka" userId="3cd5dd29-66b2-4127-b2d5-b2827dc8c452" providerId="ADAL" clId="{8C9C605C-7CF2-4CEB-A4BC-2E1B1B7FDACE}"/>
    <pc:docChg chg="custSel addSld modSld">
      <pc:chgData name="Smetanová, Radka" userId="3cd5dd29-66b2-4127-b2d5-b2827dc8c452" providerId="ADAL" clId="{8C9C605C-7CF2-4CEB-A4BC-2E1B1B7FDACE}" dt="2022-03-28T10:24:18.649" v="125" actId="20577"/>
      <pc:docMkLst>
        <pc:docMk/>
      </pc:docMkLst>
      <pc:sldChg chg="addSp delSp modSp new mod setBg setClrOvrMap">
        <pc:chgData name="Smetanová, Radka" userId="3cd5dd29-66b2-4127-b2d5-b2827dc8c452" providerId="ADAL" clId="{8C9C605C-7CF2-4CEB-A4BC-2E1B1B7FDACE}" dt="2022-03-28T10:21:59.857" v="12" actId="26606"/>
        <pc:sldMkLst>
          <pc:docMk/>
          <pc:sldMk cId="264356307" sldId="270"/>
        </pc:sldMkLst>
        <pc:spChg chg="mod">
          <ac:chgData name="Smetanová, Radka" userId="3cd5dd29-66b2-4127-b2d5-b2827dc8c452" providerId="ADAL" clId="{8C9C605C-7CF2-4CEB-A4BC-2E1B1B7FDACE}" dt="2022-03-28T10:21:59.857" v="12" actId="26606"/>
          <ac:spMkLst>
            <pc:docMk/>
            <pc:sldMk cId="264356307" sldId="270"/>
            <ac:spMk id="2" creationId="{FE7EA307-8527-4C19-AD5C-042B9C313AAE}"/>
          </ac:spMkLst>
        </pc:spChg>
        <pc:spChg chg="del">
          <ac:chgData name="Smetanová, Radka" userId="3cd5dd29-66b2-4127-b2d5-b2827dc8c452" providerId="ADAL" clId="{8C9C605C-7CF2-4CEB-A4BC-2E1B1B7FDACE}" dt="2022-03-28T10:21:59.857" v="12" actId="26606"/>
          <ac:spMkLst>
            <pc:docMk/>
            <pc:sldMk cId="264356307" sldId="270"/>
            <ac:spMk id="3" creationId="{3440BED5-1E68-4455-9A47-4C24B868ECBF}"/>
          </ac:spMkLst>
        </pc:spChg>
        <pc:spChg chg="add">
          <ac:chgData name="Smetanová, Radka" userId="3cd5dd29-66b2-4127-b2d5-b2827dc8c452" providerId="ADAL" clId="{8C9C605C-7CF2-4CEB-A4BC-2E1B1B7FDACE}" dt="2022-03-28T10:21:59.857" v="12" actId="26606"/>
          <ac:spMkLst>
            <pc:docMk/>
            <pc:sldMk cId="264356307" sldId="270"/>
            <ac:spMk id="9" creationId="{904DB13E-F722-4ED6-BB00-556651E95281}"/>
          </ac:spMkLst>
        </pc:spChg>
        <pc:spChg chg="add">
          <ac:chgData name="Smetanová, Radka" userId="3cd5dd29-66b2-4127-b2d5-b2827dc8c452" providerId="ADAL" clId="{8C9C605C-7CF2-4CEB-A4BC-2E1B1B7FDACE}" dt="2022-03-28T10:21:59.857" v="12" actId="26606"/>
          <ac:spMkLst>
            <pc:docMk/>
            <pc:sldMk cId="264356307" sldId="270"/>
            <ac:spMk id="11" creationId="{1419E3D9-C5FB-41A9-B6D2-DFB210BB6211}"/>
          </ac:spMkLst>
        </pc:spChg>
        <pc:spChg chg="add">
          <ac:chgData name="Smetanová, Radka" userId="3cd5dd29-66b2-4127-b2d5-b2827dc8c452" providerId="ADAL" clId="{8C9C605C-7CF2-4CEB-A4BC-2E1B1B7FDACE}" dt="2022-03-28T10:21:59.857" v="12" actId="26606"/>
          <ac:spMkLst>
            <pc:docMk/>
            <pc:sldMk cId="264356307" sldId="270"/>
            <ac:spMk id="13" creationId="{367909BF-1DF7-4ACE-8F58-6CF719BB27E5}"/>
          </ac:spMkLst>
        </pc:spChg>
        <pc:spChg chg="add">
          <ac:chgData name="Smetanová, Radka" userId="3cd5dd29-66b2-4127-b2d5-b2827dc8c452" providerId="ADAL" clId="{8C9C605C-7CF2-4CEB-A4BC-2E1B1B7FDACE}" dt="2022-03-28T10:21:59.857" v="12" actId="26606"/>
          <ac:spMkLst>
            <pc:docMk/>
            <pc:sldMk cId="264356307" sldId="270"/>
            <ac:spMk id="15" creationId="{89E8BEDB-0BBC-4F21-9CFB-8530D664C343}"/>
          </ac:spMkLst>
        </pc:spChg>
        <pc:spChg chg="add">
          <ac:chgData name="Smetanová, Radka" userId="3cd5dd29-66b2-4127-b2d5-b2827dc8c452" providerId="ADAL" clId="{8C9C605C-7CF2-4CEB-A4BC-2E1B1B7FDACE}" dt="2022-03-28T10:21:59.857" v="12" actId="26606"/>
          <ac:spMkLst>
            <pc:docMk/>
            <pc:sldMk cId="264356307" sldId="270"/>
            <ac:spMk id="22" creationId="{420551B3-B4DA-48EE-988C-4FAEAEB5CE98}"/>
          </ac:spMkLst>
        </pc:spChg>
        <pc:spChg chg="add">
          <ac:chgData name="Smetanová, Radka" userId="3cd5dd29-66b2-4127-b2d5-b2827dc8c452" providerId="ADAL" clId="{8C9C605C-7CF2-4CEB-A4BC-2E1B1B7FDACE}" dt="2022-03-28T10:21:59.857" v="12" actId="26606"/>
          <ac:spMkLst>
            <pc:docMk/>
            <pc:sldMk cId="264356307" sldId="270"/>
            <ac:spMk id="24" creationId="{6F40FBDA-CEB1-40F0-9AB9-BD9C402D70FE}"/>
          </ac:spMkLst>
        </pc:spChg>
        <pc:spChg chg="add">
          <ac:chgData name="Smetanová, Radka" userId="3cd5dd29-66b2-4127-b2d5-b2827dc8c452" providerId="ADAL" clId="{8C9C605C-7CF2-4CEB-A4BC-2E1B1B7FDACE}" dt="2022-03-28T10:21:59.857" v="12" actId="26606"/>
          <ac:spMkLst>
            <pc:docMk/>
            <pc:sldMk cId="264356307" sldId="270"/>
            <ac:spMk id="26" creationId="{0344D4FE-ABEF-4230-9E4E-AD5782FC78AC}"/>
          </ac:spMkLst>
        </pc:spChg>
        <pc:spChg chg="add">
          <ac:chgData name="Smetanová, Radka" userId="3cd5dd29-66b2-4127-b2d5-b2827dc8c452" providerId="ADAL" clId="{8C9C605C-7CF2-4CEB-A4BC-2E1B1B7FDACE}" dt="2022-03-28T10:21:59.857" v="12" actId="26606"/>
          <ac:spMkLst>
            <pc:docMk/>
            <pc:sldMk cId="264356307" sldId="270"/>
            <ac:spMk id="28" creationId="{9325F979-D3F9-4926-81B7-7ACCB31A501B}"/>
          </ac:spMkLst>
        </pc:spChg>
        <pc:grpChg chg="add">
          <ac:chgData name="Smetanová, Radka" userId="3cd5dd29-66b2-4127-b2d5-b2827dc8c452" providerId="ADAL" clId="{8C9C605C-7CF2-4CEB-A4BC-2E1B1B7FDACE}" dt="2022-03-28T10:21:59.857" v="12" actId="26606"/>
          <ac:grpSpMkLst>
            <pc:docMk/>
            <pc:sldMk cId="264356307" sldId="270"/>
            <ac:grpSpMk id="17" creationId="{E26428D7-C6F3-473D-A360-A3F5C3E8728C}"/>
          </ac:grpSpMkLst>
        </pc:grpChg>
        <pc:picChg chg="add">
          <ac:chgData name="Smetanová, Radka" userId="3cd5dd29-66b2-4127-b2d5-b2827dc8c452" providerId="ADAL" clId="{8C9C605C-7CF2-4CEB-A4BC-2E1B1B7FDACE}" dt="2022-03-28T10:21:59.857" v="12" actId="26606"/>
          <ac:picMkLst>
            <pc:docMk/>
            <pc:sldMk cId="264356307" sldId="270"/>
            <ac:picMk id="5" creationId="{70B9B028-D238-7B1E-386A-50A5046E7C2C}"/>
          </ac:picMkLst>
        </pc:picChg>
      </pc:sldChg>
      <pc:sldChg chg="modSp new mod">
        <pc:chgData name="Smetanová, Radka" userId="3cd5dd29-66b2-4127-b2d5-b2827dc8c452" providerId="ADAL" clId="{8C9C605C-7CF2-4CEB-A4BC-2E1B1B7FDACE}" dt="2022-03-28T10:24:18.649" v="125" actId="20577"/>
        <pc:sldMkLst>
          <pc:docMk/>
          <pc:sldMk cId="4290414672" sldId="271"/>
        </pc:sldMkLst>
        <pc:spChg chg="mod">
          <ac:chgData name="Smetanová, Radka" userId="3cd5dd29-66b2-4127-b2d5-b2827dc8c452" providerId="ADAL" clId="{8C9C605C-7CF2-4CEB-A4BC-2E1B1B7FDACE}" dt="2022-03-28T10:24:06.802" v="115" actId="403"/>
          <ac:spMkLst>
            <pc:docMk/>
            <pc:sldMk cId="4290414672" sldId="271"/>
            <ac:spMk id="2" creationId="{D14B8FE8-70A7-44DF-A240-E96502E2F6F6}"/>
          </ac:spMkLst>
        </pc:spChg>
        <pc:spChg chg="mod">
          <ac:chgData name="Smetanová, Radka" userId="3cd5dd29-66b2-4127-b2d5-b2827dc8c452" providerId="ADAL" clId="{8C9C605C-7CF2-4CEB-A4BC-2E1B1B7FDACE}" dt="2022-03-28T10:24:18.649" v="125" actId="20577"/>
          <ac:spMkLst>
            <pc:docMk/>
            <pc:sldMk cId="4290414672" sldId="271"/>
            <ac:spMk id="3" creationId="{9E31F01E-D2EA-4B50-B365-EF8D1F3C11B0}"/>
          </ac:spMkLst>
        </pc:spChg>
      </pc:sldChg>
    </pc:docChg>
  </pc:docChgLst>
  <pc:docChgLst>
    <pc:chgData name="Smetanová, Radka" userId="3cd5dd29-66b2-4127-b2d5-b2827dc8c452" providerId="ADAL" clId="{9DB3F73B-17FF-4ADC-9DEE-3DEF1970C8E7}"/>
    <pc:docChg chg="custSel addSld delSld modSld sldOrd">
      <pc:chgData name="Smetanová, Radka" userId="3cd5dd29-66b2-4127-b2d5-b2827dc8c452" providerId="ADAL" clId="{9DB3F73B-17FF-4ADC-9DEE-3DEF1970C8E7}" dt="2023-03-31T07:07:36.302" v="601"/>
      <pc:docMkLst>
        <pc:docMk/>
      </pc:docMkLst>
      <pc:sldChg chg="modSp mod">
        <pc:chgData name="Smetanová, Radka" userId="3cd5dd29-66b2-4127-b2d5-b2827dc8c452" providerId="ADAL" clId="{9DB3F73B-17FF-4ADC-9DEE-3DEF1970C8E7}" dt="2023-03-16T12:25:31.233" v="38" actId="732"/>
        <pc:sldMkLst>
          <pc:docMk/>
          <pc:sldMk cId="3345190889" sldId="256"/>
        </pc:sldMkLst>
        <pc:spChg chg="mod">
          <ac:chgData name="Smetanová, Radka" userId="3cd5dd29-66b2-4127-b2d5-b2827dc8c452" providerId="ADAL" clId="{9DB3F73B-17FF-4ADC-9DEE-3DEF1970C8E7}" dt="2023-03-16T12:25:21.513" v="37" actId="20577"/>
          <ac:spMkLst>
            <pc:docMk/>
            <pc:sldMk cId="3345190889" sldId="256"/>
            <ac:spMk id="3" creationId="{2EE8EF9F-AA1C-423A-80C1-1B92B4C8A3D7}"/>
          </ac:spMkLst>
        </pc:spChg>
        <pc:picChg chg="mod">
          <ac:chgData name="Smetanová, Radka" userId="3cd5dd29-66b2-4127-b2d5-b2827dc8c452" providerId="ADAL" clId="{9DB3F73B-17FF-4ADC-9DEE-3DEF1970C8E7}" dt="2023-03-16T12:25:31.233" v="38" actId="732"/>
          <ac:picMkLst>
            <pc:docMk/>
            <pc:sldMk cId="3345190889" sldId="256"/>
            <ac:picMk id="1026" creationId="{D3F23AEA-D6D7-4B5F-9EB0-301757EBEC66}"/>
          </ac:picMkLst>
        </pc:picChg>
      </pc:sldChg>
      <pc:sldChg chg="addSp delSp modSp add del mod modTransition setBg delDesignElem">
        <pc:chgData name="Smetanová, Radka" userId="3cd5dd29-66b2-4127-b2d5-b2827dc8c452" providerId="ADAL" clId="{9DB3F73B-17FF-4ADC-9DEE-3DEF1970C8E7}" dt="2023-03-16T12:26:35.481" v="52" actId="255"/>
        <pc:sldMkLst>
          <pc:docMk/>
          <pc:sldMk cId="3488125702" sldId="259"/>
        </pc:sldMkLst>
        <pc:spChg chg="mod">
          <ac:chgData name="Smetanová, Radka" userId="3cd5dd29-66b2-4127-b2d5-b2827dc8c452" providerId="ADAL" clId="{9DB3F73B-17FF-4ADC-9DEE-3DEF1970C8E7}" dt="2023-03-16T12:26:35.481" v="52" actId="255"/>
          <ac:spMkLst>
            <pc:docMk/>
            <pc:sldMk cId="3488125702" sldId="259"/>
            <ac:spMk id="2" creationId="{5478425F-6081-4DFF-996F-45107450D88E}"/>
          </ac:spMkLst>
        </pc:spChg>
        <pc:spChg chg="mod">
          <ac:chgData name="Smetanová, Radka" userId="3cd5dd29-66b2-4127-b2d5-b2827dc8c452" providerId="ADAL" clId="{9DB3F73B-17FF-4ADC-9DEE-3DEF1970C8E7}" dt="2023-03-16T12:26:12.602" v="44" actId="26606"/>
          <ac:spMkLst>
            <pc:docMk/>
            <pc:sldMk cId="3488125702" sldId="259"/>
            <ac:spMk id="3" creationId="{72A3B215-8C91-4B81-9908-26EA6CAED5DC}"/>
          </ac:spMkLst>
        </pc:spChg>
        <pc:spChg chg="add">
          <ac:chgData name="Smetanová, Radka" userId="3cd5dd29-66b2-4127-b2d5-b2827dc8c452" providerId="ADAL" clId="{9DB3F73B-17FF-4ADC-9DEE-3DEF1970C8E7}" dt="2023-03-16T12:26:12.602" v="44" actId="26606"/>
          <ac:spMkLst>
            <pc:docMk/>
            <pc:sldMk cId="3488125702" sldId="259"/>
            <ac:spMk id="6" creationId="{282E2A95-1A08-4118-83C6-B1CA5648E075}"/>
          </ac:spMkLst>
        </pc:spChg>
        <pc:spChg chg="add">
          <ac:chgData name="Smetanová, Radka" userId="3cd5dd29-66b2-4127-b2d5-b2827dc8c452" providerId="ADAL" clId="{9DB3F73B-17FF-4ADC-9DEE-3DEF1970C8E7}" dt="2023-03-16T12:26:12.602" v="44" actId="26606"/>
          <ac:spMkLst>
            <pc:docMk/>
            <pc:sldMk cId="3488125702" sldId="259"/>
            <ac:spMk id="7" creationId="{68DC0EC7-60EA-4BD3-BC04-D547DE1B2891}"/>
          </ac:spMkLst>
        </pc:spChg>
        <pc:spChg chg="add">
          <ac:chgData name="Smetanová, Radka" userId="3cd5dd29-66b2-4127-b2d5-b2827dc8c452" providerId="ADAL" clId="{9DB3F73B-17FF-4ADC-9DEE-3DEF1970C8E7}" dt="2023-03-16T12:26:12.602" v="44" actId="26606"/>
          <ac:spMkLst>
            <pc:docMk/>
            <pc:sldMk cId="3488125702" sldId="259"/>
            <ac:spMk id="8" creationId="{2FFEFC7E-85EE-4AC9-A351-FBEB13A1D622}"/>
          </ac:spMkLst>
        </pc:spChg>
        <pc:spChg chg="del">
          <ac:chgData name="Smetanová, Radka" userId="3cd5dd29-66b2-4127-b2d5-b2827dc8c452" providerId="ADAL" clId="{9DB3F73B-17FF-4ADC-9DEE-3DEF1970C8E7}" dt="2023-03-16T12:26:05.180" v="43"/>
          <ac:spMkLst>
            <pc:docMk/>
            <pc:sldMk cId="3488125702" sldId="259"/>
            <ac:spMk id="9" creationId="{95697D25-3D98-4690-9E3D-C65732E5D818}"/>
          </ac:spMkLst>
        </pc:spChg>
        <pc:spChg chg="del">
          <ac:chgData name="Smetanová, Radka" userId="3cd5dd29-66b2-4127-b2d5-b2827dc8c452" providerId="ADAL" clId="{9DB3F73B-17FF-4ADC-9DEE-3DEF1970C8E7}" dt="2023-03-16T12:26:05.180" v="43"/>
          <ac:spMkLst>
            <pc:docMk/>
            <pc:sldMk cId="3488125702" sldId="259"/>
            <ac:spMk id="11" creationId="{56C634FA-4936-4EA7-9BFB-F34843C0F050}"/>
          </ac:spMkLst>
        </pc:spChg>
        <pc:spChg chg="add">
          <ac:chgData name="Smetanová, Radka" userId="3cd5dd29-66b2-4127-b2d5-b2827dc8c452" providerId="ADAL" clId="{9DB3F73B-17FF-4ADC-9DEE-3DEF1970C8E7}" dt="2023-03-16T12:26:12.602" v="44" actId="26606"/>
          <ac:spMkLst>
            <pc:docMk/>
            <pc:sldMk cId="3488125702" sldId="259"/>
            <ac:spMk id="15" creationId="{CB2511BB-FC4C-45F3-94EB-661D6806C942}"/>
          </ac:spMkLst>
        </pc:spChg>
        <pc:grpChg chg="del">
          <ac:chgData name="Smetanová, Radka" userId="3cd5dd29-66b2-4127-b2d5-b2827dc8c452" providerId="ADAL" clId="{9DB3F73B-17FF-4ADC-9DEE-3DEF1970C8E7}" dt="2023-03-16T12:26:05.180" v="43"/>
          <ac:grpSpMkLst>
            <pc:docMk/>
            <pc:sldMk cId="3488125702" sldId="259"/>
            <ac:grpSpMk id="13" creationId="{A9A3B735-54E2-4D95-A245-5BA856818C0F}"/>
          </ac:grpSpMkLst>
        </pc:grpChg>
        <pc:picChg chg="mod ord">
          <ac:chgData name="Smetanová, Radka" userId="3cd5dd29-66b2-4127-b2d5-b2827dc8c452" providerId="ADAL" clId="{9DB3F73B-17FF-4ADC-9DEE-3DEF1970C8E7}" dt="2023-03-16T12:26:12.602" v="44" actId="26606"/>
          <ac:picMkLst>
            <pc:docMk/>
            <pc:sldMk cId="3488125702" sldId="259"/>
            <ac:picMk id="4" creationId="{18C4F35A-5F42-4133-B5E5-1CD83C12CC48}"/>
          </ac:picMkLst>
        </pc:picChg>
      </pc:sldChg>
      <pc:sldChg chg="del">
        <pc:chgData name="Smetanová, Radka" userId="3cd5dd29-66b2-4127-b2d5-b2827dc8c452" providerId="ADAL" clId="{9DB3F73B-17FF-4ADC-9DEE-3DEF1970C8E7}" dt="2023-03-17T11:03:13.878" v="65" actId="47"/>
        <pc:sldMkLst>
          <pc:docMk/>
          <pc:sldMk cId="1676149556" sldId="260"/>
        </pc:sldMkLst>
      </pc:sldChg>
      <pc:sldChg chg="del">
        <pc:chgData name="Smetanová, Radka" userId="3cd5dd29-66b2-4127-b2d5-b2827dc8c452" providerId="ADAL" clId="{9DB3F73B-17FF-4ADC-9DEE-3DEF1970C8E7}" dt="2023-03-17T11:03:07.609" v="64" actId="47"/>
        <pc:sldMkLst>
          <pc:docMk/>
          <pc:sldMk cId="910353921" sldId="266"/>
        </pc:sldMkLst>
      </pc:sldChg>
      <pc:sldChg chg="del">
        <pc:chgData name="Smetanová, Radka" userId="3cd5dd29-66b2-4127-b2d5-b2827dc8c452" providerId="ADAL" clId="{9DB3F73B-17FF-4ADC-9DEE-3DEF1970C8E7}" dt="2023-03-17T11:03:02.006" v="63" actId="47"/>
        <pc:sldMkLst>
          <pc:docMk/>
          <pc:sldMk cId="3592685591" sldId="269"/>
        </pc:sldMkLst>
      </pc:sldChg>
      <pc:sldChg chg="addSp modSp mod setBg">
        <pc:chgData name="Smetanová, Radka" userId="3cd5dd29-66b2-4127-b2d5-b2827dc8c452" providerId="ADAL" clId="{9DB3F73B-17FF-4ADC-9DEE-3DEF1970C8E7}" dt="2023-03-16T12:27:46.800" v="62" actId="27636"/>
        <pc:sldMkLst>
          <pc:docMk/>
          <pc:sldMk cId="4290414672" sldId="271"/>
        </pc:sldMkLst>
        <pc:spChg chg="mod">
          <ac:chgData name="Smetanová, Radka" userId="3cd5dd29-66b2-4127-b2d5-b2827dc8c452" providerId="ADAL" clId="{9DB3F73B-17FF-4ADC-9DEE-3DEF1970C8E7}" dt="2023-03-16T12:27:42.569" v="59" actId="403"/>
          <ac:spMkLst>
            <pc:docMk/>
            <pc:sldMk cId="4290414672" sldId="271"/>
            <ac:spMk id="2" creationId="{D14B8FE8-70A7-44DF-A240-E96502E2F6F6}"/>
          </ac:spMkLst>
        </pc:spChg>
        <pc:spChg chg="mod">
          <ac:chgData name="Smetanová, Radka" userId="3cd5dd29-66b2-4127-b2d5-b2827dc8c452" providerId="ADAL" clId="{9DB3F73B-17FF-4ADC-9DEE-3DEF1970C8E7}" dt="2023-03-16T12:27:46.800" v="62" actId="27636"/>
          <ac:spMkLst>
            <pc:docMk/>
            <pc:sldMk cId="4290414672" sldId="271"/>
            <ac:spMk id="3" creationId="{9E31F01E-D2EA-4B50-B365-EF8D1F3C11B0}"/>
          </ac:spMkLst>
        </pc:spChg>
        <pc:spChg chg="add">
          <ac:chgData name="Smetanová, Radka" userId="3cd5dd29-66b2-4127-b2d5-b2827dc8c452" providerId="ADAL" clId="{9DB3F73B-17FF-4ADC-9DEE-3DEF1970C8E7}" dt="2023-03-16T12:27:39.947" v="58" actId="26606"/>
          <ac:spMkLst>
            <pc:docMk/>
            <pc:sldMk cId="4290414672" sldId="271"/>
            <ac:spMk id="9" creationId="{78632963-757B-40C2-BB84-FC6107A54DAD}"/>
          </ac:spMkLst>
        </pc:spChg>
        <pc:spChg chg="add">
          <ac:chgData name="Smetanová, Radka" userId="3cd5dd29-66b2-4127-b2d5-b2827dc8c452" providerId="ADAL" clId="{9DB3F73B-17FF-4ADC-9DEE-3DEF1970C8E7}" dt="2023-03-16T12:27:39.947" v="58" actId="26606"/>
          <ac:spMkLst>
            <pc:docMk/>
            <pc:sldMk cId="4290414672" sldId="271"/>
            <ac:spMk id="11" creationId="{EE0D13DB-D099-4541-888D-DE0186F1C8F0}"/>
          </ac:spMkLst>
        </pc:spChg>
        <pc:spChg chg="add">
          <ac:chgData name="Smetanová, Radka" userId="3cd5dd29-66b2-4127-b2d5-b2827dc8c452" providerId="ADAL" clId="{9DB3F73B-17FF-4ADC-9DEE-3DEF1970C8E7}" dt="2023-03-16T12:27:39.947" v="58" actId="26606"/>
          <ac:spMkLst>
            <pc:docMk/>
            <pc:sldMk cId="4290414672" sldId="271"/>
            <ac:spMk id="13" creationId="{2853AE55-7E35-44B0-89F1-3F52B262AF33}"/>
          </ac:spMkLst>
        </pc:spChg>
        <pc:spChg chg="add">
          <ac:chgData name="Smetanová, Radka" userId="3cd5dd29-66b2-4127-b2d5-b2827dc8c452" providerId="ADAL" clId="{9DB3F73B-17FF-4ADC-9DEE-3DEF1970C8E7}" dt="2023-03-16T12:27:39.947" v="58" actId="26606"/>
          <ac:spMkLst>
            <pc:docMk/>
            <pc:sldMk cId="4290414672" sldId="271"/>
            <ac:spMk id="15" creationId="{DBC4BE4D-4B50-4F51-9F85-4B5D60B02D81}"/>
          </ac:spMkLst>
        </pc:spChg>
        <pc:picChg chg="add mod ord">
          <ac:chgData name="Smetanová, Radka" userId="3cd5dd29-66b2-4127-b2d5-b2827dc8c452" providerId="ADAL" clId="{9DB3F73B-17FF-4ADC-9DEE-3DEF1970C8E7}" dt="2023-03-16T12:27:39.947" v="58" actId="26606"/>
          <ac:picMkLst>
            <pc:docMk/>
            <pc:sldMk cId="4290414672" sldId="271"/>
            <ac:picMk id="4" creationId="{71133DF3-F9D9-4B95-9CA6-3FC18207D79B}"/>
          </ac:picMkLst>
        </pc:picChg>
      </pc:sldChg>
      <pc:sldChg chg="addSp modSp add mod modTransition setBg">
        <pc:chgData name="Smetanová, Radka" userId="3cd5dd29-66b2-4127-b2d5-b2827dc8c452" providerId="ADAL" clId="{9DB3F73B-17FF-4ADC-9DEE-3DEF1970C8E7}" dt="2023-03-17T11:14:46.358" v="541" actId="20577"/>
        <pc:sldMkLst>
          <pc:docMk/>
          <pc:sldMk cId="3399040794" sldId="272"/>
        </pc:sldMkLst>
        <pc:spChg chg="mod">
          <ac:chgData name="Smetanová, Radka" userId="3cd5dd29-66b2-4127-b2d5-b2827dc8c452" providerId="ADAL" clId="{9DB3F73B-17FF-4ADC-9DEE-3DEF1970C8E7}" dt="2023-03-16T12:26:47.938" v="54" actId="403"/>
          <ac:spMkLst>
            <pc:docMk/>
            <pc:sldMk cId="3399040794" sldId="272"/>
            <ac:spMk id="2" creationId="{39762C64-49CF-4208-9F5F-61A4000EA1B7}"/>
          </ac:spMkLst>
        </pc:spChg>
        <pc:spChg chg="mod">
          <ac:chgData name="Smetanová, Radka" userId="3cd5dd29-66b2-4127-b2d5-b2827dc8c452" providerId="ADAL" clId="{9DB3F73B-17FF-4ADC-9DEE-3DEF1970C8E7}" dt="2023-03-17T11:14:46.358" v="541" actId="20577"/>
          <ac:spMkLst>
            <pc:docMk/>
            <pc:sldMk cId="3399040794" sldId="272"/>
            <ac:spMk id="3" creationId="{9C8A1656-23D4-40EE-B162-837A68B1EF7F}"/>
          </ac:spMkLst>
        </pc:spChg>
        <pc:spChg chg="add">
          <ac:chgData name="Smetanová, Radka" userId="3cd5dd29-66b2-4127-b2d5-b2827dc8c452" providerId="ADAL" clId="{9DB3F73B-17FF-4ADC-9DEE-3DEF1970C8E7}" dt="2023-03-16T12:26:44.905" v="53" actId="26606"/>
          <ac:spMkLst>
            <pc:docMk/>
            <pc:sldMk cId="3399040794" sldId="272"/>
            <ac:spMk id="10" creationId="{0BBB6B01-5B73-410C-B70E-8CF2FA470D11}"/>
          </ac:spMkLst>
        </pc:spChg>
        <pc:spChg chg="add">
          <ac:chgData name="Smetanová, Radka" userId="3cd5dd29-66b2-4127-b2d5-b2827dc8c452" providerId="ADAL" clId="{9DB3F73B-17FF-4ADC-9DEE-3DEF1970C8E7}" dt="2023-03-16T12:26:44.905" v="53" actId="26606"/>
          <ac:spMkLst>
            <pc:docMk/>
            <pc:sldMk cId="3399040794" sldId="272"/>
            <ac:spMk id="12" creationId="{8712F587-12D0-435C-8E3F-F44C36EE71B8}"/>
          </ac:spMkLst>
        </pc:spChg>
        <pc:picChg chg="mod ord">
          <ac:chgData name="Smetanová, Radka" userId="3cd5dd29-66b2-4127-b2d5-b2827dc8c452" providerId="ADAL" clId="{9DB3F73B-17FF-4ADC-9DEE-3DEF1970C8E7}" dt="2023-03-16T12:26:44.905" v="53" actId="26606"/>
          <ac:picMkLst>
            <pc:docMk/>
            <pc:sldMk cId="3399040794" sldId="272"/>
            <ac:picMk id="5" creationId="{4A327F70-E51A-F38D-49E4-9C819E602C8A}"/>
          </ac:picMkLst>
        </pc:picChg>
      </pc:sldChg>
      <pc:sldChg chg="addSp modSp new mod modAnim">
        <pc:chgData name="Smetanová, Radka" userId="3cd5dd29-66b2-4127-b2d5-b2827dc8c452" providerId="ADAL" clId="{9DB3F73B-17FF-4ADC-9DEE-3DEF1970C8E7}" dt="2023-03-17T11:13:55.828" v="468" actId="207"/>
        <pc:sldMkLst>
          <pc:docMk/>
          <pc:sldMk cId="562032490" sldId="278"/>
        </pc:sldMkLst>
        <pc:spChg chg="mod">
          <ac:chgData name="Smetanová, Radka" userId="3cd5dd29-66b2-4127-b2d5-b2827dc8c452" providerId="ADAL" clId="{9DB3F73B-17FF-4ADC-9DEE-3DEF1970C8E7}" dt="2023-03-17T11:04:03.563" v="70" actId="20577"/>
          <ac:spMkLst>
            <pc:docMk/>
            <pc:sldMk cId="562032490" sldId="278"/>
            <ac:spMk id="2" creationId="{18FBC8C1-E946-442B-B219-8AAA75E042D8}"/>
          </ac:spMkLst>
        </pc:spChg>
        <pc:spChg chg="mod">
          <ac:chgData name="Smetanová, Radka" userId="3cd5dd29-66b2-4127-b2d5-b2827dc8c452" providerId="ADAL" clId="{9DB3F73B-17FF-4ADC-9DEE-3DEF1970C8E7}" dt="2023-03-17T11:06:47.699" v="207" actId="20577"/>
          <ac:spMkLst>
            <pc:docMk/>
            <pc:sldMk cId="562032490" sldId="278"/>
            <ac:spMk id="3" creationId="{4F1C9450-BFA2-485D-9913-98D14B6F13B8}"/>
          </ac:spMkLst>
        </pc:spChg>
        <pc:spChg chg="add mod">
          <ac:chgData name="Smetanová, Radka" userId="3cd5dd29-66b2-4127-b2d5-b2827dc8c452" providerId="ADAL" clId="{9DB3F73B-17FF-4ADC-9DEE-3DEF1970C8E7}" dt="2023-03-17T11:13:44.188" v="466" actId="207"/>
          <ac:spMkLst>
            <pc:docMk/>
            <pc:sldMk cId="562032490" sldId="278"/>
            <ac:spMk id="4" creationId="{14CCB9EB-927B-44D8-8C9A-B52F93F31429}"/>
          </ac:spMkLst>
        </pc:spChg>
        <pc:spChg chg="add mod">
          <ac:chgData name="Smetanová, Radka" userId="3cd5dd29-66b2-4127-b2d5-b2827dc8c452" providerId="ADAL" clId="{9DB3F73B-17FF-4ADC-9DEE-3DEF1970C8E7}" dt="2023-03-17T11:13:26.100" v="459" actId="207"/>
          <ac:spMkLst>
            <pc:docMk/>
            <pc:sldMk cId="562032490" sldId="278"/>
            <ac:spMk id="5" creationId="{B3DC7F2D-F904-4B9C-AAF5-5620E1BE017B}"/>
          </ac:spMkLst>
        </pc:spChg>
        <pc:spChg chg="add mod">
          <ac:chgData name="Smetanová, Radka" userId="3cd5dd29-66b2-4127-b2d5-b2827dc8c452" providerId="ADAL" clId="{9DB3F73B-17FF-4ADC-9DEE-3DEF1970C8E7}" dt="2023-03-17T11:13:50.476" v="467" actId="207"/>
          <ac:spMkLst>
            <pc:docMk/>
            <pc:sldMk cId="562032490" sldId="278"/>
            <ac:spMk id="6" creationId="{F82F753E-D0CE-4C4D-9EEB-F0BEFDEDC14F}"/>
          </ac:spMkLst>
        </pc:spChg>
        <pc:spChg chg="add mod">
          <ac:chgData name="Smetanová, Radka" userId="3cd5dd29-66b2-4127-b2d5-b2827dc8c452" providerId="ADAL" clId="{9DB3F73B-17FF-4ADC-9DEE-3DEF1970C8E7}" dt="2023-03-17T11:13:29.319" v="461" actId="207"/>
          <ac:spMkLst>
            <pc:docMk/>
            <pc:sldMk cId="562032490" sldId="278"/>
            <ac:spMk id="7" creationId="{DAABC1CE-559F-4D70-9BDB-A53101442ACE}"/>
          </ac:spMkLst>
        </pc:spChg>
        <pc:spChg chg="add mod">
          <ac:chgData name="Smetanová, Radka" userId="3cd5dd29-66b2-4127-b2d5-b2827dc8c452" providerId="ADAL" clId="{9DB3F73B-17FF-4ADC-9DEE-3DEF1970C8E7}" dt="2023-03-17T11:13:55.828" v="468" actId="207"/>
          <ac:spMkLst>
            <pc:docMk/>
            <pc:sldMk cId="562032490" sldId="278"/>
            <ac:spMk id="8" creationId="{CD31BB86-4451-4DED-9048-52E4856C5F92}"/>
          </ac:spMkLst>
        </pc:spChg>
        <pc:spChg chg="add mod">
          <ac:chgData name="Smetanová, Radka" userId="3cd5dd29-66b2-4127-b2d5-b2827dc8c452" providerId="ADAL" clId="{9DB3F73B-17FF-4ADC-9DEE-3DEF1970C8E7}" dt="2023-03-17T11:13:32.554" v="463" actId="207"/>
          <ac:spMkLst>
            <pc:docMk/>
            <pc:sldMk cId="562032490" sldId="278"/>
            <ac:spMk id="9" creationId="{D9B15621-B3BB-4962-8299-51445D57F8A9}"/>
          </ac:spMkLst>
        </pc:spChg>
        <pc:spChg chg="add mod">
          <ac:chgData name="Smetanová, Radka" userId="3cd5dd29-66b2-4127-b2d5-b2827dc8c452" providerId="ADAL" clId="{9DB3F73B-17FF-4ADC-9DEE-3DEF1970C8E7}" dt="2023-03-17T11:13:34.113" v="464" actId="207"/>
          <ac:spMkLst>
            <pc:docMk/>
            <pc:sldMk cId="562032490" sldId="278"/>
            <ac:spMk id="10" creationId="{B0B6F851-5826-494B-AC3F-5C4C7093DF5C}"/>
          </ac:spMkLst>
        </pc:spChg>
        <pc:spChg chg="add mod">
          <ac:chgData name="Smetanová, Radka" userId="3cd5dd29-66b2-4127-b2d5-b2827dc8c452" providerId="ADAL" clId="{9DB3F73B-17FF-4ADC-9DEE-3DEF1970C8E7}" dt="2023-03-17T11:13:35.716" v="465" actId="207"/>
          <ac:spMkLst>
            <pc:docMk/>
            <pc:sldMk cId="562032490" sldId="278"/>
            <ac:spMk id="11" creationId="{259A4E61-03F7-4125-848E-CDFD590AF4D3}"/>
          </ac:spMkLst>
        </pc:spChg>
      </pc:sldChg>
      <pc:sldChg chg="addSp delSp modSp new mod modClrScheme modAnim chgLayout">
        <pc:chgData name="Smetanová, Radka" userId="3cd5dd29-66b2-4127-b2d5-b2827dc8c452" providerId="ADAL" clId="{9DB3F73B-17FF-4ADC-9DEE-3DEF1970C8E7}" dt="2023-03-17T11:13:04.768" v="452"/>
        <pc:sldMkLst>
          <pc:docMk/>
          <pc:sldMk cId="3678931579" sldId="279"/>
        </pc:sldMkLst>
        <pc:spChg chg="del mod ord">
          <ac:chgData name="Smetanová, Radka" userId="3cd5dd29-66b2-4127-b2d5-b2827dc8c452" providerId="ADAL" clId="{9DB3F73B-17FF-4ADC-9DEE-3DEF1970C8E7}" dt="2023-03-17T11:08:22.950" v="274" actId="700"/>
          <ac:spMkLst>
            <pc:docMk/>
            <pc:sldMk cId="3678931579" sldId="279"/>
            <ac:spMk id="2" creationId="{2323F879-E2DD-484E-9DD8-8B4264F75280}"/>
          </ac:spMkLst>
        </pc:spChg>
        <pc:spChg chg="del mod ord">
          <ac:chgData name="Smetanová, Radka" userId="3cd5dd29-66b2-4127-b2d5-b2827dc8c452" providerId="ADAL" clId="{9DB3F73B-17FF-4ADC-9DEE-3DEF1970C8E7}" dt="2023-03-17T11:08:22.950" v="274" actId="700"/>
          <ac:spMkLst>
            <pc:docMk/>
            <pc:sldMk cId="3678931579" sldId="279"/>
            <ac:spMk id="3" creationId="{408C9BAE-69D4-4F4C-948F-B522664CA1AB}"/>
          </ac:spMkLst>
        </pc:spChg>
        <pc:spChg chg="add mod ord">
          <ac:chgData name="Smetanová, Radka" userId="3cd5dd29-66b2-4127-b2d5-b2827dc8c452" providerId="ADAL" clId="{9DB3F73B-17FF-4ADC-9DEE-3DEF1970C8E7}" dt="2023-03-17T11:11:02.263" v="416" actId="20577"/>
          <ac:spMkLst>
            <pc:docMk/>
            <pc:sldMk cId="3678931579" sldId="279"/>
            <ac:spMk id="4" creationId="{5C813337-4AA9-4B9B-A948-EDA95BA7F856}"/>
          </ac:spMkLst>
        </pc:spChg>
        <pc:spChg chg="add mod ord">
          <ac:chgData name="Smetanová, Radka" userId="3cd5dd29-66b2-4127-b2d5-b2827dc8c452" providerId="ADAL" clId="{9DB3F73B-17FF-4ADC-9DEE-3DEF1970C8E7}" dt="2023-03-17T11:11:06.251" v="418" actId="27636"/>
          <ac:spMkLst>
            <pc:docMk/>
            <pc:sldMk cId="3678931579" sldId="279"/>
            <ac:spMk id="5" creationId="{01D7FE3B-9550-48DD-8F7C-C5EB95E2F525}"/>
          </ac:spMkLst>
        </pc:spChg>
        <pc:spChg chg="add mod ord">
          <ac:chgData name="Smetanová, Radka" userId="3cd5dd29-66b2-4127-b2d5-b2827dc8c452" providerId="ADAL" clId="{9DB3F73B-17FF-4ADC-9DEE-3DEF1970C8E7}" dt="2023-03-17T11:12:58.973" v="451" actId="207"/>
          <ac:spMkLst>
            <pc:docMk/>
            <pc:sldMk cId="3678931579" sldId="279"/>
            <ac:spMk id="6" creationId="{AAE5ABCA-4D53-4421-B0EE-826E0FC1206F}"/>
          </ac:spMkLst>
        </pc:spChg>
      </pc:sldChg>
      <pc:sldChg chg="addSp modSp add mod ord">
        <pc:chgData name="Smetanová, Radka" userId="3cd5dd29-66b2-4127-b2d5-b2827dc8c452" providerId="ADAL" clId="{9DB3F73B-17FF-4ADC-9DEE-3DEF1970C8E7}" dt="2023-03-17T11:15:30.077" v="567" actId="1036"/>
        <pc:sldMkLst>
          <pc:docMk/>
          <pc:sldMk cId="601643454" sldId="280"/>
        </pc:sldMkLst>
        <pc:picChg chg="add mod">
          <ac:chgData name="Smetanová, Radka" userId="3cd5dd29-66b2-4127-b2d5-b2827dc8c452" providerId="ADAL" clId="{9DB3F73B-17FF-4ADC-9DEE-3DEF1970C8E7}" dt="2023-03-17T11:15:18.514" v="553" actId="1035"/>
          <ac:picMkLst>
            <pc:docMk/>
            <pc:sldMk cId="601643454" sldId="280"/>
            <ac:picMk id="7" creationId="{F5D7709F-9D11-4A4B-9E4F-532000557F12}"/>
          </ac:picMkLst>
        </pc:picChg>
        <pc:picChg chg="add mod">
          <ac:chgData name="Smetanová, Radka" userId="3cd5dd29-66b2-4127-b2d5-b2827dc8c452" providerId="ADAL" clId="{9DB3F73B-17FF-4ADC-9DEE-3DEF1970C8E7}" dt="2023-03-17T11:15:22.708" v="554" actId="1035"/>
          <ac:picMkLst>
            <pc:docMk/>
            <pc:sldMk cId="601643454" sldId="280"/>
            <ac:picMk id="8" creationId="{7E983332-66C3-4A83-82A9-55248386F335}"/>
          </ac:picMkLst>
        </pc:picChg>
        <pc:picChg chg="add mod">
          <ac:chgData name="Smetanová, Radka" userId="3cd5dd29-66b2-4127-b2d5-b2827dc8c452" providerId="ADAL" clId="{9DB3F73B-17FF-4ADC-9DEE-3DEF1970C8E7}" dt="2023-03-17T11:15:24.324" v="556" actId="1035"/>
          <ac:picMkLst>
            <pc:docMk/>
            <pc:sldMk cId="601643454" sldId="280"/>
            <ac:picMk id="9" creationId="{CED428A0-2155-432F-8F6E-C540817DA31A}"/>
          </ac:picMkLst>
        </pc:picChg>
        <pc:picChg chg="add mod">
          <ac:chgData name="Smetanová, Radka" userId="3cd5dd29-66b2-4127-b2d5-b2827dc8c452" providerId="ADAL" clId="{9DB3F73B-17FF-4ADC-9DEE-3DEF1970C8E7}" dt="2023-03-17T11:15:25.763" v="558" actId="1035"/>
          <ac:picMkLst>
            <pc:docMk/>
            <pc:sldMk cId="601643454" sldId="280"/>
            <ac:picMk id="11" creationId="{4489AF7F-5D49-46CF-91F0-E6191CA9809C}"/>
          </ac:picMkLst>
        </pc:picChg>
        <pc:picChg chg="add mod">
          <ac:chgData name="Smetanová, Radka" userId="3cd5dd29-66b2-4127-b2d5-b2827dc8c452" providerId="ADAL" clId="{9DB3F73B-17FF-4ADC-9DEE-3DEF1970C8E7}" dt="2023-03-17T11:15:27.648" v="562" actId="1035"/>
          <ac:picMkLst>
            <pc:docMk/>
            <pc:sldMk cId="601643454" sldId="280"/>
            <ac:picMk id="13" creationId="{F77D8819-2D1A-476B-8B21-2BF37A43A2FE}"/>
          </ac:picMkLst>
        </pc:picChg>
        <pc:picChg chg="add mod">
          <ac:chgData name="Smetanová, Radka" userId="3cd5dd29-66b2-4127-b2d5-b2827dc8c452" providerId="ADAL" clId="{9DB3F73B-17FF-4ADC-9DEE-3DEF1970C8E7}" dt="2023-03-17T11:15:30.077" v="567" actId="1036"/>
          <ac:picMkLst>
            <pc:docMk/>
            <pc:sldMk cId="601643454" sldId="280"/>
            <ac:picMk id="14" creationId="{982CE169-A7C0-455D-8839-196F6CFC9D0A}"/>
          </ac:picMkLst>
        </pc:picChg>
      </pc:sldChg>
      <pc:sldChg chg="addSp delSp modSp new mod setBg">
        <pc:chgData name="Smetanová, Radka" userId="3cd5dd29-66b2-4127-b2d5-b2827dc8c452" providerId="ADAL" clId="{9DB3F73B-17FF-4ADC-9DEE-3DEF1970C8E7}" dt="2023-03-31T07:07:36.302" v="601"/>
        <pc:sldMkLst>
          <pc:docMk/>
          <pc:sldMk cId="257417152" sldId="282"/>
        </pc:sldMkLst>
        <pc:spChg chg="mod">
          <ac:chgData name="Smetanová, Radka" userId="3cd5dd29-66b2-4127-b2d5-b2827dc8c452" providerId="ADAL" clId="{9DB3F73B-17FF-4ADC-9DEE-3DEF1970C8E7}" dt="2023-03-31T07:07:18.955" v="600" actId="403"/>
          <ac:spMkLst>
            <pc:docMk/>
            <pc:sldMk cId="257417152" sldId="282"/>
            <ac:spMk id="2" creationId="{92482897-603D-44F3-B0E6-8EFA0F14EA82}"/>
          </ac:spMkLst>
        </pc:spChg>
        <pc:spChg chg="mod">
          <ac:chgData name="Smetanová, Radka" userId="3cd5dd29-66b2-4127-b2d5-b2827dc8c452" providerId="ADAL" clId="{9DB3F73B-17FF-4ADC-9DEE-3DEF1970C8E7}" dt="2023-03-31T07:07:10.460" v="597" actId="20577"/>
          <ac:spMkLst>
            <pc:docMk/>
            <pc:sldMk cId="257417152" sldId="282"/>
            <ac:spMk id="3" creationId="{EF8B5BCE-3DF5-4C96-8E19-AC9D1A3AAE91}"/>
          </ac:spMkLst>
        </pc:spChg>
        <pc:spChg chg="add del">
          <ac:chgData name="Smetanová, Radka" userId="3cd5dd29-66b2-4127-b2d5-b2827dc8c452" providerId="ADAL" clId="{9DB3F73B-17FF-4ADC-9DEE-3DEF1970C8E7}" dt="2023-03-31T07:06:56.397" v="591" actId="26606"/>
          <ac:spMkLst>
            <pc:docMk/>
            <pc:sldMk cId="257417152" sldId="282"/>
            <ac:spMk id="8" creationId="{70120F84-A866-4D9F-8B1C-9120A013D654}"/>
          </ac:spMkLst>
        </pc:spChg>
        <pc:spChg chg="add del">
          <ac:chgData name="Smetanová, Radka" userId="3cd5dd29-66b2-4127-b2d5-b2827dc8c452" providerId="ADAL" clId="{9DB3F73B-17FF-4ADC-9DEE-3DEF1970C8E7}" dt="2023-03-31T07:06:56.397" v="591" actId="26606"/>
          <ac:spMkLst>
            <pc:docMk/>
            <pc:sldMk cId="257417152" sldId="282"/>
            <ac:spMk id="10" creationId="{252FEFEF-6AC0-46B6-AC09-11FC56196FA4}"/>
          </ac:spMkLst>
        </pc:spChg>
        <pc:spChg chg="add">
          <ac:chgData name="Smetanová, Radka" userId="3cd5dd29-66b2-4127-b2d5-b2827dc8c452" providerId="ADAL" clId="{9DB3F73B-17FF-4ADC-9DEE-3DEF1970C8E7}" dt="2023-03-31T07:06:56.397" v="591" actId="26606"/>
          <ac:spMkLst>
            <pc:docMk/>
            <pc:sldMk cId="257417152" sldId="282"/>
            <ac:spMk id="15" creationId="{70120F84-A866-4D9F-8B1C-9120A013D654}"/>
          </ac:spMkLst>
        </pc:spChg>
        <pc:spChg chg="add">
          <ac:chgData name="Smetanová, Radka" userId="3cd5dd29-66b2-4127-b2d5-b2827dc8c452" providerId="ADAL" clId="{9DB3F73B-17FF-4ADC-9DEE-3DEF1970C8E7}" dt="2023-03-31T07:06:56.397" v="591" actId="26606"/>
          <ac:spMkLst>
            <pc:docMk/>
            <pc:sldMk cId="257417152" sldId="282"/>
            <ac:spMk id="17" creationId="{252FEFEF-6AC0-46B6-AC09-11FC56196FA4}"/>
          </ac:spMkLst>
        </pc:spChg>
        <pc:picChg chg="add mod">
          <ac:chgData name="Smetanová, Radka" userId="3cd5dd29-66b2-4127-b2d5-b2827dc8c452" providerId="ADAL" clId="{9DB3F73B-17FF-4ADC-9DEE-3DEF1970C8E7}" dt="2023-03-31T07:07:36.302" v="601"/>
          <ac:picMkLst>
            <pc:docMk/>
            <pc:sldMk cId="257417152" sldId="282"/>
            <ac:picMk id="9" creationId="{F7EE5B72-0A75-465E-94A2-E8BBAC6A29E3}"/>
          </ac:picMkLst>
        </pc:picChg>
      </pc:sldChg>
    </pc:docChg>
  </pc:docChgLst>
  <pc:docChgLst>
    <pc:chgData name="Smetanová, Radka" userId="3cd5dd29-66b2-4127-b2d5-b2827dc8c452" providerId="ADAL" clId="{38319FA5-56C7-4906-9952-A178B013A1F0}"/>
    <pc:docChg chg="modSld">
      <pc:chgData name="Smetanová, Radka" userId="3cd5dd29-66b2-4127-b2d5-b2827dc8c452" providerId="ADAL" clId="{38319FA5-56C7-4906-9952-A178B013A1F0}" dt="2023-04-11T09:14:31.347" v="1" actId="6549"/>
      <pc:docMkLst>
        <pc:docMk/>
      </pc:docMkLst>
      <pc:sldChg chg="modSp mod">
        <pc:chgData name="Smetanová, Radka" userId="3cd5dd29-66b2-4127-b2d5-b2827dc8c452" providerId="ADAL" clId="{38319FA5-56C7-4906-9952-A178B013A1F0}" dt="2023-04-11T09:14:31.347" v="1" actId="6549"/>
        <pc:sldMkLst>
          <pc:docMk/>
          <pc:sldMk cId="562032490" sldId="278"/>
        </pc:sldMkLst>
        <pc:spChg chg="mod">
          <ac:chgData name="Smetanová, Radka" userId="3cd5dd29-66b2-4127-b2d5-b2827dc8c452" providerId="ADAL" clId="{38319FA5-56C7-4906-9952-A178B013A1F0}" dt="2023-04-11T09:14:31.347" v="1" actId="6549"/>
          <ac:spMkLst>
            <pc:docMk/>
            <pc:sldMk cId="562032490" sldId="278"/>
            <ac:spMk id="3" creationId="{4F1C9450-BFA2-485D-9913-98D14B6F13B8}"/>
          </ac:spMkLst>
        </pc:spChg>
      </pc:sldChg>
    </pc:docChg>
  </pc:docChgLst>
  <pc:docChgLst>
    <pc:chgData name="Radka Smetanová" userId="3cd5dd29-66b2-4127-b2d5-b2827dc8c452" providerId="ADAL" clId="{BFAAE678-6740-4854-99EB-6CC49489613F}"/>
    <pc:docChg chg="custSel addSld delSld modSld">
      <pc:chgData name="Radka Smetanová" userId="3cd5dd29-66b2-4127-b2d5-b2827dc8c452" providerId="ADAL" clId="{BFAAE678-6740-4854-99EB-6CC49489613F}" dt="2024-04-11T05:15:49.204" v="33" actId="403"/>
      <pc:docMkLst>
        <pc:docMk/>
      </pc:docMkLst>
      <pc:sldChg chg="del">
        <pc:chgData name="Radka Smetanová" userId="3cd5dd29-66b2-4127-b2d5-b2827dc8c452" providerId="ADAL" clId="{BFAAE678-6740-4854-99EB-6CC49489613F}" dt="2024-04-11T05:15:14.555" v="0" actId="47"/>
        <pc:sldMkLst>
          <pc:docMk/>
          <pc:sldMk cId="3488125702" sldId="259"/>
        </pc:sldMkLst>
      </pc:sldChg>
      <pc:sldChg chg="addSp modSp new mod setBg addAnim">
        <pc:chgData name="Radka Smetanová" userId="3cd5dd29-66b2-4127-b2d5-b2827dc8c452" providerId="ADAL" clId="{BFAAE678-6740-4854-99EB-6CC49489613F}" dt="2024-04-11T05:15:49.204" v="33" actId="403"/>
        <pc:sldMkLst>
          <pc:docMk/>
          <pc:sldMk cId="3344328001" sldId="283"/>
        </pc:sldMkLst>
        <pc:spChg chg="mod">
          <ac:chgData name="Radka Smetanová" userId="3cd5dd29-66b2-4127-b2d5-b2827dc8c452" providerId="ADAL" clId="{BFAAE678-6740-4854-99EB-6CC49489613F}" dt="2024-04-11T05:15:41.549" v="28" actId="26606"/>
          <ac:spMkLst>
            <pc:docMk/>
            <pc:sldMk cId="3344328001" sldId="283"/>
            <ac:spMk id="2" creationId="{BEB5C443-1B93-4557-1FFA-757279AE3D13}"/>
          </ac:spMkLst>
        </pc:spChg>
        <pc:spChg chg="mod">
          <ac:chgData name="Radka Smetanová" userId="3cd5dd29-66b2-4127-b2d5-b2827dc8c452" providerId="ADAL" clId="{BFAAE678-6740-4854-99EB-6CC49489613F}" dt="2024-04-11T05:15:49.204" v="33" actId="403"/>
          <ac:spMkLst>
            <pc:docMk/>
            <pc:sldMk cId="3344328001" sldId="283"/>
            <ac:spMk id="3" creationId="{E52769D1-51BE-3CBD-746E-CBED74443337}"/>
          </ac:spMkLst>
        </pc:spChg>
        <pc:spChg chg="add">
          <ac:chgData name="Radka Smetanová" userId="3cd5dd29-66b2-4127-b2d5-b2827dc8c452" providerId="ADAL" clId="{BFAAE678-6740-4854-99EB-6CC49489613F}" dt="2024-04-11T05:15:41.549" v="28" actId="26606"/>
          <ac:spMkLst>
            <pc:docMk/>
            <pc:sldMk cId="3344328001" sldId="283"/>
            <ac:spMk id="8" creationId="{904DB13E-F722-4ED6-BB00-556651E95281}"/>
          </ac:spMkLst>
        </pc:spChg>
        <pc:spChg chg="add">
          <ac:chgData name="Radka Smetanová" userId="3cd5dd29-66b2-4127-b2d5-b2827dc8c452" providerId="ADAL" clId="{BFAAE678-6740-4854-99EB-6CC49489613F}" dt="2024-04-11T05:15:41.549" v="28" actId="26606"/>
          <ac:spMkLst>
            <pc:docMk/>
            <pc:sldMk cId="3344328001" sldId="283"/>
            <ac:spMk id="10" creationId="{7B58A187-A4B1-42EB-A4C7-8635BA507BCE}"/>
          </ac:spMkLst>
        </pc:spChg>
        <pc:spChg chg="add">
          <ac:chgData name="Radka Smetanová" userId="3cd5dd29-66b2-4127-b2d5-b2827dc8c452" providerId="ADAL" clId="{BFAAE678-6740-4854-99EB-6CC49489613F}" dt="2024-04-11T05:15:41.549" v="28" actId="26606"/>
          <ac:spMkLst>
            <pc:docMk/>
            <pc:sldMk cId="3344328001" sldId="283"/>
            <ac:spMk id="12" creationId="{37F14E7F-3054-458C-ACF9-A8DA1757C65C}"/>
          </ac:spMkLst>
        </pc:spChg>
        <pc:spChg chg="add">
          <ac:chgData name="Radka Smetanová" userId="3cd5dd29-66b2-4127-b2d5-b2827dc8c452" providerId="ADAL" clId="{BFAAE678-6740-4854-99EB-6CC49489613F}" dt="2024-04-11T05:15:41.549" v="28" actId="26606"/>
          <ac:spMkLst>
            <pc:docMk/>
            <pc:sldMk cId="3344328001" sldId="283"/>
            <ac:spMk id="14" creationId="{93747C1C-97FC-4D70-A6C8-A01FBCF5A9DC}"/>
          </ac:spMkLst>
        </pc:spChg>
        <pc:spChg chg="add">
          <ac:chgData name="Radka Smetanová" userId="3cd5dd29-66b2-4127-b2d5-b2827dc8c452" providerId="ADAL" clId="{BFAAE678-6740-4854-99EB-6CC49489613F}" dt="2024-04-11T05:15:41.549" v="28" actId="26606"/>
          <ac:spMkLst>
            <pc:docMk/>
            <pc:sldMk cId="3344328001" sldId="283"/>
            <ac:spMk id="21" creationId="{D071C0CD-5EFD-45A1-AAFD-61C3D4A65188}"/>
          </ac:spMkLst>
        </pc:spChg>
        <pc:spChg chg="add">
          <ac:chgData name="Radka Smetanová" userId="3cd5dd29-66b2-4127-b2d5-b2827dc8c452" providerId="ADAL" clId="{BFAAE678-6740-4854-99EB-6CC49489613F}" dt="2024-04-11T05:15:41.549" v="28" actId="26606"/>
          <ac:spMkLst>
            <pc:docMk/>
            <pc:sldMk cId="3344328001" sldId="283"/>
            <ac:spMk id="23" creationId="{8A03302C-20A2-4C4F-9760-E85AE1041385}"/>
          </ac:spMkLst>
        </pc:spChg>
        <pc:spChg chg="add">
          <ac:chgData name="Radka Smetanová" userId="3cd5dd29-66b2-4127-b2d5-b2827dc8c452" providerId="ADAL" clId="{BFAAE678-6740-4854-99EB-6CC49489613F}" dt="2024-04-11T05:15:41.549" v="28" actId="26606"/>
          <ac:spMkLst>
            <pc:docMk/>
            <pc:sldMk cId="3344328001" sldId="283"/>
            <ac:spMk id="25" creationId="{D00F093B-0739-4429-B30D-D72924D08871}"/>
          </ac:spMkLst>
        </pc:spChg>
        <pc:spChg chg="add">
          <ac:chgData name="Radka Smetanová" userId="3cd5dd29-66b2-4127-b2d5-b2827dc8c452" providerId="ADAL" clId="{BFAAE678-6740-4854-99EB-6CC49489613F}" dt="2024-04-11T05:15:41.549" v="28" actId="26606"/>
          <ac:spMkLst>
            <pc:docMk/>
            <pc:sldMk cId="3344328001" sldId="283"/>
            <ac:spMk id="27" creationId="{1BB92999-6A40-480A-8965-2F20DFB032B5}"/>
          </ac:spMkLst>
        </pc:spChg>
        <pc:grpChg chg="add">
          <ac:chgData name="Radka Smetanová" userId="3cd5dd29-66b2-4127-b2d5-b2827dc8c452" providerId="ADAL" clId="{BFAAE678-6740-4854-99EB-6CC49489613F}" dt="2024-04-11T05:15:41.549" v="28" actId="26606"/>
          <ac:grpSpMkLst>
            <pc:docMk/>
            <pc:sldMk cId="3344328001" sldId="283"/>
            <ac:grpSpMk id="16" creationId="{E26428D7-C6F3-473D-A360-A3F5C3E8728C}"/>
          </ac:grpSpMkLst>
        </pc:grpChg>
        <pc:cxnChg chg="add">
          <ac:chgData name="Radka Smetanová" userId="3cd5dd29-66b2-4127-b2d5-b2827dc8c452" providerId="ADAL" clId="{BFAAE678-6740-4854-99EB-6CC49489613F}" dt="2024-04-11T05:15:41.549" v="28" actId="26606"/>
          <ac:cxnSpMkLst>
            <pc:docMk/>
            <pc:sldMk cId="3344328001" sldId="283"/>
            <ac:cxnSpMk id="29" creationId="{15573B87-7D61-460C-9ADA-EF63674E3A97}"/>
          </ac:cxnSpMkLst>
        </pc:cxnChg>
        <pc:cxnChg chg="add">
          <ac:chgData name="Radka Smetanová" userId="3cd5dd29-66b2-4127-b2d5-b2827dc8c452" providerId="ADAL" clId="{BFAAE678-6740-4854-99EB-6CC49489613F}" dt="2024-04-11T05:15:41.549" v="28" actId="26606"/>
          <ac:cxnSpMkLst>
            <pc:docMk/>
            <pc:sldMk cId="3344328001" sldId="283"/>
            <ac:cxnSpMk id="31" creationId="{0AAF6B7C-985D-4351-9564-8DBDF5BB03EA}"/>
          </ac:cxnSpMkLst>
        </pc:cxnChg>
        <pc:cxnChg chg="add">
          <ac:chgData name="Radka Smetanová" userId="3cd5dd29-66b2-4127-b2d5-b2827dc8c452" providerId="ADAL" clId="{BFAAE678-6740-4854-99EB-6CC49489613F}" dt="2024-04-11T05:15:41.549" v="28" actId="26606"/>
          <ac:cxnSpMkLst>
            <pc:docMk/>
            <pc:sldMk cId="3344328001" sldId="283"/>
            <ac:cxnSpMk id="33" creationId="{F88433F4-33AB-4CE1-9DE3-72A8403654F1}"/>
          </ac:cxnSpMkLst>
        </pc:cxnChg>
      </pc:sldChg>
    </pc:docChg>
  </pc:docChgLst>
  <pc:docChgLst>
    <pc:chgData name="Smetanová, Radka" userId="3cd5dd29-66b2-4127-b2d5-b2827dc8c452" providerId="ADAL" clId="{A732CB8D-04C0-4AF3-8C7E-136E4FDBF65F}"/>
    <pc:docChg chg="undo custSel addSld modSld sldOrd modMainMaster">
      <pc:chgData name="Smetanová, Radka" userId="3cd5dd29-66b2-4127-b2d5-b2827dc8c452" providerId="ADAL" clId="{A732CB8D-04C0-4AF3-8C7E-136E4FDBF65F}" dt="2023-03-31T04:54:09.477" v="85" actId="113"/>
      <pc:docMkLst>
        <pc:docMk/>
      </pc:docMkLst>
      <pc:sldChg chg="modTransition">
        <pc:chgData name="Smetanová, Radka" userId="3cd5dd29-66b2-4127-b2d5-b2827dc8c452" providerId="ADAL" clId="{A732CB8D-04C0-4AF3-8C7E-136E4FDBF65F}" dt="2023-03-31T04:49:43.718" v="1"/>
        <pc:sldMkLst>
          <pc:docMk/>
          <pc:sldMk cId="3345190889" sldId="256"/>
        </pc:sldMkLst>
      </pc:sldChg>
      <pc:sldChg chg="modSp mod modTransition">
        <pc:chgData name="Smetanová, Radka" userId="3cd5dd29-66b2-4127-b2d5-b2827dc8c452" providerId="ADAL" clId="{A732CB8D-04C0-4AF3-8C7E-136E4FDBF65F}" dt="2023-03-31T04:52:15.560" v="66" actId="403"/>
        <pc:sldMkLst>
          <pc:docMk/>
          <pc:sldMk cId="3488125702" sldId="259"/>
        </pc:sldMkLst>
        <pc:spChg chg="mod">
          <ac:chgData name="Smetanová, Radka" userId="3cd5dd29-66b2-4127-b2d5-b2827dc8c452" providerId="ADAL" clId="{A732CB8D-04C0-4AF3-8C7E-136E4FDBF65F}" dt="2023-03-31T04:52:15.560" v="66" actId="403"/>
          <ac:spMkLst>
            <pc:docMk/>
            <pc:sldMk cId="3488125702" sldId="259"/>
            <ac:spMk id="3" creationId="{72A3B215-8C91-4B81-9908-26EA6CAED5DC}"/>
          </ac:spMkLst>
        </pc:spChg>
      </pc:sldChg>
      <pc:sldChg chg="modTransition">
        <pc:chgData name="Smetanová, Radka" userId="3cd5dd29-66b2-4127-b2d5-b2827dc8c452" providerId="ADAL" clId="{A732CB8D-04C0-4AF3-8C7E-136E4FDBF65F}" dt="2023-03-31T04:49:43.718" v="1"/>
        <pc:sldMkLst>
          <pc:docMk/>
          <pc:sldMk cId="4268035234" sldId="261"/>
        </pc:sldMkLst>
      </pc:sldChg>
      <pc:sldChg chg="modSp mod modTransition">
        <pc:chgData name="Smetanová, Radka" userId="3cd5dd29-66b2-4127-b2d5-b2827dc8c452" providerId="ADAL" clId="{A732CB8D-04C0-4AF3-8C7E-136E4FDBF65F}" dt="2023-03-31T04:53:50.184" v="83" actId="27636"/>
        <pc:sldMkLst>
          <pc:docMk/>
          <pc:sldMk cId="3481101887" sldId="265"/>
        </pc:sldMkLst>
        <pc:spChg chg="mod">
          <ac:chgData name="Smetanová, Radka" userId="3cd5dd29-66b2-4127-b2d5-b2827dc8c452" providerId="ADAL" clId="{A732CB8D-04C0-4AF3-8C7E-136E4FDBF65F}" dt="2023-03-31T04:53:50.184" v="83" actId="27636"/>
          <ac:spMkLst>
            <pc:docMk/>
            <pc:sldMk cId="3481101887" sldId="265"/>
            <ac:spMk id="3" creationId="{A2A55FCA-1FEE-4B61-8929-F31FE6769FDD}"/>
          </ac:spMkLst>
        </pc:spChg>
      </pc:sldChg>
      <pc:sldChg chg="addSp delSp modSp mod modTransition setClrOvrMap">
        <pc:chgData name="Smetanová, Radka" userId="3cd5dd29-66b2-4127-b2d5-b2827dc8c452" providerId="ADAL" clId="{A732CB8D-04C0-4AF3-8C7E-136E4FDBF65F}" dt="2023-03-31T04:50:12.555" v="6" actId="403"/>
        <pc:sldMkLst>
          <pc:docMk/>
          <pc:sldMk cId="264356307" sldId="270"/>
        </pc:sldMkLst>
        <pc:spChg chg="mod">
          <ac:chgData name="Smetanová, Radka" userId="3cd5dd29-66b2-4127-b2d5-b2827dc8c452" providerId="ADAL" clId="{A732CB8D-04C0-4AF3-8C7E-136E4FDBF65F}" dt="2023-03-31T04:50:12.555" v="6" actId="403"/>
          <ac:spMkLst>
            <pc:docMk/>
            <pc:sldMk cId="264356307" sldId="270"/>
            <ac:spMk id="2" creationId="{FE7EA307-8527-4C19-AD5C-042B9C313AAE}"/>
          </ac:spMkLst>
        </pc:spChg>
        <pc:spChg chg="del">
          <ac:chgData name="Smetanová, Radka" userId="3cd5dd29-66b2-4127-b2d5-b2827dc8c452" providerId="ADAL" clId="{A732CB8D-04C0-4AF3-8C7E-136E4FDBF65F}" dt="2023-03-31T04:50:06.228" v="3" actId="26606"/>
          <ac:spMkLst>
            <pc:docMk/>
            <pc:sldMk cId="264356307" sldId="270"/>
            <ac:spMk id="9" creationId="{904DB13E-F722-4ED6-BB00-556651E95281}"/>
          </ac:spMkLst>
        </pc:spChg>
        <pc:spChg chg="del">
          <ac:chgData name="Smetanová, Radka" userId="3cd5dd29-66b2-4127-b2d5-b2827dc8c452" providerId="ADAL" clId="{A732CB8D-04C0-4AF3-8C7E-136E4FDBF65F}" dt="2023-03-31T04:50:06.228" v="3" actId="26606"/>
          <ac:spMkLst>
            <pc:docMk/>
            <pc:sldMk cId="264356307" sldId="270"/>
            <ac:spMk id="11" creationId="{1419E3D9-C5FB-41A9-B6D2-DFB210BB6211}"/>
          </ac:spMkLst>
        </pc:spChg>
        <pc:spChg chg="del">
          <ac:chgData name="Smetanová, Radka" userId="3cd5dd29-66b2-4127-b2d5-b2827dc8c452" providerId="ADAL" clId="{A732CB8D-04C0-4AF3-8C7E-136E4FDBF65F}" dt="2023-03-31T04:50:06.228" v="3" actId="26606"/>
          <ac:spMkLst>
            <pc:docMk/>
            <pc:sldMk cId="264356307" sldId="270"/>
            <ac:spMk id="13" creationId="{367909BF-1DF7-4ACE-8F58-6CF719BB27E5}"/>
          </ac:spMkLst>
        </pc:spChg>
        <pc:spChg chg="del">
          <ac:chgData name="Smetanová, Radka" userId="3cd5dd29-66b2-4127-b2d5-b2827dc8c452" providerId="ADAL" clId="{A732CB8D-04C0-4AF3-8C7E-136E4FDBF65F}" dt="2023-03-31T04:50:06.228" v="3" actId="26606"/>
          <ac:spMkLst>
            <pc:docMk/>
            <pc:sldMk cId="264356307" sldId="270"/>
            <ac:spMk id="15" creationId="{89E8BEDB-0BBC-4F21-9CFB-8530D664C343}"/>
          </ac:spMkLst>
        </pc:spChg>
        <pc:spChg chg="del">
          <ac:chgData name="Smetanová, Radka" userId="3cd5dd29-66b2-4127-b2d5-b2827dc8c452" providerId="ADAL" clId="{A732CB8D-04C0-4AF3-8C7E-136E4FDBF65F}" dt="2023-03-31T04:50:06.228" v="3" actId="26606"/>
          <ac:spMkLst>
            <pc:docMk/>
            <pc:sldMk cId="264356307" sldId="270"/>
            <ac:spMk id="22" creationId="{420551B3-B4DA-48EE-988C-4FAEAEB5CE98}"/>
          </ac:spMkLst>
        </pc:spChg>
        <pc:spChg chg="del">
          <ac:chgData name="Smetanová, Radka" userId="3cd5dd29-66b2-4127-b2d5-b2827dc8c452" providerId="ADAL" clId="{A732CB8D-04C0-4AF3-8C7E-136E4FDBF65F}" dt="2023-03-31T04:50:06.228" v="3" actId="26606"/>
          <ac:spMkLst>
            <pc:docMk/>
            <pc:sldMk cId="264356307" sldId="270"/>
            <ac:spMk id="24" creationId="{6F40FBDA-CEB1-40F0-9AB9-BD9C402D70FE}"/>
          </ac:spMkLst>
        </pc:spChg>
        <pc:spChg chg="del">
          <ac:chgData name="Smetanová, Radka" userId="3cd5dd29-66b2-4127-b2d5-b2827dc8c452" providerId="ADAL" clId="{A732CB8D-04C0-4AF3-8C7E-136E4FDBF65F}" dt="2023-03-31T04:50:06.228" v="3" actId="26606"/>
          <ac:spMkLst>
            <pc:docMk/>
            <pc:sldMk cId="264356307" sldId="270"/>
            <ac:spMk id="26" creationId="{0344D4FE-ABEF-4230-9E4E-AD5782FC78AC}"/>
          </ac:spMkLst>
        </pc:spChg>
        <pc:spChg chg="del">
          <ac:chgData name="Smetanová, Radka" userId="3cd5dd29-66b2-4127-b2d5-b2827dc8c452" providerId="ADAL" clId="{A732CB8D-04C0-4AF3-8C7E-136E4FDBF65F}" dt="2023-03-31T04:50:06.228" v="3" actId="26606"/>
          <ac:spMkLst>
            <pc:docMk/>
            <pc:sldMk cId="264356307" sldId="270"/>
            <ac:spMk id="28" creationId="{9325F979-D3F9-4926-81B7-7ACCB31A501B}"/>
          </ac:spMkLst>
        </pc:spChg>
        <pc:spChg chg="add">
          <ac:chgData name="Smetanová, Radka" userId="3cd5dd29-66b2-4127-b2d5-b2827dc8c452" providerId="ADAL" clId="{A732CB8D-04C0-4AF3-8C7E-136E4FDBF65F}" dt="2023-03-31T04:50:06.228" v="3" actId="26606"/>
          <ac:spMkLst>
            <pc:docMk/>
            <pc:sldMk cId="264356307" sldId="270"/>
            <ac:spMk id="34" creationId="{904DB13E-F722-4ED6-BB00-556651E95281}"/>
          </ac:spMkLst>
        </pc:spChg>
        <pc:spChg chg="add">
          <ac:chgData name="Smetanová, Radka" userId="3cd5dd29-66b2-4127-b2d5-b2827dc8c452" providerId="ADAL" clId="{A732CB8D-04C0-4AF3-8C7E-136E4FDBF65F}" dt="2023-03-31T04:50:06.228" v="3" actId="26606"/>
          <ac:spMkLst>
            <pc:docMk/>
            <pc:sldMk cId="264356307" sldId="270"/>
            <ac:spMk id="36" creationId="{1419E3D9-C5FB-41A9-B6D2-DFB210BB6211}"/>
          </ac:spMkLst>
        </pc:spChg>
        <pc:spChg chg="add">
          <ac:chgData name="Smetanová, Radka" userId="3cd5dd29-66b2-4127-b2d5-b2827dc8c452" providerId="ADAL" clId="{A732CB8D-04C0-4AF3-8C7E-136E4FDBF65F}" dt="2023-03-31T04:50:06.228" v="3" actId="26606"/>
          <ac:spMkLst>
            <pc:docMk/>
            <pc:sldMk cId="264356307" sldId="270"/>
            <ac:spMk id="38" creationId="{367909BF-1DF7-4ACE-8F58-6CF719BB27E5}"/>
          </ac:spMkLst>
        </pc:spChg>
        <pc:spChg chg="add">
          <ac:chgData name="Smetanová, Radka" userId="3cd5dd29-66b2-4127-b2d5-b2827dc8c452" providerId="ADAL" clId="{A732CB8D-04C0-4AF3-8C7E-136E4FDBF65F}" dt="2023-03-31T04:50:06.228" v="3" actId="26606"/>
          <ac:spMkLst>
            <pc:docMk/>
            <pc:sldMk cId="264356307" sldId="270"/>
            <ac:spMk id="40" creationId="{89E8BEDB-0BBC-4F21-9CFB-8530D664C343}"/>
          </ac:spMkLst>
        </pc:spChg>
        <pc:spChg chg="add">
          <ac:chgData name="Smetanová, Radka" userId="3cd5dd29-66b2-4127-b2d5-b2827dc8c452" providerId="ADAL" clId="{A732CB8D-04C0-4AF3-8C7E-136E4FDBF65F}" dt="2023-03-31T04:50:06.228" v="3" actId="26606"/>
          <ac:spMkLst>
            <pc:docMk/>
            <pc:sldMk cId="264356307" sldId="270"/>
            <ac:spMk id="47" creationId="{420551B3-B4DA-48EE-988C-4FAEAEB5CE98}"/>
          </ac:spMkLst>
        </pc:spChg>
        <pc:spChg chg="add">
          <ac:chgData name="Smetanová, Radka" userId="3cd5dd29-66b2-4127-b2d5-b2827dc8c452" providerId="ADAL" clId="{A732CB8D-04C0-4AF3-8C7E-136E4FDBF65F}" dt="2023-03-31T04:50:06.228" v="3" actId="26606"/>
          <ac:spMkLst>
            <pc:docMk/>
            <pc:sldMk cId="264356307" sldId="270"/>
            <ac:spMk id="49" creationId="{27A9C548-0579-4864-92A3-093842E89D88}"/>
          </ac:spMkLst>
        </pc:spChg>
        <pc:spChg chg="add">
          <ac:chgData name="Smetanová, Radka" userId="3cd5dd29-66b2-4127-b2d5-b2827dc8c452" providerId="ADAL" clId="{A732CB8D-04C0-4AF3-8C7E-136E4FDBF65F}" dt="2023-03-31T04:50:06.228" v="3" actId="26606"/>
          <ac:spMkLst>
            <pc:docMk/>
            <pc:sldMk cId="264356307" sldId="270"/>
            <ac:spMk id="51" creationId="{57525A5F-CDD4-4EB3-9187-2A0E9EA15041}"/>
          </ac:spMkLst>
        </pc:spChg>
        <pc:spChg chg="add">
          <ac:chgData name="Smetanová, Radka" userId="3cd5dd29-66b2-4127-b2d5-b2827dc8c452" providerId="ADAL" clId="{A732CB8D-04C0-4AF3-8C7E-136E4FDBF65F}" dt="2023-03-31T04:50:06.228" v="3" actId="26606"/>
          <ac:spMkLst>
            <pc:docMk/>
            <pc:sldMk cId="264356307" sldId="270"/>
            <ac:spMk id="53" creationId="{08F5B423-DA6A-4E80-B3CA-549A442C8FB4}"/>
          </ac:spMkLst>
        </pc:spChg>
        <pc:spChg chg="add">
          <ac:chgData name="Smetanová, Radka" userId="3cd5dd29-66b2-4127-b2d5-b2827dc8c452" providerId="ADAL" clId="{A732CB8D-04C0-4AF3-8C7E-136E4FDBF65F}" dt="2023-03-31T04:50:06.228" v="3" actId="26606"/>
          <ac:spMkLst>
            <pc:docMk/>
            <pc:sldMk cId="264356307" sldId="270"/>
            <ac:spMk id="55" creationId="{738170B5-3ECC-493B-85FA-6905971AD17E}"/>
          </ac:spMkLst>
        </pc:spChg>
        <pc:grpChg chg="del">
          <ac:chgData name="Smetanová, Radka" userId="3cd5dd29-66b2-4127-b2d5-b2827dc8c452" providerId="ADAL" clId="{A732CB8D-04C0-4AF3-8C7E-136E4FDBF65F}" dt="2023-03-31T04:50:06.228" v="3" actId="26606"/>
          <ac:grpSpMkLst>
            <pc:docMk/>
            <pc:sldMk cId="264356307" sldId="270"/>
            <ac:grpSpMk id="17" creationId="{E26428D7-C6F3-473D-A360-A3F5C3E8728C}"/>
          </ac:grpSpMkLst>
        </pc:grpChg>
        <pc:grpChg chg="add">
          <ac:chgData name="Smetanová, Radka" userId="3cd5dd29-66b2-4127-b2d5-b2827dc8c452" providerId="ADAL" clId="{A732CB8D-04C0-4AF3-8C7E-136E4FDBF65F}" dt="2023-03-31T04:50:06.228" v="3" actId="26606"/>
          <ac:grpSpMkLst>
            <pc:docMk/>
            <pc:sldMk cId="264356307" sldId="270"/>
            <ac:grpSpMk id="42" creationId="{E26428D7-C6F3-473D-A360-A3F5C3E8728C}"/>
          </ac:grpSpMkLst>
        </pc:grpChg>
        <pc:picChg chg="del">
          <ac:chgData name="Smetanová, Radka" userId="3cd5dd29-66b2-4127-b2d5-b2827dc8c452" providerId="ADAL" clId="{A732CB8D-04C0-4AF3-8C7E-136E4FDBF65F}" dt="2023-03-31T04:49:59.761" v="2" actId="478"/>
          <ac:picMkLst>
            <pc:docMk/>
            <pc:sldMk cId="264356307" sldId="270"/>
            <ac:picMk id="5" creationId="{70B9B028-D238-7B1E-386A-50A5046E7C2C}"/>
          </ac:picMkLst>
        </pc:picChg>
        <pc:picChg chg="add">
          <ac:chgData name="Smetanová, Radka" userId="3cd5dd29-66b2-4127-b2d5-b2827dc8c452" providerId="ADAL" clId="{A732CB8D-04C0-4AF3-8C7E-136E4FDBF65F}" dt="2023-03-31T04:50:06.228" v="3" actId="26606"/>
          <ac:picMkLst>
            <pc:docMk/>
            <pc:sldMk cId="264356307" sldId="270"/>
            <ac:picMk id="30" creationId="{77692918-62D2-E6A4-D827-5F805172F7DF}"/>
          </ac:picMkLst>
        </pc:picChg>
        <pc:cxnChg chg="add">
          <ac:chgData name="Smetanová, Radka" userId="3cd5dd29-66b2-4127-b2d5-b2827dc8c452" providerId="ADAL" clId="{A732CB8D-04C0-4AF3-8C7E-136E4FDBF65F}" dt="2023-03-31T04:50:06.228" v="3" actId="26606"/>
          <ac:cxnSpMkLst>
            <pc:docMk/>
            <pc:sldMk cId="264356307" sldId="270"/>
            <ac:cxnSpMk id="57" creationId="{F8DD37B8-B6EA-49DC-90EF-F4E3594540AE}"/>
          </ac:cxnSpMkLst>
        </pc:cxnChg>
        <pc:cxnChg chg="add">
          <ac:chgData name="Smetanová, Radka" userId="3cd5dd29-66b2-4127-b2d5-b2827dc8c452" providerId="ADAL" clId="{A732CB8D-04C0-4AF3-8C7E-136E4FDBF65F}" dt="2023-03-31T04:50:06.228" v="3" actId="26606"/>
          <ac:cxnSpMkLst>
            <pc:docMk/>
            <pc:sldMk cId="264356307" sldId="270"/>
            <ac:cxnSpMk id="59" creationId="{500F7FF8-41E5-4585-AFDC-54EA8B275752}"/>
          </ac:cxnSpMkLst>
        </pc:cxnChg>
        <pc:cxnChg chg="add">
          <ac:chgData name="Smetanová, Radka" userId="3cd5dd29-66b2-4127-b2d5-b2827dc8c452" providerId="ADAL" clId="{A732CB8D-04C0-4AF3-8C7E-136E4FDBF65F}" dt="2023-03-31T04:50:06.228" v="3" actId="26606"/>
          <ac:cxnSpMkLst>
            <pc:docMk/>
            <pc:sldMk cId="264356307" sldId="270"/>
            <ac:cxnSpMk id="61" creationId="{BAE2A71D-F8BA-4E4F-88A8-1F5FD5DF13DD}"/>
          </ac:cxnSpMkLst>
        </pc:cxnChg>
      </pc:sldChg>
      <pc:sldChg chg="addSp delSp modSp mod modTransition">
        <pc:chgData name="Smetanová, Radka" userId="3cd5dd29-66b2-4127-b2d5-b2827dc8c452" providerId="ADAL" clId="{A732CB8D-04C0-4AF3-8C7E-136E4FDBF65F}" dt="2023-03-31T04:50:30.816" v="16" actId="403"/>
        <pc:sldMkLst>
          <pc:docMk/>
          <pc:sldMk cId="4290414672" sldId="271"/>
        </pc:sldMkLst>
        <pc:spChg chg="mod">
          <ac:chgData name="Smetanová, Radka" userId="3cd5dd29-66b2-4127-b2d5-b2827dc8c452" providerId="ADAL" clId="{A732CB8D-04C0-4AF3-8C7E-136E4FDBF65F}" dt="2023-03-31T04:50:27.020" v="14" actId="403"/>
          <ac:spMkLst>
            <pc:docMk/>
            <pc:sldMk cId="4290414672" sldId="271"/>
            <ac:spMk id="2" creationId="{D14B8FE8-70A7-44DF-A240-E96502E2F6F6}"/>
          </ac:spMkLst>
        </pc:spChg>
        <pc:spChg chg="mod">
          <ac:chgData name="Smetanová, Radka" userId="3cd5dd29-66b2-4127-b2d5-b2827dc8c452" providerId="ADAL" clId="{A732CB8D-04C0-4AF3-8C7E-136E4FDBF65F}" dt="2023-03-31T04:50:30.816" v="16" actId="403"/>
          <ac:spMkLst>
            <pc:docMk/>
            <pc:sldMk cId="4290414672" sldId="271"/>
            <ac:spMk id="3" creationId="{9E31F01E-D2EA-4B50-B365-EF8D1F3C11B0}"/>
          </ac:spMkLst>
        </pc:spChg>
        <pc:spChg chg="add del">
          <ac:chgData name="Smetanová, Radka" userId="3cd5dd29-66b2-4127-b2d5-b2827dc8c452" providerId="ADAL" clId="{A732CB8D-04C0-4AF3-8C7E-136E4FDBF65F}" dt="2023-03-31T04:50:23.443" v="11" actId="26606"/>
          <ac:spMkLst>
            <pc:docMk/>
            <pc:sldMk cId="4290414672" sldId="271"/>
            <ac:spMk id="9" creationId="{78632963-757B-40C2-BB84-FC6107A54DAD}"/>
          </ac:spMkLst>
        </pc:spChg>
        <pc:spChg chg="add del">
          <ac:chgData name="Smetanová, Radka" userId="3cd5dd29-66b2-4127-b2d5-b2827dc8c452" providerId="ADAL" clId="{A732CB8D-04C0-4AF3-8C7E-136E4FDBF65F}" dt="2023-03-31T04:50:23.443" v="11" actId="26606"/>
          <ac:spMkLst>
            <pc:docMk/>
            <pc:sldMk cId="4290414672" sldId="271"/>
            <ac:spMk id="11" creationId="{EE0D13DB-D099-4541-888D-DE0186F1C8F0}"/>
          </ac:spMkLst>
        </pc:spChg>
        <pc:spChg chg="add del">
          <ac:chgData name="Smetanová, Radka" userId="3cd5dd29-66b2-4127-b2d5-b2827dc8c452" providerId="ADAL" clId="{A732CB8D-04C0-4AF3-8C7E-136E4FDBF65F}" dt="2023-03-31T04:50:23.443" v="11" actId="26606"/>
          <ac:spMkLst>
            <pc:docMk/>
            <pc:sldMk cId="4290414672" sldId="271"/>
            <ac:spMk id="13" creationId="{2853AE55-7E35-44B0-89F1-3F52B262AF33}"/>
          </ac:spMkLst>
        </pc:spChg>
        <pc:spChg chg="add del">
          <ac:chgData name="Smetanová, Radka" userId="3cd5dd29-66b2-4127-b2d5-b2827dc8c452" providerId="ADAL" clId="{A732CB8D-04C0-4AF3-8C7E-136E4FDBF65F}" dt="2023-03-31T04:50:23.443" v="11" actId="26606"/>
          <ac:spMkLst>
            <pc:docMk/>
            <pc:sldMk cId="4290414672" sldId="271"/>
            <ac:spMk id="15" creationId="{DBC4BE4D-4B50-4F51-9F85-4B5D60B02D81}"/>
          </ac:spMkLst>
        </pc:spChg>
        <pc:spChg chg="add del">
          <ac:chgData name="Smetanová, Radka" userId="3cd5dd29-66b2-4127-b2d5-b2827dc8c452" providerId="ADAL" clId="{A732CB8D-04C0-4AF3-8C7E-136E4FDBF65F}" dt="2023-03-31T04:50:23.427" v="10" actId="26606"/>
          <ac:spMkLst>
            <pc:docMk/>
            <pc:sldMk cId="4290414672" sldId="271"/>
            <ac:spMk id="20" creationId="{78632963-757B-40C2-BB84-FC6107A54DAD}"/>
          </ac:spMkLst>
        </pc:spChg>
        <pc:spChg chg="add del">
          <ac:chgData name="Smetanová, Radka" userId="3cd5dd29-66b2-4127-b2d5-b2827dc8c452" providerId="ADAL" clId="{A732CB8D-04C0-4AF3-8C7E-136E4FDBF65F}" dt="2023-03-31T04:50:23.427" v="10" actId="26606"/>
          <ac:spMkLst>
            <pc:docMk/>
            <pc:sldMk cId="4290414672" sldId="271"/>
            <ac:spMk id="22" creationId="{2853AE55-7E35-44B0-89F1-3F52B262AF33}"/>
          </ac:spMkLst>
        </pc:spChg>
        <pc:spChg chg="add del">
          <ac:chgData name="Smetanová, Radka" userId="3cd5dd29-66b2-4127-b2d5-b2827dc8c452" providerId="ADAL" clId="{A732CB8D-04C0-4AF3-8C7E-136E4FDBF65F}" dt="2023-03-31T04:50:23.427" v="10" actId="26606"/>
          <ac:spMkLst>
            <pc:docMk/>
            <pc:sldMk cId="4290414672" sldId="271"/>
            <ac:spMk id="24" creationId="{DBC4BE4D-4B50-4F51-9F85-4B5D60B02D81}"/>
          </ac:spMkLst>
        </pc:spChg>
        <pc:spChg chg="add">
          <ac:chgData name="Smetanová, Radka" userId="3cd5dd29-66b2-4127-b2d5-b2827dc8c452" providerId="ADAL" clId="{A732CB8D-04C0-4AF3-8C7E-136E4FDBF65F}" dt="2023-03-31T04:50:23.443" v="11" actId="26606"/>
          <ac:spMkLst>
            <pc:docMk/>
            <pc:sldMk cId="4290414672" sldId="271"/>
            <ac:spMk id="26" creationId="{B6EE7E08-B389-43E5-B019-1B0A8ACBBD93}"/>
          </ac:spMkLst>
        </pc:spChg>
        <pc:spChg chg="add">
          <ac:chgData name="Smetanová, Radka" userId="3cd5dd29-66b2-4127-b2d5-b2827dc8c452" providerId="ADAL" clId="{A732CB8D-04C0-4AF3-8C7E-136E4FDBF65F}" dt="2023-03-31T04:50:23.443" v="11" actId="26606"/>
          <ac:spMkLst>
            <pc:docMk/>
            <pc:sldMk cId="4290414672" sldId="271"/>
            <ac:spMk id="27" creationId="{E60D94A5-8A09-4BAB-8F7C-69BC34C54DDE}"/>
          </ac:spMkLst>
        </pc:spChg>
        <pc:spChg chg="add">
          <ac:chgData name="Smetanová, Radka" userId="3cd5dd29-66b2-4127-b2d5-b2827dc8c452" providerId="ADAL" clId="{A732CB8D-04C0-4AF3-8C7E-136E4FDBF65F}" dt="2023-03-31T04:50:23.443" v="11" actId="26606"/>
          <ac:spMkLst>
            <pc:docMk/>
            <pc:sldMk cId="4290414672" sldId="271"/>
            <ac:spMk id="28" creationId="{7A1AE32B-3A6E-4C5E-8FEB-73861B9A26B5}"/>
          </ac:spMkLst>
        </pc:spChg>
        <pc:picChg chg="del">
          <ac:chgData name="Smetanová, Radka" userId="3cd5dd29-66b2-4127-b2d5-b2827dc8c452" providerId="ADAL" clId="{A732CB8D-04C0-4AF3-8C7E-136E4FDBF65F}" dt="2023-03-31T04:50:18.663" v="7" actId="478"/>
          <ac:picMkLst>
            <pc:docMk/>
            <pc:sldMk cId="4290414672" sldId="271"/>
            <ac:picMk id="4" creationId="{71133DF3-F9D9-4B95-9CA6-3FC18207D79B}"/>
          </ac:picMkLst>
        </pc:picChg>
        <pc:picChg chg="add mod ord">
          <ac:chgData name="Smetanová, Radka" userId="3cd5dd29-66b2-4127-b2d5-b2827dc8c452" providerId="ADAL" clId="{A732CB8D-04C0-4AF3-8C7E-136E4FDBF65F}" dt="2023-03-31T04:50:23.443" v="11" actId="26606"/>
          <ac:picMkLst>
            <pc:docMk/>
            <pc:sldMk cId="4290414672" sldId="271"/>
            <ac:picMk id="10" creationId="{D02907DA-9549-45A6-B54F-A194488094EB}"/>
          </ac:picMkLst>
        </pc:picChg>
      </pc:sldChg>
      <pc:sldChg chg="modTransition">
        <pc:chgData name="Smetanová, Radka" userId="3cd5dd29-66b2-4127-b2d5-b2827dc8c452" providerId="ADAL" clId="{A732CB8D-04C0-4AF3-8C7E-136E4FDBF65F}" dt="2023-03-31T04:49:43.718" v="1"/>
        <pc:sldMkLst>
          <pc:docMk/>
          <pc:sldMk cId="3399040794" sldId="272"/>
        </pc:sldMkLst>
      </pc:sldChg>
      <pc:sldChg chg="modTransition">
        <pc:chgData name="Smetanová, Radka" userId="3cd5dd29-66b2-4127-b2d5-b2827dc8c452" providerId="ADAL" clId="{A732CB8D-04C0-4AF3-8C7E-136E4FDBF65F}" dt="2023-03-31T04:49:43.718" v="1"/>
        <pc:sldMkLst>
          <pc:docMk/>
          <pc:sldMk cId="3527817916" sldId="273"/>
        </pc:sldMkLst>
      </pc:sldChg>
      <pc:sldChg chg="modTransition">
        <pc:chgData name="Smetanová, Radka" userId="3cd5dd29-66b2-4127-b2d5-b2827dc8c452" providerId="ADAL" clId="{A732CB8D-04C0-4AF3-8C7E-136E4FDBF65F}" dt="2023-03-31T04:49:43.718" v="1"/>
        <pc:sldMkLst>
          <pc:docMk/>
          <pc:sldMk cId="2239708590" sldId="274"/>
        </pc:sldMkLst>
      </pc:sldChg>
      <pc:sldChg chg="modTransition">
        <pc:chgData name="Smetanová, Radka" userId="3cd5dd29-66b2-4127-b2d5-b2827dc8c452" providerId="ADAL" clId="{A732CB8D-04C0-4AF3-8C7E-136E4FDBF65F}" dt="2023-03-31T04:49:43.718" v="1"/>
        <pc:sldMkLst>
          <pc:docMk/>
          <pc:sldMk cId="944396168" sldId="275"/>
        </pc:sldMkLst>
      </pc:sldChg>
      <pc:sldChg chg="modTransition">
        <pc:chgData name="Smetanová, Radka" userId="3cd5dd29-66b2-4127-b2d5-b2827dc8c452" providerId="ADAL" clId="{A732CB8D-04C0-4AF3-8C7E-136E4FDBF65F}" dt="2023-03-31T04:49:43.718" v="1"/>
        <pc:sldMkLst>
          <pc:docMk/>
          <pc:sldMk cId="2431192326" sldId="276"/>
        </pc:sldMkLst>
      </pc:sldChg>
      <pc:sldChg chg="modTransition">
        <pc:chgData name="Smetanová, Radka" userId="3cd5dd29-66b2-4127-b2d5-b2827dc8c452" providerId="ADAL" clId="{A732CB8D-04C0-4AF3-8C7E-136E4FDBF65F}" dt="2023-03-31T04:49:43.718" v="1"/>
        <pc:sldMkLst>
          <pc:docMk/>
          <pc:sldMk cId="4268198817" sldId="277"/>
        </pc:sldMkLst>
      </pc:sldChg>
      <pc:sldChg chg="modTransition">
        <pc:chgData name="Smetanová, Radka" userId="3cd5dd29-66b2-4127-b2d5-b2827dc8c452" providerId="ADAL" clId="{A732CB8D-04C0-4AF3-8C7E-136E4FDBF65F}" dt="2023-03-31T04:49:43.718" v="1"/>
        <pc:sldMkLst>
          <pc:docMk/>
          <pc:sldMk cId="562032490" sldId="278"/>
        </pc:sldMkLst>
      </pc:sldChg>
      <pc:sldChg chg="modSp modTransition">
        <pc:chgData name="Smetanová, Radka" userId="3cd5dd29-66b2-4127-b2d5-b2827dc8c452" providerId="ADAL" clId="{A732CB8D-04C0-4AF3-8C7E-136E4FDBF65F}" dt="2023-03-31T04:54:09.477" v="85" actId="113"/>
        <pc:sldMkLst>
          <pc:docMk/>
          <pc:sldMk cId="3678931579" sldId="279"/>
        </pc:sldMkLst>
        <pc:spChg chg="mod">
          <ac:chgData name="Smetanová, Radka" userId="3cd5dd29-66b2-4127-b2d5-b2827dc8c452" providerId="ADAL" clId="{A732CB8D-04C0-4AF3-8C7E-136E4FDBF65F}" dt="2023-03-31T04:54:09.477" v="85" actId="113"/>
          <ac:spMkLst>
            <pc:docMk/>
            <pc:sldMk cId="3678931579" sldId="279"/>
            <ac:spMk id="6" creationId="{AAE5ABCA-4D53-4421-B0EE-826E0FC1206F}"/>
          </ac:spMkLst>
        </pc:spChg>
      </pc:sldChg>
      <pc:sldChg chg="modTransition">
        <pc:chgData name="Smetanová, Radka" userId="3cd5dd29-66b2-4127-b2d5-b2827dc8c452" providerId="ADAL" clId="{A732CB8D-04C0-4AF3-8C7E-136E4FDBF65F}" dt="2023-03-31T04:49:43.718" v="1"/>
        <pc:sldMkLst>
          <pc:docMk/>
          <pc:sldMk cId="601643454" sldId="280"/>
        </pc:sldMkLst>
      </pc:sldChg>
      <pc:sldChg chg="add ord">
        <pc:chgData name="Smetanová, Radka" userId="3cd5dd29-66b2-4127-b2d5-b2827dc8c452" providerId="ADAL" clId="{A732CB8D-04C0-4AF3-8C7E-136E4FDBF65F}" dt="2023-03-31T04:52:20.693" v="68"/>
        <pc:sldMkLst>
          <pc:docMk/>
          <pc:sldMk cId="250012994" sldId="281"/>
        </pc:sldMkLst>
      </pc:sldChg>
      <pc:sldMasterChg chg="modTransition modSldLayout">
        <pc:chgData name="Smetanová, Radka" userId="3cd5dd29-66b2-4127-b2d5-b2827dc8c452" providerId="ADAL" clId="{A732CB8D-04C0-4AF3-8C7E-136E4FDBF65F}" dt="2023-03-31T04:49:43.718" v="1"/>
        <pc:sldMasterMkLst>
          <pc:docMk/>
          <pc:sldMasterMk cId="455665149" sldId="2147483738"/>
        </pc:sldMasterMkLst>
        <pc:sldLayoutChg chg="modTransition">
          <pc:chgData name="Smetanová, Radka" userId="3cd5dd29-66b2-4127-b2d5-b2827dc8c452" providerId="ADAL" clId="{A732CB8D-04C0-4AF3-8C7E-136E4FDBF65F}" dt="2023-03-31T04:49:43.718" v="1"/>
          <pc:sldLayoutMkLst>
            <pc:docMk/>
            <pc:sldMasterMk cId="455665149" sldId="2147483738"/>
            <pc:sldLayoutMk cId="696609627" sldId="2147483727"/>
          </pc:sldLayoutMkLst>
        </pc:sldLayoutChg>
        <pc:sldLayoutChg chg="modTransition">
          <pc:chgData name="Smetanová, Radka" userId="3cd5dd29-66b2-4127-b2d5-b2827dc8c452" providerId="ADAL" clId="{A732CB8D-04C0-4AF3-8C7E-136E4FDBF65F}" dt="2023-03-31T04:49:43.718" v="1"/>
          <pc:sldLayoutMkLst>
            <pc:docMk/>
            <pc:sldMasterMk cId="455665149" sldId="2147483738"/>
            <pc:sldLayoutMk cId="2703811307" sldId="2147483728"/>
          </pc:sldLayoutMkLst>
        </pc:sldLayoutChg>
        <pc:sldLayoutChg chg="modTransition">
          <pc:chgData name="Smetanová, Radka" userId="3cd5dd29-66b2-4127-b2d5-b2827dc8c452" providerId="ADAL" clId="{A732CB8D-04C0-4AF3-8C7E-136E4FDBF65F}" dt="2023-03-31T04:49:43.718" v="1"/>
          <pc:sldLayoutMkLst>
            <pc:docMk/>
            <pc:sldMasterMk cId="455665149" sldId="2147483738"/>
            <pc:sldLayoutMk cId="244098018" sldId="2147483729"/>
          </pc:sldLayoutMkLst>
        </pc:sldLayoutChg>
        <pc:sldLayoutChg chg="modTransition">
          <pc:chgData name="Smetanová, Radka" userId="3cd5dd29-66b2-4127-b2d5-b2827dc8c452" providerId="ADAL" clId="{A732CB8D-04C0-4AF3-8C7E-136E4FDBF65F}" dt="2023-03-31T04:49:43.718" v="1"/>
          <pc:sldLayoutMkLst>
            <pc:docMk/>
            <pc:sldMasterMk cId="455665149" sldId="2147483738"/>
            <pc:sldLayoutMk cId="611602526" sldId="2147483730"/>
          </pc:sldLayoutMkLst>
        </pc:sldLayoutChg>
        <pc:sldLayoutChg chg="modTransition">
          <pc:chgData name="Smetanová, Radka" userId="3cd5dd29-66b2-4127-b2d5-b2827dc8c452" providerId="ADAL" clId="{A732CB8D-04C0-4AF3-8C7E-136E4FDBF65F}" dt="2023-03-31T04:49:43.718" v="1"/>
          <pc:sldLayoutMkLst>
            <pc:docMk/>
            <pc:sldMasterMk cId="455665149" sldId="2147483738"/>
            <pc:sldLayoutMk cId="442723978" sldId="2147483731"/>
          </pc:sldLayoutMkLst>
        </pc:sldLayoutChg>
        <pc:sldLayoutChg chg="modTransition">
          <pc:chgData name="Smetanová, Radka" userId="3cd5dd29-66b2-4127-b2d5-b2827dc8c452" providerId="ADAL" clId="{A732CB8D-04C0-4AF3-8C7E-136E4FDBF65F}" dt="2023-03-31T04:49:43.718" v="1"/>
          <pc:sldLayoutMkLst>
            <pc:docMk/>
            <pc:sldMasterMk cId="455665149" sldId="2147483738"/>
            <pc:sldLayoutMk cId="3057439279" sldId="2147483732"/>
          </pc:sldLayoutMkLst>
        </pc:sldLayoutChg>
        <pc:sldLayoutChg chg="modTransition">
          <pc:chgData name="Smetanová, Radka" userId="3cd5dd29-66b2-4127-b2d5-b2827dc8c452" providerId="ADAL" clId="{A732CB8D-04C0-4AF3-8C7E-136E4FDBF65F}" dt="2023-03-31T04:49:43.718" v="1"/>
          <pc:sldLayoutMkLst>
            <pc:docMk/>
            <pc:sldMasterMk cId="455665149" sldId="2147483738"/>
            <pc:sldLayoutMk cId="2488304393" sldId="2147483733"/>
          </pc:sldLayoutMkLst>
        </pc:sldLayoutChg>
        <pc:sldLayoutChg chg="modTransition">
          <pc:chgData name="Smetanová, Radka" userId="3cd5dd29-66b2-4127-b2d5-b2827dc8c452" providerId="ADAL" clId="{A732CB8D-04C0-4AF3-8C7E-136E4FDBF65F}" dt="2023-03-31T04:49:43.718" v="1"/>
          <pc:sldLayoutMkLst>
            <pc:docMk/>
            <pc:sldMasterMk cId="455665149" sldId="2147483738"/>
            <pc:sldLayoutMk cId="2745698905" sldId="2147483734"/>
          </pc:sldLayoutMkLst>
        </pc:sldLayoutChg>
        <pc:sldLayoutChg chg="modTransition">
          <pc:chgData name="Smetanová, Radka" userId="3cd5dd29-66b2-4127-b2d5-b2827dc8c452" providerId="ADAL" clId="{A732CB8D-04C0-4AF3-8C7E-136E4FDBF65F}" dt="2023-03-31T04:49:43.718" v="1"/>
          <pc:sldLayoutMkLst>
            <pc:docMk/>
            <pc:sldMasterMk cId="455665149" sldId="2147483738"/>
            <pc:sldLayoutMk cId="3101345616" sldId="2147483735"/>
          </pc:sldLayoutMkLst>
        </pc:sldLayoutChg>
        <pc:sldLayoutChg chg="modTransition">
          <pc:chgData name="Smetanová, Radka" userId="3cd5dd29-66b2-4127-b2d5-b2827dc8c452" providerId="ADAL" clId="{A732CB8D-04C0-4AF3-8C7E-136E4FDBF65F}" dt="2023-03-31T04:49:43.718" v="1"/>
          <pc:sldLayoutMkLst>
            <pc:docMk/>
            <pc:sldMasterMk cId="455665149" sldId="2147483738"/>
            <pc:sldLayoutMk cId="1263579837" sldId="2147483736"/>
          </pc:sldLayoutMkLst>
        </pc:sldLayoutChg>
        <pc:sldLayoutChg chg="modTransition">
          <pc:chgData name="Smetanová, Radka" userId="3cd5dd29-66b2-4127-b2d5-b2827dc8c452" providerId="ADAL" clId="{A732CB8D-04C0-4AF3-8C7E-136E4FDBF65F}" dt="2023-03-31T04:49:43.718" v="1"/>
          <pc:sldLayoutMkLst>
            <pc:docMk/>
            <pc:sldMasterMk cId="455665149" sldId="2147483738"/>
            <pc:sldLayoutMk cId="1744423031" sldId="2147483737"/>
          </pc:sldLayoutMkLst>
        </pc:sldLayoutChg>
      </pc:sldMasterChg>
    </pc:docChg>
  </pc:docChgLst>
  <pc:docChgLst>
    <pc:chgData name="Smetanová, Radka" userId="3cd5dd29-66b2-4127-b2d5-b2827dc8c452" providerId="ADAL" clId="{C10D47BA-6F2C-4374-AED3-F521E71B663A}"/>
    <pc:docChg chg="custSel modSld">
      <pc:chgData name="Smetanová, Radka" userId="3cd5dd29-66b2-4127-b2d5-b2827dc8c452" providerId="ADAL" clId="{C10D47BA-6F2C-4374-AED3-F521E71B663A}" dt="2025-04-09T09:51:46.573" v="125" actId="404"/>
      <pc:docMkLst>
        <pc:docMk/>
      </pc:docMkLst>
      <pc:sldChg chg="addSp delSp modSp mod modClrScheme delDesignElem chgLayout">
        <pc:chgData name="Smetanová, Radka" userId="3cd5dd29-66b2-4127-b2d5-b2827dc8c452" providerId="ADAL" clId="{C10D47BA-6F2C-4374-AED3-F521E71B663A}" dt="2025-04-09T09:50:41.973" v="120" actId="108"/>
        <pc:sldMkLst>
          <pc:docMk/>
          <pc:sldMk cId="4290414672" sldId="271"/>
        </pc:sldMkLst>
        <pc:spChg chg="mod ord">
          <ac:chgData name="Smetanová, Radka" userId="3cd5dd29-66b2-4127-b2d5-b2827dc8c452" providerId="ADAL" clId="{C10D47BA-6F2C-4374-AED3-F521E71B663A}" dt="2025-04-09T09:43:59.669" v="0" actId="700"/>
          <ac:spMkLst>
            <pc:docMk/>
            <pc:sldMk cId="4290414672" sldId="271"/>
            <ac:spMk id="2" creationId="{D14B8FE8-70A7-44DF-A240-E96502E2F6F6}"/>
          </ac:spMkLst>
        </pc:spChg>
        <pc:spChg chg="mod ord">
          <ac:chgData name="Smetanová, Radka" userId="3cd5dd29-66b2-4127-b2d5-b2827dc8c452" providerId="ADAL" clId="{C10D47BA-6F2C-4374-AED3-F521E71B663A}" dt="2025-04-09T09:50:05.890" v="107" actId="20577"/>
          <ac:spMkLst>
            <pc:docMk/>
            <pc:sldMk cId="4290414672" sldId="271"/>
            <ac:spMk id="3" creationId="{9E31F01E-D2EA-4B50-B365-EF8D1F3C11B0}"/>
          </ac:spMkLst>
        </pc:spChg>
        <pc:spChg chg="add mod ord">
          <ac:chgData name="Smetanová, Radka" userId="3cd5dd29-66b2-4127-b2d5-b2827dc8c452" providerId="ADAL" clId="{C10D47BA-6F2C-4374-AED3-F521E71B663A}" dt="2025-04-09T09:44:18.786" v="9" actId="122"/>
          <ac:spMkLst>
            <pc:docMk/>
            <pc:sldMk cId="4290414672" sldId="271"/>
            <ac:spMk id="4" creationId="{B0928A5F-7DE6-0A11-3354-93EA8E3D7D58}"/>
          </ac:spMkLst>
        </pc:spChg>
        <pc:spChg chg="add mod ord">
          <ac:chgData name="Smetanová, Radka" userId="3cd5dd29-66b2-4127-b2d5-b2827dc8c452" providerId="ADAL" clId="{C10D47BA-6F2C-4374-AED3-F521E71B663A}" dt="2025-04-09T09:44:24.386" v="14" actId="122"/>
          <ac:spMkLst>
            <pc:docMk/>
            <pc:sldMk cId="4290414672" sldId="271"/>
            <ac:spMk id="5" creationId="{05F23474-A618-54C1-5A6E-2CD57F54F275}"/>
          </ac:spMkLst>
        </pc:spChg>
        <pc:spChg chg="add mod ord">
          <ac:chgData name="Smetanová, Radka" userId="3cd5dd29-66b2-4127-b2d5-b2827dc8c452" providerId="ADAL" clId="{C10D47BA-6F2C-4374-AED3-F521E71B663A}" dt="2025-04-09T09:50:41.973" v="120" actId="108"/>
          <ac:spMkLst>
            <pc:docMk/>
            <pc:sldMk cId="4290414672" sldId="271"/>
            <ac:spMk id="6" creationId="{3EFBF913-8CA9-AE3D-23CD-A72D4984EB04}"/>
          </ac:spMkLst>
        </pc:spChg>
        <pc:spChg chg="del">
          <ac:chgData name="Smetanová, Radka" userId="3cd5dd29-66b2-4127-b2d5-b2827dc8c452" providerId="ADAL" clId="{C10D47BA-6F2C-4374-AED3-F521E71B663A}" dt="2025-04-09T09:43:59.669" v="0" actId="700"/>
          <ac:spMkLst>
            <pc:docMk/>
            <pc:sldMk cId="4290414672" sldId="271"/>
            <ac:spMk id="26" creationId="{B6EE7E08-B389-43E5-B019-1B0A8ACBBD93}"/>
          </ac:spMkLst>
        </pc:spChg>
        <pc:spChg chg="del">
          <ac:chgData name="Smetanová, Radka" userId="3cd5dd29-66b2-4127-b2d5-b2827dc8c452" providerId="ADAL" clId="{C10D47BA-6F2C-4374-AED3-F521E71B663A}" dt="2025-04-09T09:43:59.669" v="0" actId="700"/>
          <ac:spMkLst>
            <pc:docMk/>
            <pc:sldMk cId="4290414672" sldId="271"/>
            <ac:spMk id="27" creationId="{E60D94A5-8A09-4BAB-8F7C-69BC34C54DDE}"/>
          </ac:spMkLst>
        </pc:spChg>
        <pc:spChg chg="del">
          <ac:chgData name="Smetanová, Radka" userId="3cd5dd29-66b2-4127-b2d5-b2827dc8c452" providerId="ADAL" clId="{C10D47BA-6F2C-4374-AED3-F521E71B663A}" dt="2025-04-09T09:43:59.669" v="0" actId="700"/>
          <ac:spMkLst>
            <pc:docMk/>
            <pc:sldMk cId="4290414672" sldId="271"/>
            <ac:spMk id="28" creationId="{7A1AE32B-3A6E-4C5E-8FEB-73861B9A26B5}"/>
          </ac:spMkLst>
        </pc:spChg>
        <pc:picChg chg="mod">
          <ac:chgData name="Smetanová, Radka" userId="3cd5dd29-66b2-4127-b2d5-b2827dc8c452" providerId="ADAL" clId="{C10D47BA-6F2C-4374-AED3-F521E71B663A}" dt="2025-04-09T09:44:11.587" v="4" actId="14100"/>
          <ac:picMkLst>
            <pc:docMk/>
            <pc:sldMk cId="4290414672" sldId="271"/>
            <ac:picMk id="10" creationId="{D02907DA-9549-45A6-B54F-A194488094EB}"/>
          </ac:picMkLst>
        </pc:picChg>
      </pc:sldChg>
      <pc:sldChg chg="modSp mod">
        <pc:chgData name="Smetanová, Radka" userId="3cd5dd29-66b2-4127-b2d5-b2827dc8c452" providerId="ADAL" clId="{C10D47BA-6F2C-4374-AED3-F521E71B663A}" dt="2025-04-09T09:51:46.573" v="125" actId="404"/>
        <pc:sldMkLst>
          <pc:docMk/>
          <pc:sldMk cId="250012994" sldId="281"/>
        </pc:sldMkLst>
        <pc:spChg chg="mod">
          <ac:chgData name="Smetanová, Radka" userId="3cd5dd29-66b2-4127-b2d5-b2827dc8c452" providerId="ADAL" clId="{C10D47BA-6F2C-4374-AED3-F521E71B663A}" dt="2025-04-09T09:51:46.573" v="125" actId="404"/>
          <ac:spMkLst>
            <pc:docMk/>
            <pc:sldMk cId="250012994" sldId="281"/>
            <ac:spMk id="2" creationId="{5478425F-6081-4DFF-996F-45107450D88E}"/>
          </ac:spMkLst>
        </pc:spChg>
        <pc:spChg chg="mod">
          <ac:chgData name="Smetanová, Radka" userId="3cd5dd29-66b2-4127-b2d5-b2827dc8c452" providerId="ADAL" clId="{C10D47BA-6F2C-4374-AED3-F521E71B663A}" dt="2025-04-09T09:50:56.623" v="123" actId="6549"/>
          <ac:spMkLst>
            <pc:docMk/>
            <pc:sldMk cId="250012994" sldId="281"/>
            <ac:spMk id="3" creationId="{72A3B215-8C91-4B81-9908-26EA6CAED5DC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F25AD1-3B5D-4CFE-A1A4-4DC1D5B59150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740B2AF-C12D-4830-ADDA-3E67D694C4CF}">
      <dgm:prSet/>
      <dgm:spPr/>
      <dgm:t>
        <a:bodyPr/>
        <a:lstStyle/>
        <a:p>
          <a:r>
            <a:rPr lang="cs-CZ" dirty="0" err="1"/>
            <a:t>experience</a:t>
          </a:r>
          <a:r>
            <a:rPr lang="cs-CZ" dirty="0"/>
            <a:t>, „</a:t>
          </a:r>
          <a:r>
            <a:rPr lang="cs-CZ" dirty="0" err="1"/>
            <a:t>life</a:t>
          </a:r>
          <a:r>
            <a:rPr lang="cs-CZ" dirty="0"/>
            <a:t> </a:t>
          </a:r>
          <a:r>
            <a:rPr lang="cs-CZ" dirty="0" err="1"/>
            <a:t>score</a:t>
          </a:r>
          <a:r>
            <a:rPr lang="cs-CZ" dirty="0"/>
            <a:t>“</a:t>
          </a:r>
          <a:endParaRPr lang="en-US" dirty="0"/>
        </a:p>
      </dgm:t>
    </dgm:pt>
    <dgm:pt modelId="{D50FEFDA-1DBC-4308-A854-5FD9EC4133D6}" type="parTrans" cxnId="{1D3FEF45-848E-402C-8541-3F09455F1BF5}">
      <dgm:prSet/>
      <dgm:spPr/>
      <dgm:t>
        <a:bodyPr/>
        <a:lstStyle/>
        <a:p>
          <a:endParaRPr lang="en-US"/>
        </a:p>
      </dgm:t>
    </dgm:pt>
    <dgm:pt modelId="{1DD7E74D-462A-483E-B75B-E9E4B975D259}" type="sibTrans" cxnId="{1D3FEF45-848E-402C-8541-3F09455F1BF5}">
      <dgm:prSet/>
      <dgm:spPr/>
      <dgm:t>
        <a:bodyPr/>
        <a:lstStyle/>
        <a:p>
          <a:endParaRPr lang="en-US"/>
        </a:p>
      </dgm:t>
    </dgm:pt>
    <dgm:pt modelId="{8212FF85-A440-424C-848A-AD10BFD5D8D2}">
      <dgm:prSet/>
      <dgm:spPr/>
      <dgm:t>
        <a:bodyPr/>
        <a:lstStyle/>
        <a:p>
          <a:r>
            <a:rPr lang="en-US" i="1" dirty="0"/>
            <a:t>I</a:t>
          </a:r>
          <a:r>
            <a:rPr lang="en-US" i="1" dirty="0">
              <a:solidFill>
                <a:srgbClr val="0070C0"/>
              </a:solidFill>
            </a:rPr>
            <a:t>'ve</a:t>
          </a:r>
          <a:r>
            <a:rPr lang="en-US" i="1" dirty="0"/>
            <a:t> </a:t>
          </a:r>
          <a:r>
            <a:rPr lang="en-US" i="1" dirty="0">
              <a:solidFill>
                <a:schemeClr val="accent2">
                  <a:lumMod val="60000"/>
                  <a:lumOff val="40000"/>
                </a:schemeClr>
              </a:solidFill>
            </a:rPr>
            <a:t>been</a:t>
          </a:r>
          <a:r>
            <a:rPr lang="en-US" i="1" dirty="0"/>
            <a:t> to the USA twice. </a:t>
          </a:r>
          <a:endParaRPr lang="en-US" dirty="0"/>
        </a:p>
      </dgm:t>
    </dgm:pt>
    <dgm:pt modelId="{B0BDB30B-4C7C-4D50-9CE1-8716F56E5352}" type="parTrans" cxnId="{43527B5C-7ACA-4329-8D79-69B27C71AC55}">
      <dgm:prSet/>
      <dgm:spPr/>
      <dgm:t>
        <a:bodyPr/>
        <a:lstStyle/>
        <a:p>
          <a:endParaRPr lang="en-US"/>
        </a:p>
      </dgm:t>
    </dgm:pt>
    <dgm:pt modelId="{B2E87566-70D7-4687-BA6C-CC5982C32479}" type="sibTrans" cxnId="{43527B5C-7ACA-4329-8D79-69B27C71AC55}">
      <dgm:prSet/>
      <dgm:spPr/>
      <dgm:t>
        <a:bodyPr/>
        <a:lstStyle/>
        <a:p>
          <a:endParaRPr lang="en-US"/>
        </a:p>
      </dgm:t>
    </dgm:pt>
    <dgm:pt modelId="{F1B78F08-143B-4796-A9EA-A40AEE5CB2EF}">
      <dgm:prSet/>
      <dgm:spPr/>
      <dgm:t>
        <a:bodyPr/>
        <a:lstStyle/>
        <a:p>
          <a:r>
            <a:rPr lang="en-US" i="1" dirty="0"/>
            <a:t>I </a:t>
          </a:r>
          <a:r>
            <a:rPr lang="en-US" i="1" dirty="0">
              <a:solidFill>
                <a:srgbClr val="0070C0"/>
              </a:solidFill>
            </a:rPr>
            <a:t>have</a:t>
          </a:r>
          <a:r>
            <a:rPr lang="en-US" i="1" dirty="0">
              <a:solidFill>
                <a:srgbClr val="FF0000"/>
              </a:solidFill>
            </a:rPr>
            <a:t>n't</a:t>
          </a:r>
          <a:r>
            <a:rPr lang="en-US" i="1" dirty="0"/>
            <a:t> </a:t>
          </a:r>
          <a:r>
            <a:rPr lang="en-US" i="1" dirty="0">
              <a:solidFill>
                <a:schemeClr val="accent2">
                  <a:lumMod val="60000"/>
                  <a:lumOff val="40000"/>
                </a:schemeClr>
              </a:solidFill>
            </a:rPr>
            <a:t>seen</a:t>
          </a:r>
          <a:r>
            <a:rPr lang="en-US" i="1" dirty="0"/>
            <a:t> the film.</a:t>
          </a:r>
          <a:endParaRPr lang="en-US" dirty="0"/>
        </a:p>
      </dgm:t>
    </dgm:pt>
    <dgm:pt modelId="{89A58A45-F110-4D0B-93E8-786F96D50A1E}" type="parTrans" cxnId="{43B8E909-8504-47C6-BED7-349CC9494D1C}">
      <dgm:prSet/>
      <dgm:spPr/>
      <dgm:t>
        <a:bodyPr/>
        <a:lstStyle/>
        <a:p>
          <a:endParaRPr lang="en-US"/>
        </a:p>
      </dgm:t>
    </dgm:pt>
    <dgm:pt modelId="{BDBDBF03-65FA-4DE0-B93D-2E81C6A426C9}" type="sibTrans" cxnId="{43B8E909-8504-47C6-BED7-349CC9494D1C}">
      <dgm:prSet/>
      <dgm:spPr/>
      <dgm:t>
        <a:bodyPr/>
        <a:lstStyle/>
        <a:p>
          <a:endParaRPr lang="en-US"/>
        </a:p>
      </dgm:t>
    </dgm:pt>
    <dgm:pt modelId="{A6129082-0120-4775-83BF-1C92D58F7AC9}">
      <dgm:prSet/>
      <dgm:spPr/>
      <dgm:t>
        <a:bodyPr/>
        <a:lstStyle/>
        <a:p>
          <a:r>
            <a:rPr lang="cs-CZ" dirty="0"/>
            <a:t>changes, „something is different today“ </a:t>
          </a:r>
          <a:endParaRPr lang="en-US" dirty="0"/>
        </a:p>
      </dgm:t>
    </dgm:pt>
    <dgm:pt modelId="{CA377215-2CB8-4136-8E65-0505FC95C58B}" type="parTrans" cxnId="{10BA21A5-083F-4CA0-B7E1-6ED388E33366}">
      <dgm:prSet/>
      <dgm:spPr/>
      <dgm:t>
        <a:bodyPr/>
        <a:lstStyle/>
        <a:p>
          <a:endParaRPr lang="en-US"/>
        </a:p>
      </dgm:t>
    </dgm:pt>
    <dgm:pt modelId="{0E2ED966-F912-4225-B086-5949B320A4E6}" type="sibTrans" cxnId="{10BA21A5-083F-4CA0-B7E1-6ED388E33366}">
      <dgm:prSet/>
      <dgm:spPr/>
      <dgm:t>
        <a:bodyPr/>
        <a:lstStyle/>
        <a:p>
          <a:endParaRPr lang="en-US"/>
        </a:p>
      </dgm:t>
    </dgm:pt>
    <dgm:pt modelId="{11A538D3-38B5-431E-ADF6-B707E2846457}">
      <dgm:prSet/>
      <dgm:spPr/>
      <dgm:t>
        <a:bodyPr/>
        <a:lstStyle/>
        <a:p>
          <a:r>
            <a:rPr lang="en-US" i="1" dirty="0"/>
            <a:t>I</a:t>
          </a:r>
          <a:r>
            <a:rPr lang="en-US" i="1" dirty="0">
              <a:solidFill>
                <a:srgbClr val="0070C0"/>
              </a:solidFill>
            </a:rPr>
            <a:t>'ve</a:t>
          </a:r>
          <a:r>
            <a:rPr lang="en-US" i="1" dirty="0"/>
            <a:t> </a:t>
          </a:r>
          <a:r>
            <a:rPr lang="en-US" i="1" dirty="0">
              <a:solidFill>
                <a:schemeClr val="accent2">
                  <a:lumMod val="60000"/>
                  <a:lumOff val="40000"/>
                </a:schemeClr>
              </a:solidFill>
            </a:rPr>
            <a:t>become</a:t>
          </a:r>
          <a:r>
            <a:rPr lang="en-US" i="1" dirty="0"/>
            <a:t> a teacher. </a:t>
          </a:r>
          <a:endParaRPr lang="en-US" dirty="0"/>
        </a:p>
      </dgm:t>
    </dgm:pt>
    <dgm:pt modelId="{F0E961E1-19ED-4DBD-A20C-E960E34F6A68}" type="parTrans" cxnId="{A5DDBCDC-E9B3-4C59-8CDD-B3118B904CEA}">
      <dgm:prSet/>
      <dgm:spPr/>
      <dgm:t>
        <a:bodyPr/>
        <a:lstStyle/>
        <a:p>
          <a:endParaRPr lang="en-US"/>
        </a:p>
      </dgm:t>
    </dgm:pt>
    <dgm:pt modelId="{6A22AE8C-944E-4B8B-B988-C43C86906EC0}" type="sibTrans" cxnId="{A5DDBCDC-E9B3-4C59-8CDD-B3118B904CEA}">
      <dgm:prSet/>
      <dgm:spPr/>
      <dgm:t>
        <a:bodyPr/>
        <a:lstStyle/>
        <a:p>
          <a:endParaRPr lang="en-US"/>
        </a:p>
      </dgm:t>
    </dgm:pt>
    <dgm:pt modelId="{F76BA124-732F-4619-B2B8-5045F5D24E46}">
      <dgm:prSet/>
      <dgm:spPr/>
      <dgm:t>
        <a:bodyPr/>
        <a:lstStyle/>
        <a:p>
          <a:r>
            <a:rPr lang="en-US" i="1" dirty="0"/>
            <a:t>I</a:t>
          </a:r>
          <a:r>
            <a:rPr lang="en-US" i="1" dirty="0">
              <a:solidFill>
                <a:srgbClr val="0070C0"/>
              </a:solidFill>
            </a:rPr>
            <a:t>'ve </a:t>
          </a:r>
          <a:r>
            <a:rPr lang="en-US" i="1" dirty="0">
              <a:solidFill>
                <a:schemeClr val="accent2">
                  <a:lumMod val="60000"/>
                  <a:lumOff val="40000"/>
                </a:schemeClr>
              </a:solidFill>
            </a:rPr>
            <a:t>lost</a:t>
          </a:r>
          <a:r>
            <a:rPr lang="en-US" i="1" dirty="0"/>
            <a:t> my keys. </a:t>
          </a:r>
          <a:endParaRPr lang="en-US" dirty="0"/>
        </a:p>
      </dgm:t>
    </dgm:pt>
    <dgm:pt modelId="{740FDC10-FA40-4D1F-A57A-F8EFC8ED157C}" type="parTrans" cxnId="{EEE25E77-AB4D-49BA-B606-865C5599A046}">
      <dgm:prSet/>
      <dgm:spPr/>
      <dgm:t>
        <a:bodyPr/>
        <a:lstStyle/>
        <a:p>
          <a:endParaRPr lang="en-US"/>
        </a:p>
      </dgm:t>
    </dgm:pt>
    <dgm:pt modelId="{02FD27B8-B27E-4BBE-AC20-0660FDC36348}" type="sibTrans" cxnId="{EEE25E77-AB4D-49BA-B606-865C5599A046}">
      <dgm:prSet/>
      <dgm:spPr/>
      <dgm:t>
        <a:bodyPr/>
        <a:lstStyle/>
        <a:p>
          <a:endParaRPr lang="en-US"/>
        </a:p>
      </dgm:t>
    </dgm:pt>
    <dgm:pt modelId="{6DB752CA-9792-4595-BC7C-9FE355513CF3}">
      <dgm:prSet custT="1"/>
      <dgm:spPr/>
      <dgm:t>
        <a:bodyPr/>
        <a:lstStyle/>
        <a:p>
          <a:r>
            <a:rPr lang="cs-CZ" sz="2400" dirty="0"/>
            <a:t>something happened recently </a:t>
          </a:r>
          <a:r>
            <a:rPr lang="cs-CZ" sz="1100" dirty="0"/>
            <a:t>(nedávno, v poslední době)</a:t>
          </a:r>
          <a:r>
            <a:rPr lang="en-US" sz="1100" dirty="0"/>
            <a:t> </a:t>
          </a:r>
          <a:endParaRPr lang="en-US" sz="2400" dirty="0"/>
        </a:p>
      </dgm:t>
    </dgm:pt>
    <dgm:pt modelId="{925F909D-3E1A-434D-85BD-2295876F7941}" type="parTrans" cxnId="{35B22DC2-39AB-458D-A8D0-E5085293560C}">
      <dgm:prSet/>
      <dgm:spPr/>
      <dgm:t>
        <a:bodyPr/>
        <a:lstStyle/>
        <a:p>
          <a:endParaRPr lang="en-US"/>
        </a:p>
      </dgm:t>
    </dgm:pt>
    <dgm:pt modelId="{71CA07BB-62D6-4C69-8FF0-9534856F0E7C}" type="sibTrans" cxnId="{35B22DC2-39AB-458D-A8D0-E5085293560C}">
      <dgm:prSet/>
      <dgm:spPr/>
      <dgm:t>
        <a:bodyPr/>
        <a:lstStyle/>
        <a:p>
          <a:endParaRPr lang="en-US"/>
        </a:p>
      </dgm:t>
    </dgm:pt>
    <dgm:pt modelId="{8830D9A4-D158-4CD7-8665-BB44BAA33F31}">
      <dgm:prSet/>
      <dgm:spPr/>
      <dgm:t>
        <a:bodyPr/>
        <a:lstStyle/>
        <a:p>
          <a:r>
            <a:rPr lang="en-US" i="1" dirty="0"/>
            <a:t>I </a:t>
          </a:r>
          <a:r>
            <a:rPr lang="en-US" i="1" dirty="0">
              <a:solidFill>
                <a:srgbClr val="0070C0"/>
              </a:solidFill>
            </a:rPr>
            <a:t>have</a:t>
          </a:r>
          <a:r>
            <a:rPr lang="en-US" i="1" dirty="0">
              <a:solidFill>
                <a:srgbClr val="FF0000"/>
              </a:solidFill>
            </a:rPr>
            <a:t>n't</a:t>
          </a:r>
          <a:r>
            <a:rPr lang="en-US" i="1" dirty="0"/>
            <a:t> </a:t>
          </a:r>
          <a:r>
            <a:rPr lang="en-US" i="1" dirty="0">
              <a:solidFill>
                <a:schemeClr val="accent2">
                  <a:lumMod val="60000"/>
                  <a:lumOff val="40000"/>
                </a:schemeClr>
              </a:solidFill>
            </a:rPr>
            <a:t>seen</a:t>
          </a:r>
          <a:r>
            <a:rPr lang="en-US" i="1" dirty="0"/>
            <a:t> her recently. </a:t>
          </a:r>
          <a:endParaRPr lang="en-US" dirty="0"/>
        </a:p>
      </dgm:t>
    </dgm:pt>
    <dgm:pt modelId="{BEEB33EF-5C16-45B1-91C9-8ACF5EBE0676}" type="parTrans" cxnId="{1029EDB2-9264-4FF4-96AD-1BC8C0666D74}">
      <dgm:prSet/>
      <dgm:spPr/>
      <dgm:t>
        <a:bodyPr/>
        <a:lstStyle/>
        <a:p>
          <a:endParaRPr lang="en-US"/>
        </a:p>
      </dgm:t>
    </dgm:pt>
    <dgm:pt modelId="{791DC09A-3886-4F89-A2B0-273409CFBEA1}" type="sibTrans" cxnId="{1029EDB2-9264-4FF4-96AD-1BC8C0666D74}">
      <dgm:prSet/>
      <dgm:spPr/>
      <dgm:t>
        <a:bodyPr/>
        <a:lstStyle/>
        <a:p>
          <a:endParaRPr lang="en-US"/>
        </a:p>
      </dgm:t>
    </dgm:pt>
    <dgm:pt modelId="{F2334418-0D7C-4AA3-BB08-AA9FA891350F}">
      <dgm:prSet/>
      <dgm:spPr/>
      <dgm:t>
        <a:bodyPr/>
        <a:lstStyle/>
        <a:p>
          <a:r>
            <a:rPr lang="en-US" i="1" dirty="0">
              <a:solidFill>
                <a:srgbClr val="0070C0"/>
              </a:solidFill>
            </a:rPr>
            <a:t>Have </a:t>
          </a:r>
          <a:r>
            <a:rPr lang="en-US" i="1" dirty="0"/>
            <a:t>you </a:t>
          </a:r>
          <a:r>
            <a:rPr lang="en-US" i="1" dirty="0">
              <a:solidFill>
                <a:schemeClr val="accent2">
                  <a:lumMod val="60000"/>
                  <a:lumOff val="40000"/>
                </a:schemeClr>
              </a:solidFill>
            </a:rPr>
            <a:t>taken</a:t>
          </a:r>
          <a:r>
            <a:rPr lang="en-US" i="1" dirty="0"/>
            <a:t> out the garbage yet? </a:t>
          </a:r>
          <a:endParaRPr lang="en-US" dirty="0"/>
        </a:p>
      </dgm:t>
    </dgm:pt>
    <dgm:pt modelId="{F16EE1E5-26B6-420C-8EC8-CF313FC235EE}" type="parTrans" cxnId="{4C43C28A-9277-4734-AF12-B8845F7D0802}">
      <dgm:prSet/>
      <dgm:spPr/>
      <dgm:t>
        <a:bodyPr/>
        <a:lstStyle/>
        <a:p>
          <a:endParaRPr lang="en-US"/>
        </a:p>
      </dgm:t>
    </dgm:pt>
    <dgm:pt modelId="{50A25296-A902-41E4-8A16-ACA10E56A219}" type="sibTrans" cxnId="{4C43C28A-9277-4734-AF12-B8845F7D0802}">
      <dgm:prSet/>
      <dgm:spPr/>
      <dgm:t>
        <a:bodyPr/>
        <a:lstStyle/>
        <a:p>
          <a:endParaRPr lang="en-US"/>
        </a:p>
      </dgm:t>
    </dgm:pt>
    <dgm:pt modelId="{0C2E1EA7-EEAC-4385-A80E-D7305F9B7FEC}" type="pres">
      <dgm:prSet presAssocID="{F4F25AD1-3B5D-4CFE-A1A4-4DC1D5B59150}" presName="linear" presStyleCnt="0">
        <dgm:presLayoutVars>
          <dgm:dir/>
          <dgm:animLvl val="lvl"/>
          <dgm:resizeHandles val="exact"/>
        </dgm:presLayoutVars>
      </dgm:prSet>
      <dgm:spPr/>
    </dgm:pt>
    <dgm:pt modelId="{BE0956EB-54A7-4FB5-8341-7F7A17BF27D7}" type="pres">
      <dgm:prSet presAssocID="{1740B2AF-C12D-4830-ADDA-3E67D694C4CF}" presName="parentLin" presStyleCnt="0"/>
      <dgm:spPr/>
    </dgm:pt>
    <dgm:pt modelId="{4CBCCF4D-BBB0-4247-81F1-2AD1C6426B61}" type="pres">
      <dgm:prSet presAssocID="{1740B2AF-C12D-4830-ADDA-3E67D694C4CF}" presName="parentLeftMargin" presStyleLbl="node1" presStyleIdx="0" presStyleCnt="3"/>
      <dgm:spPr/>
    </dgm:pt>
    <dgm:pt modelId="{46B8A6E1-EEBA-49CA-8DF9-F88B0324A6DB}" type="pres">
      <dgm:prSet presAssocID="{1740B2AF-C12D-4830-ADDA-3E67D694C4C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EB27827-F3E0-4EB2-9ACA-56C758D85D45}" type="pres">
      <dgm:prSet presAssocID="{1740B2AF-C12D-4830-ADDA-3E67D694C4CF}" presName="negativeSpace" presStyleCnt="0"/>
      <dgm:spPr/>
    </dgm:pt>
    <dgm:pt modelId="{F1AB1B7B-6A42-4399-9A44-854ACB752098}" type="pres">
      <dgm:prSet presAssocID="{1740B2AF-C12D-4830-ADDA-3E67D694C4CF}" presName="childText" presStyleLbl="conFgAcc1" presStyleIdx="0" presStyleCnt="3">
        <dgm:presLayoutVars>
          <dgm:bulletEnabled val="1"/>
        </dgm:presLayoutVars>
      </dgm:prSet>
      <dgm:spPr/>
    </dgm:pt>
    <dgm:pt modelId="{180764A7-B7CF-48E0-BE96-2955BD45D3F4}" type="pres">
      <dgm:prSet presAssocID="{1DD7E74D-462A-483E-B75B-E9E4B975D259}" presName="spaceBetweenRectangles" presStyleCnt="0"/>
      <dgm:spPr/>
    </dgm:pt>
    <dgm:pt modelId="{77B6F1B7-C1EE-4436-BD3E-48FD10527904}" type="pres">
      <dgm:prSet presAssocID="{A6129082-0120-4775-83BF-1C92D58F7AC9}" presName="parentLin" presStyleCnt="0"/>
      <dgm:spPr/>
    </dgm:pt>
    <dgm:pt modelId="{297942D6-C341-4351-963F-44D1516E0E10}" type="pres">
      <dgm:prSet presAssocID="{A6129082-0120-4775-83BF-1C92D58F7AC9}" presName="parentLeftMargin" presStyleLbl="node1" presStyleIdx="0" presStyleCnt="3"/>
      <dgm:spPr/>
    </dgm:pt>
    <dgm:pt modelId="{3D3AE31A-303C-425B-9319-71C4BC5AD595}" type="pres">
      <dgm:prSet presAssocID="{A6129082-0120-4775-83BF-1C92D58F7AC9}" presName="parentText" presStyleLbl="node1" presStyleIdx="1" presStyleCnt="3" custScaleX="131894">
        <dgm:presLayoutVars>
          <dgm:chMax val="0"/>
          <dgm:bulletEnabled val="1"/>
        </dgm:presLayoutVars>
      </dgm:prSet>
      <dgm:spPr/>
    </dgm:pt>
    <dgm:pt modelId="{EEF07329-DD89-4776-AACF-60E66ED95073}" type="pres">
      <dgm:prSet presAssocID="{A6129082-0120-4775-83BF-1C92D58F7AC9}" presName="negativeSpace" presStyleCnt="0"/>
      <dgm:spPr/>
    </dgm:pt>
    <dgm:pt modelId="{A26923BC-D7F3-47CC-808E-2AFA0E089E6E}" type="pres">
      <dgm:prSet presAssocID="{A6129082-0120-4775-83BF-1C92D58F7AC9}" presName="childText" presStyleLbl="conFgAcc1" presStyleIdx="1" presStyleCnt="3">
        <dgm:presLayoutVars>
          <dgm:bulletEnabled val="1"/>
        </dgm:presLayoutVars>
      </dgm:prSet>
      <dgm:spPr/>
    </dgm:pt>
    <dgm:pt modelId="{ED4EB9E3-87A0-42D1-A09E-7F5A1DACE004}" type="pres">
      <dgm:prSet presAssocID="{0E2ED966-F912-4225-B086-5949B320A4E6}" presName="spaceBetweenRectangles" presStyleCnt="0"/>
      <dgm:spPr/>
    </dgm:pt>
    <dgm:pt modelId="{1B7345CE-B26C-4515-89B4-E454078A9292}" type="pres">
      <dgm:prSet presAssocID="{6DB752CA-9792-4595-BC7C-9FE355513CF3}" presName="parentLin" presStyleCnt="0"/>
      <dgm:spPr/>
    </dgm:pt>
    <dgm:pt modelId="{8B496D14-26C6-49AD-85A2-607BEA168865}" type="pres">
      <dgm:prSet presAssocID="{6DB752CA-9792-4595-BC7C-9FE355513CF3}" presName="parentLeftMargin" presStyleLbl="node1" presStyleIdx="1" presStyleCnt="3"/>
      <dgm:spPr/>
    </dgm:pt>
    <dgm:pt modelId="{0625D817-EED8-47E2-95D2-5859C090A577}" type="pres">
      <dgm:prSet presAssocID="{6DB752CA-9792-4595-BC7C-9FE355513CF3}" presName="parentText" presStyleLbl="node1" presStyleIdx="2" presStyleCnt="3" custScaleX="141698">
        <dgm:presLayoutVars>
          <dgm:chMax val="0"/>
          <dgm:bulletEnabled val="1"/>
        </dgm:presLayoutVars>
      </dgm:prSet>
      <dgm:spPr/>
    </dgm:pt>
    <dgm:pt modelId="{EC4C3063-A3AE-4892-ABBD-782F82077595}" type="pres">
      <dgm:prSet presAssocID="{6DB752CA-9792-4595-BC7C-9FE355513CF3}" presName="negativeSpace" presStyleCnt="0"/>
      <dgm:spPr/>
    </dgm:pt>
    <dgm:pt modelId="{8BC1BD75-56B2-4ADE-857E-EB78AD9759C9}" type="pres">
      <dgm:prSet presAssocID="{6DB752CA-9792-4595-BC7C-9FE355513CF3}" presName="childText" presStyleLbl="conFgAcc1" presStyleIdx="2" presStyleCnt="3" custLinFactNeighborX="-632" custLinFactNeighborY="4372">
        <dgm:presLayoutVars>
          <dgm:bulletEnabled val="1"/>
        </dgm:presLayoutVars>
      </dgm:prSet>
      <dgm:spPr/>
    </dgm:pt>
  </dgm:ptLst>
  <dgm:cxnLst>
    <dgm:cxn modelId="{1C519E08-2708-4CA2-91FA-033C9D4F1563}" type="presOf" srcId="{F4F25AD1-3B5D-4CFE-A1A4-4DC1D5B59150}" destId="{0C2E1EA7-EEAC-4385-A80E-D7305F9B7FEC}" srcOrd="0" destOrd="0" presId="urn:microsoft.com/office/officeart/2005/8/layout/list1"/>
    <dgm:cxn modelId="{43B8E909-8504-47C6-BED7-349CC9494D1C}" srcId="{1740B2AF-C12D-4830-ADDA-3E67D694C4CF}" destId="{F1B78F08-143B-4796-A9EA-A40AEE5CB2EF}" srcOrd="1" destOrd="0" parTransId="{89A58A45-F110-4D0B-93E8-786F96D50A1E}" sibTransId="{BDBDBF03-65FA-4DE0-B93D-2E81C6A426C9}"/>
    <dgm:cxn modelId="{E6C8600C-4B01-465E-8E39-67C24A55AED0}" type="presOf" srcId="{F76BA124-732F-4619-B2B8-5045F5D24E46}" destId="{A26923BC-D7F3-47CC-808E-2AFA0E089E6E}" srcOrd="0" destOrd="1" presId="urn:microsoft.com/office/officeart/2005/8/layout/list1"/>
    <dgm:cxn modelId="{F16D2F23-BB8E-40EA-B474-9A8B0470ACFD}" type="presOf" srcId="{6DB752CA-9792-4595-BC7C-9FE355513CF3}" destId="{8B496D14-26C6-49AD-85A2-607BEA168865}" srcOrd="0" destOrd="0" presId="urn:microsoft.com/office/officeart/2005/8/layout/list1"/>
    <dgm:cxn modelId="{D822E027-585C-4E96-B8C4-8BA32D0068A5}" type="presOf" srcId="{6DB752CA-9792-4595-BC7C-9FE355513CF3}" destId="{0625D817-EED8-47E2-95D2-5859C090A577}" srcOrd="1" destOrd="0" presId="urn:microsoft.com/office/officeart/2005/8/layout/list1"/>
    <dgm:cxn modelId="{43527B5C-7ACA-4329-8D79-69B27C71AC55}" srcId="{1740B2AF-C12D-4830-ADDA-3E67D694C4CF}" destId="{8212FF85-A440-424C-848A-AD10BFD5D8D2}" srcOrd="0" destOrd="0" parTransId="{B0BDB30B-4C7C-4D50-9CE1-8716F56E5352}" sibTransId="{B2E87566-70D7-4687-BA6C-CC5982C32479}"/>
    <dgm:cxn modelId="{1D3FEF45-848E-402C-8541-3F09455F1BF5}" srcId="{F4F25AD1-3B5D-4CFE-A1A4-4DC1D5B59150}" destId="{1740B2AF-C12D-4830-ADDA-3E67D694C4CF}" srcOrd="0" destOrd="0" parTransId="{D50FEFDA-1DBC-4308-A854-5FD9EC4133D6}" sibTransId="{1DD7E74D-462A-483E-B75B-E9E4B975D259}"/>
    <dgm:cxn modelId="{EEE25E77-AB4D-49BA-B606-865C5599A046}" srcId="{A6129082-0120-4775-83BF-1C92D58F7AC9}" destId="{F76BA124-732F-4619-B2B8-5045F5D24E46}" srcOrd="1" destOrd="0" parTransId="{740FDC10-FA40-4D1F-A57A-F8EFC8ED157C}" sibTransId="{02FD27B8-B27E-4BBE-AC20-0660FDC36348}"/>
    <dgm:cxn modelId="{61357459-8019-4F60-A46D-10889873CAE6}" type="presOf" srcId="{A6129082-0120-4775-83BF-1C92D58F7AC9}" destId="{297942D6-C341-4351-963F-44D1516E0E10}" srcOrd="0" destOrd="0" presId="urn:microsoft.com/office/officeart/2005/8/layout/list1"/>
    <dgm:cxn modelId="{53CDAA7E-54FB-410F-958D-DA05F4957BFF}" type="presOf" srcId="{8212FF85-A440-424C-848A-AD10BFD5D8D2}" destId="{F1AB1B7B-6A42-4399-9A44-854ACB752098}" srcOrd="0" destOrd="0" presId="urn:microsoft.com/office/officeart/2005/8/layout/list1"/>
    <dgm:cxn modelId="{FB946D80-D548-442B-88C9-EDF24EF9876A}" type="presOf" srcId="{1740B2AF-C12D-4830-ADDA-3E67D694C4CF}" destId="{4CBCCF4D-BBB0-4247-81F1-2AD1C6426B61}" srcOrd="0" destOrd="0" presId="urn:microsoft.com/office/officeart/2005/8/layout/list1"/>
    <dgm:cxn modelId="{4C43C28A-9277-4734-AF12-B8845F7D0802}" srcId="{6DB752CA-9792-4595-BC7C-9FE355513CF3}" destId="{F2334418-0D7C-4AA3-BB08-AA9FA891350F}" srcOrd="1" destOrd="0" parTransId="{F16EE1E5-26B6-420C-8EC8-CF313FC235EE}" sibTransId="{50A25296-A902-41E4-8A16-ACA10E56A219}"/>
    <dgm:cxn modelId="{04447E98-C73C-4B72-8533-166C3B1194E5}" type="presOf" srcId="{A6129082-0120-4775-83BF-1C92D58F7AC9}" destId="{3D3AE31A-303C-425B-9319-71C4BC5AD595}" srcOrd="1" destOrd="0" presId="urn:microsoft.com/office/officeart/2005/8/layout/list1"/>
    <dgm:cxn modelId="{10BA21A5-083F-4CA0-B7E1-6ED388E33366}" srcId="{F4F25AD1-3B5D-4CFE-A1A4-4DC1D5B59150}" destId="{A6129082-0120-4775-83BF-1C92D58F7AC9}" srcOrd="1" destOrd="0" parTransId="{CA377215-2CB8-4136-8E65-0505FC95C58B}" sibTransId="{0E2ED966-F912-4225-B086-5949B320A4E6}"/>
    <dgm:cxn modelId="{538E78A6-B8B3-4A1A-9B28-067D7882C724}" type="presOf" srcId="{8830D9A4-D158-4CD7-8665-BB44BAA33F31}" destId="{8BC1BD75-56B2-4ADE-857E-EB78AD9759C9}" srcOrd="0" destOrd="0" presId="urn:microsoft.com/office/officeart/2005/8/layout/list1"/>
    <dgm:cxn modelId="{1029EDB2-9264-4FF4-96AD-1BC8C0666D74}" srcId="{6DB752CA-9792-4595-BC7C-9FE355513CF3}" destId="{8830D9A4-D158-4CD7-8665-BB44BAA33F31}" srcOrd="0" destOrd="0" parTransId="{BEEB33EF-5C16-45B1-91C9-8ACF5EBE0676}" sibTransId="{791DC09A-3886-4F89-A2B0-273409CFBEA1}"/>
    <dgm:cxn modelId="{35B22DC2-39AB-458D-A8D0-E5085293560C}" srcId="{F4F25AD1-3B5D-4CFE-A1A4-4DC1D5B59150}" destId="{6DB752CA-9792-4595-BC7C-9FE355513CF3}" srcOrd="2" destOrd="0" parTransId="{925F909D-3E1A-434D-85BD-2295876F7941}" sibTransId="{71CA07BB-62D6-4C69-8FF0-9534856F0E7C}"/>
    <dgm:cxn modelId="{294FC4CE-A96A-4A84-AB2B-8C48481771E9}" type="presOf" srcId="{F1B78F08-143B-4796-A9EA-A40AEE5CB2EF}" destId="{F1AB1B7B-6A42-4399-9A44-854ACB752098}" srcOrd="0" destOrd="1" presId="urn:microsoft.com/office/officeart/2005/8/layout/list1"/>
    <dgm:cxn modelId="{4E2FFDD5-57CF-45C5-BD9A-C9CB426A4285}" type="presOf" srcId="{F2334418-0D7C-4AA3-BB08-AA9FA891350F}" destId="{8BC1BD75-56B2-4ADE-857E-EB78AD9759C9}" srcOrd="0" destOrd="1" presId="urn:microsoft.com/office/officeart/2005/8/layout/list1"/>
    <dgm:cxn modelId="{A5DDBCDC-E9B3-4C59-8CDD-B3118B904CEA}" srcId="{A6129082-0120-4775-83BF-1C92D58F7AC9}" destId="{11A538D3-38B5-431E-ADF6-B707E2846457}" srcOrd="0" destOrd="0" parTransId="{F0E961E1-19ED-4DBD-A20C-E960E34F6A68}" sibTransId="{6A22AE8C-944E-4B8B-B988-C43C86906EC0}"/>
    <dgm:cxn modelId="{04B3AFE2-1422-4442-9A92-22E3E5191464}" type="presOf" srcId="{11A538D3-38B5-431E-ADF6-B707E2846457}" destId="{A26923BC-D7F3-47CC-808E-2AFA0E089E6E}" srcOrd="0" destOrd="0" presId="urn:microsoft.com/office/officeart/2005/8/layout/list1"/>
    <dgm:cxn modelId="{D925D1E7-EBCE-48C6-9769-1FB07C8E7DF5}" type="presOf" srcId="{1740B2AF-C12D-4830-ADDA-3E67D694C4CF}" destId="{46B8A6E1-EEBA-49CA-8DF9-F88B0324A6DB}" srcOrd="1" destOrd="0" presId="urn:microsoft.com/office/officeart/2005/8/layout/list1"/>
    <dgm:cxn modelId="{1CE1F794-7509-413A-A8EC-583EBD7BF5FE}" type="presParOf" srcId="{0C2E1EA7-EEAC-4385-A80E-D7305F9B7FEC}" destId="{BE0956EB-54A7-4FB5-8341-7F7A17BF27D7}" srcOrd="0" destOrd="0" presId="urn:microsoft.com/office/officeart/2005/8/layout/list1"/>
    <dgm:cxn modelId="{1EA5BD69-1BEB-453B-B87A-0CACD42F59F8}" type="presParOf" srcId="{BE0956EB-54A7-4FB5-8341-7F7A17BF27D7}" destId="{4CBCCF4D-BBB0-4247-81F1-2AD1C6426B61}" srcOrd="0" destOrd="0" presId="urn:microsoft.com/office/officeart/2005/8/layout/list1"/>
    <dgm:cxn modelId="{5ED7565C-B17F-42E2-A485-479B9F69DF3F}" type="presParOf" srcId="{BE0956EB-54A7-4FB5-8341-7F7A17BF27D7}" destId="{46B8A6E1-EEBA-49CA-8DF9-F88B0324A6DB}" srcOrd="1" destOrd="0" presId="urn:microsoft.com/office/officeart/2005/8/layout/list1"/>
    <dgm:cxn modelId="{2D1DEA00-A733-4291-AFB0-B4A36D5D72CD}" type="presParOf" srcId="{0C2E1EA7-EEAC-4385-A80E-D7305F9B7FEC}" destId="{8EB27827-F3E0-4EB2-9ACA-56C758D85D45}" srcOrd="1" destOrd="0" presId="urn:microsoft.com/office/officeart/2005/8/layout/list1"/>
    <dgm:cxn modelId="{5A00A1ED-5136-4097-B293-F799822B7816}" type="presParOf" srcId="{0C2E1EA7-EEAC-4385-A80E-D7305F9B7FEC}" destId="{F1AB1B7B-6A42-4399-9A44-854ACB752098}" srcOrd="2" destOrd="0" presId="urn:microsoft.com/office/officeart/2005/8/layout/list1"/>
    <dgm:cxn modelId="{96E392FE-DD04-4A09-8726-1D9BD601C8DB}" type="presParOf" srcId="{0C2E1EA7-EEAC-4385-A80E-D7305F9B7FEC}" destId="{180764A7-B7CF-48E0-BE96-2955BD45D3F4}" srcOrd="3" destOrd="0" presId="urn:microsoft.com/office/officeart/2005/8/layout/list1"/>
    <dgm:cxn modelId="{397AE83E-A621-4F26-A078-25E35FD12B25}" type="presParOf" srcId="{0C2E1EA7-EEAC-4385-A80E-D7305F9B7FEC}" destId="{77B6F1B7-C1EE-4436-BD3E-48FD10527904}" srcOrd="4" destOrd="0" presId="urn:microsoft.com/office/officeart/2005/8/layout/list1"/>
    <dgm:cxn modelId="{A123C8EB-697F-4249-B8CB-2630C5277B33}" type="presParOf" srcId="{77B6F1B7-C1EE-4436-BD3E-48FD10527904}" destId="{297942D6-C341-4351-963F-44D1516E0E10}" srcOrd="0" destOrd="0" presId="urn:microsoft.com/office/officeart/2005/8/layout/list1"/>
    <dgm:cxn modelId="{D2BBFBA9-7E65-40CA-BEAE-402F42DACFFC}" type="presParOf" srcId="{77B6F1B7-C1EE-4436-BD3E-48FD10527904}" destId="{3D3AE31A-303C-425B-9319-71C4BC5AD595}" srcOrd="1" destOrd="0" presId="urn:microsoft.com/office/officeart/2005/8/layout/list1"/>
    <dgm:cxn modelId="{264FCBDB-ADA7-4016-BBEF-B7145D7988F3}" type="presParOf" srcId="{0C2E1EA7-EEAC-4385-A80E-D7305F9B7FEC}" destId="{EEF07329-DD89-4776-AACF-60E66ED95073}" srcOrd="5" destOrd="0" presId="urn:microsoft.com/office/officeart/2005/8/layout/list1"/>
    <dgm:cxn modelId="{211D1081-CC36-4466-8D16-C87AA0B2A865}" type="presParOf" srcId="{0C2E1EA7-EEAC-4385-A80E-D7305F9B7FEC}" destId="{A26923BC-D7F3-47CC-808E-2AFA0E089E6E}" srcOrd="6" destOrd="0" presId="urn:microsoft.com/office/officeart/2005/8/layout/list1"/>
    <dgm:cxn modelId="{167B7629-31C0-47BB-98B2-926D88CC4E5A}" type="presParOf" srcId="{0C2E1EA7-EEAC-4385-A80E-D7305F9B7FEC}" destId="{ED4EB9E3-87A0-42D1-A09E-7F5A1DACE004}" srcOrd="7" destOrd="0" presId="urn:microsoft.com/office/officeart/2005/8/layout/list1"/>
    <dgm:cxn modelId="{EF8B3E23-9EBF-4FA2-83A4-45B74F80A930}" type="presParOf" srcId="{0C2E1EA7-EEAC-4385-A80E-D7305F9B7FEC}" destId="{1B7345CE-B26C-4515-89B4-E454078A9292}" srcOrd="8" destOrd="0" presId="urn:microsoft.com/office/officeart/2005/8/layout/list1"/>
    <dgm:cxn modelId="{4145CC2B-F82E-4247-8633-A0F3E3FF79EA}" type="presParOf" srcId="{1B7345CE-B26C-4515-89B4-E454078A9292}" destId="{8B496D14-26C6-49AD-85A2-607BEA168865}" srcOrd="0" destOrd="0" presId="urn:microsoft.com/office/officeart/2005/8/layout/list1"/>
    <dgm:cxn modelId="{FFEE0FB9-0F48-4F48-A8A1-C69C0F7DE8CA}" type="presParOf" srcId="{1B7345CE-B26C-4515-89B4-E454078A9292}" destId="{0625D817-EED8-47E2-95D2-5859C090A577}" srcOrd="1" destOrd="0" presId="urn:microsoft.com/office/officeart/2005/8/layout/list1"/>
    <dgm:cxn modelId="{99117EB1-F687-42A1-8AB0-5CA9D27166E3}" type="presParOf" srcId="{0C2E1EA7-EEAC-4385-A80E-D7305F9B7FEC}" destId="{EC4C3063-A3AE-4892-ABBD-782F82077595}" srcOrd="9" destOrd="0" presId="urn:microsoft.com/office/officeart/2005/8/layout/list1"/>
    <dgm:cxn modelId="{2BB2AB2E-4D2C-4299-A923-BF9BBC8CDDD3}" type="presParOf" srcId="{0C2E1EA7-EEAC-4385-A80E-D7305F9B7FEC}" destId="{8BC1BD75-56B2-4ADE-857E-EB78AD9759C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AB1B7B-6A42-4399-9A44-854ACB752098}">
      <dsp:nvSpPr>
        <dsp:cNvPr id="0" name=""/>
        <dsp:cNvSpPr/>
      </dsp:nvSpPr>
      <dsp:spPr>
        <a:xfrm>
          <a:off x="0" y="468067"/>
          <a:ext cx="6635692" cy="1474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5003" tIns="541528" rIns="515003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i="1" kern="1200" dirty="0"/>
            <a:t>I</a:t>
          </a:r>
          <a:r>
            <a:rPr lang="en-US" sz="2600" i="1" kern="1200" dirty="0">
              <a:solidFill>
                <a:srgbClr val="0070C0"/>
              </a:solidFill>
            </a:rPr>
            <a:t>'ve</a:t>
          </a:r>
          <a:r>
            <a:rPr lang="en-US" sz="2600" i="1" kern="1200" dirty="0"/>
            <a:t> </a:t>
          </a:r>
          <a:r>
            <a:rPr lang="en-US" sz="2600" i="1" kern="1200" dirty="0">
              <a:solidFill>
                <a:schemeClr val="accent2">
                  <a:lumMod val="60000"/>
                  <a:lumOff val="40000"/>
                </a:schemeClr>
              </a:solidFill>
            </a:rPr>
            <a:t>been</a:t>
          </a:r>
          <a:r>
            <a:rPr lang="en-US" sz="2600" i="1" kern="1200" dirty="0"/>
            <a:t> to the USA twice. 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i="1" kern="1200" dirty="0"/>
            <a:t>I </a:t>
          </a:r>
          <a:r>
            <a:rPr lang="en-US" sz="2600" i="1" kern="1200" dirty="0">
              <a:solidFill>
                <a:srgbClr val="0070C0"/>
              </a:solidFill>
            </a:rPr>
            <a:t>have</a:t>
          </a:r>
          <a:r>
            <a:rPr lang="en-US" sz="2600" i="1" kern="1200" dirty="0">
              <a:solidFill>
                <a:srgbClr val="FF0000"/>
              </a:solidFill>
            </a:rPr>
            <a:t>n't</a:t>
          </a:r>
          <a:r>
            <a:rPr lang="en-US" sz="2600" i="1" kern="1200" dirty="0"/>
            <a:t> </a:t>
          </a:r>
          <a:r>
            <a:rPr lang="en-US" sz="2600" i="1" kern="1200" dirty="0">
              <a:solidFill>
                <a:schemeClr val="accent2">
                  <a:lumMod val="60000"/>
                  <a:lumOff val="40000"/>
                </a:schemeClr>
              </a:solidFill>
            </a:rPr>
            <a:t>seen</a:t>
          </a:r>
          <a:r>
            <a:rPr lang="en-US" sz="2600" i="1" kern="1200" dirty="0"/>
            <a:t> the film.</a:t>
          </a:r>
          <a:endParaRPr lang="en-US" sz="2600" kern="1200" dirty="0"/>
        </a:p>
      </dsp:txBody>
      <dsp:txXfrm>
        <a:off x="0" y="468067"/>
        <a:ext cx="6635692" cy="1474200"/>
      </dsp:txXfrm>
    </dsp:sp>
    <dsp:sp modelId="{46B8A6E1-EEBA-49CA-8DF9-F88B0324A6DB}">
      <dsp:nvSpPr>
        <dsp:cNvPr id="0" name=""/>
        <dsp:cNvSpPr/>
      </dsp:nvSpPr>
      <dsp:spPr>
        <a:xfrm>
          <a:off x="331784" y="84307"/>
          <a:ext cx="4644984" cy="7675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569" tIns="0" rIns="175569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 err="1"/>
            <a:t>experience</a:t>
          </a:r>
          <a:r>
            <a:rPr lang="cs-CZ" sz="2600" kern="1200" dirty="0"/>
            <a:t>, „</a:t>
          </a:r>
          <a:r>
            <a:rPr lang="cs-CZ" sz="2600" kern="1200" dirty="0" err="1"/>
            <a:t>life</a:t>
          </a:r>
          <a:r>
            <a:rPr lang="cs-CZ" sz="2600" kern="1200" dirty="0"/>
            <a:t> </a:t>
          </a:r>
          <a:r>
            <a:rPr lang="cs-CZ" sz="2600" kern="1200" dirty="0" err="1"/>
            <a:t>score</a:t>
          </a:r>
          <a:r>
            <a:rPr lang="cs-CZ" sz="2600" kern="1200" dirty="0"/>
            <a:t>“</a:t>
          </a:r>
          <a:endParaRPr lang="en-US" sz="2600" kern="1200" dirty="0"/>
        </a:p>
      </dsp:txBody>
      <dsp:txXfrm>
        <a:off x="369251" y="121774"/>
        <a:ext cx="4570050" cy="692586"/>
      </dsp:txXfrm>
    </dsp:sp>
    <dsp:sp modelId="{A26923BC-D7F3-47CC-808E-2AFA0E089E6E}">
      <dsp:nvSpPr>
        <dsp:cNvPr id="0" name=""/>
        <dsp:cNvSpPr/>
      </dsp:nvSpPr>
      <dsp:spPr>
        <a:xfrm>
          <a:off x="0" y="2466427"/>
          <a:ext cx="6635692" cy="1474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5003" tIns="541528" rIns="515003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i="1" kern="1200" dirty="0"/>
            <a:t>I</a:t>
          </a:r>
          <a:r>
            <a:rPr lang="en-US" sz="2600" i="1" kern="1200" dirty="0">
              <a:solidFill>
                <a:srgbClr val="0070C0"/>
              </a:solidFill>
            </a:rPr>
            <a:t>'ve</a:t>
          </a:r>
          <a:r>
            <a:rPr lang="en-US" sz="2600" i="1" kern="1200" dirty="0"/>
            <a:t> </a:t>
          </a:r>
          <a:r>
            <a:rPr lang="en-US" sz="2600" i="1" kern="1200" dirty="0">
              <a:solidFill>
                <a:schemeClr val="accent2">
                  <a:lumMod val="60000"/>
                  <a:lumOff val="40000"/>
                </a:schemeClr>
              </a:solidFill>
            </a:rPr>
            <a:t>become</a:t>
          </a:r>
          <a:r>
            <a:rPr lang="en-US" sz="2600" i="1" kern="1200" dirty="0"/>
            <a:t> a teacher. 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i="1" kern="1200" dirty="0"/>
            <a:t>I</a:t>
          </a:r>
          <a:r>
            <a:rPr lang="en-US" sz="2600" i="1" kern="1200" dirty="0">
              <a:solidFill>
                <a:srgbClr val="0070C0"/>
              </a:solidFill>
            </a:rPr>
            <a:t>'ve </a:t>
          </a:r>
          <a:r>
            <a:rPr lang="en-US" sz="2600" i="1" kern="1200" dirty="0">
              <a:solidFill>
                <a:schemeClr val="accent2">
                  <a:lumMod val="60000"/>
                  <a:lumOff val="40000"/>
                </a:schemeClr>
              </a:solidFill>
            </a:rPr>
            <a:t>lost</a:t>
          </a:r>
          <a:r>
            <a:rPr lang="en-US" sz="2600" i="1" kern="1200" dirty="0"/>
            <a:t> my keys. </a:t>
          </a:r>
          <a:endParaRPr lang="en-US" sz="2600" kern="1200" dirty="0"/>
        </a:p>
      </dsp:txBody>
      <dsp:txXfrm>
        <a:off x="0" y="2466427"/>
        <a:ext cx="6635692" cy="1474200"/>
      </dsp:txXfrm>
    </dsp:sp>
    <dsp:sp modelId="{3D3AE31A-303C-425B-9319-71C4BC5AD595}">
      <dsp:nvSpPr>
        <dsp:cNvPr id="0" name=""/>
        <dsp:cNvSpPr/>
      </dsp:nvSpPr>
      <dsp:spPr>
        <a:xfrm>
          <a:off x="331784" y="2082667"/>
          <a:ext cx="6126455" cy="7675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569" tIns="0" rIns="175569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changes, „something is different today“ </a:t>
          </a:r>
          <a:endParaRPr lang="en-US" sz="2600" kern="1200" dirty="0"/>
        </a:p>
      </dsp:txBody>
      <dsp:txXfrm>
        <a:off x="369251" y="2120134"/>
        <a:ext cx="6051521" cy="692586"/>
      </dsp:txXfrm>
    </dsp:sp>
    <dsp:sp modelId="{8BC1BD75-56B2-4ADE-857E-EB78AD9759C9}">
      <dsp:nvSpPr>
        <dsp:cNvPr id="0" name=""/>
        <dsp:cNvSpPr/>
      </dsp:nvSpPr>
      <dsp:spPr>
        <a:xfrm>
          <a:off x="0" y="4481564"/>
          <a:ext cx="6635692" cy="1474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5003" tIns="541528" rIns="515003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i="1" kern="1200" dirty="0"/>
            <a:t>I </a:t>
          </a:r>
          <a:r>
            <a:rPr lang="en-US" sz="2600" i="1" kern="1200" dirty="0">
              <a:solidFill>
                <a:srgbClr val="0070C0"/>
              </a:solidFill>
            </a:rPr>
            <a:t>have</a:t>
          </a:r>
          <a:r>
            <a:rPr lang="en-US" sz="2600" i="1" kern="1200" dirty="0">
              <a:solidFill>
                <a:srgbClr val="FF0000"/>
              </a:solidFill>
            </a:rPr>
            <a:t>n't</a:t>
          </a:r>
          <a:r>
            <a:rPr lang="en-US" sz="2600" i="1" kern="1200" dirty="0"/>
            <a:t> </a:t>
          </a:r>
          <a:r>
            <a:rPr lang="en-US" sz="2600" i="1" kern="1200" dirty="0">
              <a:solidFill>
                <a:schemeClr val="accent2">
                  <a:lumMod val="60000"/>
                  <a:lumOff val="40000"/>
                </a:schemeClr>
              </a:solidFill>
            </a:rPr>
            <a:t>seen</a:t>
          </a:r>
          <a:r>
            <a:rPr lang="en-US" sz="2600" i="1" kern="1200" dirty="0"/>
            <a:t> her recently. 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i="1" kern="1200" dirty="0">
              <a:solidFill>
                <a:srgbClr val="0070C0"/>
              </a:solidFill>
            </a:rPr>
            <a:t>Have </a:t>
          </a:r>
          <a:r>
            <a:rPr lang="en-US" sz="2600" i="1" kern="1200" dirty="0"/>
            <a:t>you </a:t>
          </a:r>
          <a:r>
            <a:rPr lang="en-US" sz="2600" i="1" kern="1200" dirty="0">
              <a:solidFill>
                <a:schemeClr val="accent2">
                  <a:lumMod val="60000"/>
                  <a:lumOff val="40000"/>
                </a:schemeClr>
              </a:solidFill>
            </a:rPr>
            <a:t>taken</a:t>
          </a:r>
          <a:r>
            <a:rPr lang="en-US" sz="2600" i="1" kern="1200" dirty="0"/>
            <a:t> out the garbage yet? </a:t>
          </a:r>
          <a:endParaRPr lang="en-US" sz="2600" kern="1200" dirty="0"/>
        </a:p>
      </dsp:txBody>
      <dsp:txXfrm>
        <a:off x="0" y="4481564"/>
        <a:ext cx="6635692" cy="1474200"/>
      </dsp:txXfrm>
    </dsp:sp>
    <dsp:sp modelId="{0625D817-EED8-47E2-95D2-5859C090A577}">
      <dsp:nvSpPr>
        <dsp:cNvPr id="0" name=""/>
        <dsp:cNvSpPr/>
      </dsp:nvSpPr>
      <dsp:spPr>
        <a:xfrm>
          <a:off x="318176" y="4081027"/>
          <a:ext cx="6311891" cy="7675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569" tIns="0" rIns="17556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something happened recently </a:t>
          </a:r>
          <a:r>
            <a:rPr lang="cs-CZ" sz="1100" kern="1200" dirty="0"/>
            <a:t>(nedávno, v poslední době)</a:t>
          </a:r>
          <a:r>
            <a:rPr lang="en-US" sz="1100" kern="1200" dirty="0"/>
            <a:t> </a:t>
          </a:r>
          <a:endParaRPr lang="en-US" sz="2400" kern="1200" dirty="0"/>
        </a:p>
      </dsp:txBody>
      <dsp:txXfrm>
        <a:off x="355643" y="4118494"/>
        <a:ext cx="6236957" cy="692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4/9/2025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698905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723978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439279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45616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4/9/2025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579837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423031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4/9/2025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609627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4/9/2025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304393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4/9/2025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811307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4/9/2025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98018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4/9/2025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1602526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65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27" r:id="rId5"/>
    <p:sldLayoutId id="2147483733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 spd="slow">
    <p:cover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heelcarnival.com/wheels/warm-up-questions-year-61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www.flippity.net/fc.php?k=1z63kMWGQGnkm-JcfFqaF3GquTkJiRWsHoIRk8IuYLCY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cs-CZ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AA1A189-79F2-47DB-953B-1ACC567C5C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9318" y="1549813"/>
            <a:ext cx="3172632" cy="3135379"/>
          </a:xfrm>
        </p:spPr>
        <p:txBody>
          <a:bodyPr>
            <a:normAutofit/>
          </a:bodyPr>
          <a:lstStyle/>
          <a:p>
            <a:r>
              <a:rPr lang="cs-CZ" sz="5400" dirty="0" err="1">
                <a:solidFill>
                  <a:schemeClr val="bg1"/>
                </a:solidFill>
              </a:rPr>
              <a:t>Present</a:t>
            </a:r>
            <a:r>
              <a:rPr lang="cs-CZ" sz="5400" dirty="0">
                <a:solidFill>
                  <a:schemeClr val="bg1"/>
                </a:solidFill>
              </a:rPr>
              <a:t> </a:t>
            </a:r>
            <a:r>
              <a:rPr lang="cs-CZ" sz="5400" dirty="0" err="1">
                <a:solidFill>
                  <a:schemeClr val="bg1"/>
                </a:solidFill>
              </a:rPr>
              <a:t>perfect</a:t>
            </a:r>
            <a:endParaRPr lang="cs-CZ" sz="5400" dirty="0">
              <a:solidFill>
                <a:schemeClr val="bg1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EE8EF9F-AA1C-423A-80C1-1B92B4C8A3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6493" y="4708186"/>
            <a:ext cx="2978282" cy="992223"/>
          </a:xfrm>
        </p:spPr>
        <p:txBody>
          <a:bodyPr>
            <a:normAutofit/>
          </a:bodyPr>
          <a:lstStyle/>
          <a:p>
            <a:r>
              <a:rPr lang="cs-CZ" sz="2400" dirty="0" err="1">
                <a:solidFill>
                  <a:schemeClr val="bg1"/>
                </a:solidFill>
              </a:rPr>
              <a:t>practice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Meme Creator - Funny What are you learning ? Present Perfect! Meme  Generator at MemeCreator.org!">
            <a:extLst>
              <a:ext uri="{FF2B5EF4-FFF2-40B4-BE49-F238E27FC236}">
                <a16:creationId xmlns:a16="http://schemas.microsoft.com/office/drawing/2014/main" id="{D3F23AEA-D6D7-4B5F-9EB0-301757EBEC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44"/>
          <a:stretch/>
        </p:blipFill>
        <p:spPr bwMode="auto">
          <a:xfrm>
            <a:off x="6082707" y="645106"/>
            <a:ext cx="3961625" cy="556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1908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10DD32-8DF9-490D-86A9-062AA526D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4904" y="4339167"/>
            <a:ext cx="9732773" cy="14651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5400" cap="all" spc="-100" dirty="0"/>
              <a:t>PRESENT PERFECT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BAFA346-E342-4AAB-9C13-1A6086549A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2" t="20264" r="5720" b="3437"/>
          <a:stretch/>
        </p:blipFill>
        <p:spPr>
          <a:xfrm>
            <a:off x="1670549" y="1457127"/>
            <a:ext cx="8846890" cy="2763168"/>
          </a:xfrm>
          <a:prstGeom prst="rect">
            <a:avLst/>
          </a:prstGeom>
        </p:spPr>
      </p:pic>
      <p:sp>
        <p:nvSpPr>
          <p:cNvPr id="23" name="Ovál 22">
            <a:extLst>
              <a:ext uri="{FF2B5EF4-FFF2-40B4-BE49-F238E27FC236}">
                <a16:creationId xmlns:a16="http://schemas.microsoft.com/office/drawing/2014/main" id="{3B2ECDE9-3890-45DC-A0D9-0AC85772CDEE}"/>
              </a:ext>
            </a:extLst>
          </p:cNvPr>
          <p:cNvSpPr/>
          <p:nvPr/>
        </p:nvSpPr>
        <p:spPr>
          <a:xfrm>
            <a:off x="4302257" y="2557639"/>
            <a:ext cx="2200144" cy="1414800"/>
          </a:xfrm>
          <a:prstGeom prst="ellipse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vál 24">
            <a:extLst>
              <a:ext uri="{FF2B5EF4-FFF2-40B4-BE49-F238E27FC236}">
                <a16:creationId xmlns:a16="http://schemas.microsoft.com/office/drawing/2014/main" id="{0703B3C6-CDE1-42A3-9005-10AB3273898B}"/>
              </a:ext>
            </a:extLst>
          </p:cNvPr>
          <p:cNvSpPr/>
          <p:nvPr/>
        </p:nvSpPr>
        <p:spPr>
          <a:xfrm>
            <a:off x="1880277" y="1235371"/>
            <a:ext cx="1920238" cy="830598"/>
          </a:xfrm>
          <a:prstGeom prst="ellipse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9FD7933-A50E-4A20-BFF3-7208688167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68" t="6313" r="9661" b="8675"/>
          <a:stretch/>
        </p:blipFill>
        <p:spPr>
          <a:xfrm>
            <a:off x="11305667" y="5614220"/>
            <a:ext cx="799485" cy="113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1923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cs-CZ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cs-CZ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0A756E3-D67E-4EF0-BBF8-DAD7213C4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188" y="1559768"/>
            <a:ext cx="3898769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5400" cap="all" spc="-100" dirty="0">
                <a:solidFill>
                  <a:schemeClr val="bg1"/>
                </a:solidFill>
              </a:rPr>
              <a:t>STUDENT‘S BOOK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964823-423B-45CB-A2F2-E428D0166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6493" y="4708186"/>
            <a:ext cx="2978282" cy="99222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2400" spc="80" dirty="0">
                <a:solidFill>
                  <a:schemeClr val="bg1"/>
                </a:solidFill>
              </a:rPr>
              <a:t>p</a:t>
            </a:r>
            <a:r>
              <a:rPr lang="en-US" sz="2400" spc="80" dirty="0">
                <a:solidFill>
                  <a:schemeClr val="bg1"/>
                </a:solidFill>
              </a:rPr>
              <a:t>. 57, ex. 4b)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ek 4">
            <a:extLst>
              <a:ext uri="{FF2B5EF4-FFF2-40B4-BE49-F238E27FC236}">
                <a16:creationId xmlns:a16="http://schemas.microsoft.com/office/drawing/2014/main" id="{7DC7B775-3A62-42E1-8741-B5E5C1E085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93" t="39810" r="54571" b="19429"/>
          <a:stretch/>
        </p:blipFill>
        <p:spPr>
          <a:xfrm>
            <a:off x="5346570" y="1207977"/>
            <a:ext cx="6202238" cy="4438921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9F3B50FD-BF2E-48A0-978F-99B560AEF62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762" t="1119" r="1239" b="50770"/>
          <a:stretch/>
        </p:blipFill>
        <p:spPr>
          <a:xfrm>
            <a:off x="11021550" y="5379070"/>
            <a:ext cx="1094749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0352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2482897-603D-44F3-B0E6-8EFA0F14E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512" y="870131"/>
            <a:ext cx="9792208" cy="3876039"/>
          </a:xfrm>
        </p:spPr>
        <p:txBody>
          <a:bodyPr>
            <a:normAutofit/>
          </a:bodyPr>
          <a:lstStyle/>
          <a:p>
            <a:pPr algn="ctr"/>
            <a:r>
              <a:rPr lang="cs-CZ" sz="5400" dirty="0"/>
              <a:t>WORKBOOK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8B5BCE-3DF5-4C96-8E19-AC9D1A3AA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5512" y="4746171"/>
            <a:ext cx="9792208" cy="1219540"/>
          </a:xfrm>
        </p:spPr>
        <p:txBody>
          <a:bodyPr>
            <a:normAutofit/>
          </a:bodyPr>
          <a:lstStyle/>
          <a:p>
            <a:pPr algn="ctr"/>
            <a:r>
              <a:rPr lang="cs-CZ" sz="2400" dirty="0"/>
              <a:t>p. 44, ex. 1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7EE5B72-0A75-465E-94A2-E8BBAC6A2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9044" y="5368836"/>
            <a:ext cx="1079237" cy="135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17152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cs-CZ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C8AC92D2-D6DE-4772-A874-5D65F883F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cs-CZ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F2E3678-25D0-49F9-9BD6-8D4D60565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E19916C-308B-484D-8EF9-1EF0CF524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849" y="1348844"/>
            <a:ext cx="5716338" cy="304270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5400" cap="all" spc="-100" dirty="0"/>
              <a:t>WORKSHEET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8C86E5-880F-4BF7-A4C9-0FFE89DCA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7386" y="4682062"/>
            <a:ext cx="5355264" cy="95025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spc="8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UNIT 4 GRAMMAR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3A45CD5-61B0-48E1-8090-7584418C2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48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6D4C1FD-C274-4FA8-939A-09E6498EF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13D4426-8AD5-43D7-8033-05DBB3BFE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8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EC8029B-C6E2-4459-859A-7539865E0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cký objekt 4" descr="Dokument obrys">
            <a:extLst>
              <a:ext uri="{FF2B5EF4-FFF2-40B4-BE49-F238E27FC236}">
                <a16:creationId xmlns:a16="http://schemas.microsoft.com/office/drawing/2014/main" id="{89990418-D4BC-4DF6-B5F6-49F4395198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49150" y="987340"/>
            <a:ext cx="4883319" cy="488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198817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FBC8C1-E946-442B-B219-8AAA75E04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4.	Complete the sentences. Use the present perfect form of the verbs in brackets.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1C9450-BFA2-485D-9913-98D14B6F1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4382086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Maria and Jacky </a:t>
            </a:r>
            <a:r>
              <a:rPr lang="cs-CZ" sz="2400" dirty="0"/>
              <a:t>__</a:t>
            </a:r>
            <a:r>
              <a:rPr lang="en-US" sz="2400" dirty="0"/>
              <a:t>________________ to school today. [not go]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Dad ________________ an enormous fish. [catch]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They ________________ the new James Bond film. [not see]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I ________________ an email from my sister in Australia. [have]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Elsie ________________ her homework. [not do]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Carla ________________ me a birthday present. [give]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My cousins ________________ in a plane for the first time this year. [fly]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Our </a:t>
            </a:r>
            <a:r>
              <a:rPr lang="en-US" sz="2400" dirty="0" err="1"/>
              <a:t>neighbours</a:t>
            </a:r>
            <a:r>
              <a:rPr lang="en-US" sz="2400" dirty="0"/>
              <a:t> ________________ us a postcard from Rome. [send]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cs-CZ" sz="24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4CCB9EB-927B-44D8-8C9A-B52F93F31429}"/>
              </a:ext>
            </a:extLst>
          </p:cNvPr>
          <p:cNvSpPr txBox="1"/>
          <p:nvPr/>
        </p:nvSpPr>
        <p:spPr>
          <a:xfrm>
            <a:off x="3235569" y="2154874"/>
            <a:ext cx="2644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HAVE</a:t>
            </a:r>
            <a:r>
              <a:rPr lang="cs-CZ" sz="2400" b="1" dirty="0">
                <a:solidFill>
                  <a:srgbClr val="FF0000"/>
                </a:solidFill>
              </a:rPr>
              <a:t>N‘T</a:t>
            </a:r>
            <a:r>
              <a:rPr lang="cs-CZ" sz="2400" b="1" dirty="0">
                <a:solidFill>
                  <a:srgbClr val="00B050"/>
                </a:solidFill>
              </a:rPr>
              <a:t> </a:t>
            </a:r>
            <a:r>
              <a:rPr lang="cs-CZ" sz="2400" b="1" dirty="0">
                <a:solidFill>
                  <a:schemeClr val="accent2"/>
                </a:solidFill>
              </a:rPr>
              <a:t>GONE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3DC7F2D-F904-4B9C-AAF5-5620E1BE017B}"/>
              </a:ext>
            </a:extLst>
          </p:cNvPr>
          <p:cNvSpPr txBox="1"/>
          <p:nvPr/>
        </p:nvSpPr>
        <p:spPr>
          <a:xfrm>
            <a:off x="1995264" y="2708100"/>
            <a:ext cx="2644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B050"/>
                </a:solidFill>
              </a:rPr>
              <a:t>HAS </a:t>
            </a:r>
            <a:r>
              <a:rPr lang="cs-CZ" sz="2400" b="1" dirty="0">
                <a:solidFill>
                  <a:schemeClr val="accent2"/>
                </a:solidFill>
              </a:rPr>
              <a:t>CAUGHT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82F753E-D0CE-4C4D-9EEB-F0BEFDEDC14F}"/>
              </a:ext>
            </a:extLst>
          </p:cNvPr>
          <p:cNvSpPr txBox="1"/>
          <p:nvPr/>
        </p:nvSpPr>
        <p:spPr>
          <a:xfrm>
            <a:off x="1995264" y="3258691"/>
            <a:ext cx="2644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HAVE</a:t>
            </a:r>
            <a:r>
              <a:rPr lang="cs-CZ" sz="2400" b="1" dirty="0">
                <a:solidFill>
                  <a:srgbClr val="FF0000"/>
                </a:solidFill>
              </a:rPr>
              <a:t>N‘T</a:t>
            </a:r>
            <a:r>
              <a:rPr lang="cs-CZ" sz="2400" b="1" dirty="0">
                <a:solidFill>
                  <a:srgbClr val="00B050"/>
                </a:solidFill>
              </a:rPr>
              <a:t> </a:t>
            </a:r>
            <a:r>
              <a:rPr lang="cs-CZ" sz="2400" b="1" dirty="0">
                <a:solidFill>
                  <a:schemeClr val="accent2"/>
                </a:solidFill>
              </a:rPr>
              <a:t>SEEN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AABC1CE-559F-4D70-9BDB-A53101442ACE}"/>
              </a:ext>
            </a:extLst>
          </p:cNvPr>
          <p:cNvSpPr txBox="1"/>
          <p:nvPr/>
        </p:nvSpPr>
        <p:spPr>
          <a:xfrm>
            <a:off x="1655295" y="3804918"/>
            <a:ext cx="2644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HAVE</a:t>
            </a:r>
            <a:r>
              <a:rPr lang="cs-CZ" sz="2400" b="1" dirty="0">
                <a:solidFill>
                  <a:srgbClr val="00B050"/>
                </a:solidFill>
              </a:rPr>
              <a:t> </a:t>
            </a:r>
            <a:r>
              <a:rPr lang="cs-CZ" sz="2400" b="1" dirty="0">
                <a:solidFill>
                  <a:schemeClr val="accent2"/>
                </a:solidFill>
              </a:rPr>
              <a:t>HAD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D31BB86-4451-4DED-9048-52E4856C5F92}"/>
              </a:ext>
            </a:extLst>
          </p:cNvPr>
          <p:cNvSpPr txBox="1"/>
          <p:nvPr/>
        </p:nvSpPr>
        <p:spPr>
          <a:xfrm>
            <a:off x="1995264" y="4329651"/>
            <a:ext cx="2644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B050"/>
                </a:solidFill>
              </a:rPr>
              <a:t>HAS</a:t>
            </a:r>
            <a:r>
              <a:rPr lang="cs-CZ" sz="2400" b="1" dirty="0">
                <a:solidFill>
                  <a:srgbClr val="FF0000"/>
                </a:solidFill>
              </a:rPr>
              <a:t>N‘T</a:t>
            </a:r>
            <a:r>
              <a:rPr lang="cs-CZ" sz="2400" b="1" dirty="0">
                <a:solidFill>
                  <a:srgbClr val="00B050"/>
                </a:solidFill>
              </a:rPr>
              <a:t> </a:t>
            </a:r>
            <a:r>
              <a:rPr lang="cs-CZ" sz="2400" b="1" dirty="0">
                <a:solidFill>
                  <a:schemeClr val="accent2"/>
                </a:solidFill>
              </a:rPr>
              <a:t>DONE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D9B15621-B3BB-4962-8299-51445D57F8A9}"/>
              </a:ext>
            </a:extLst>
          </p:cNvPr>
          <p:cNvSpPr txBox="1"/>
          <p:nvPr/>
        </p:nvSpPr>
        <p:spPr>
          <a:xfrm>
            <a:off x="2161732" y="4890165"/>
            <a:ext cx="2644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B050"/>
                </a:solidFill>
              </a:rPr>
              <a:t>HAS </a:t>
            </a:r>
            <a:r>
              <a:rPr lang="cs-CZ" sz="2400" b="1" dirty="0">
                <a:solidFill>
                  <a:schemeClr val="accent2"/>
                </a:solidFill>
              </a:rPr>
              <a:t>GIVEN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0B6F851-5826-494B-AC3F-5C4C7093DF5C}"/>
              </a:ext>
            </a:extLst>
          </p:cNvPr>
          <p:cNvSpPr txBox="1"/>
          <p:nvPr/>
        </p:nvSpPr>
        <p:spPr>
          <a:xfrm>
            <a:off x="2738507" y="5435777"/>
            <a:ext cx="2644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HAVE</a:t>
            </a:r>
            <a:r>
              <a:rPr lang="cs-CZ" sz="2400" b="1" dirty="0">
                <a:solidFill>
                  <a:srgbClr val="00B050"/>
                </a:solidFill>
              </a:rPr>
              <a:t> </a:t>
            </a:r>
            <a:r>
              <a:rPr lang="cs-CZ" sz="2400" b="1" dirty="0">
                <a:solidFill>
                  <a:schemeClr val="accent2"/>
                </a:solidFill>
              </a:rPr>
              <a:t>FLOWN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259A4E61-03F7-4125-848E-CDFD590AF4D3}"/>
              </a:ext>
            </a:extLst>
          </p:cNvPr>
          <p:cNvSpPr txBox="1"/>
          <p:nvPr/>
        </p:nvSpPr>
        <p:spPr>
          <a:xfrm>
            <a:off x="3451273" y="5992682"/>
            <a:ext cx="2644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HAVE</a:t>
            </a:r>
            <a:r>
              <a:rPr lang="cs-CZ" sz="2400" b="1" dirty="0">
                <a:solidFill>
                  <a:srgbClr val="00B050"/>
                </a:solidFill>
              </a:rPr>
              <a:t> </a:t>
            </a:r>
            <a:r>
              <a:rPr lang="cs-CZ" sz="2400" b="1" dirty="0">
                <a:solidFill>
                  <a:schemeClr val="accent2"/>
                </a:solidFill>
              </a:rPr>
              <a:t>SENT</a:t>
            </a:r>
          </a:p>
        </p:txBody>
      </p:sp>
    </p:spTree>
    <p:extLst>
      <p:ext uri="{BB962C8B-B14F-4D97-AF65-F5344CB8AC3E}">
        <p14:creationId xmlns:p14="http://schemas.microsoft.com/office/powerpoint/2010/main" val="5620324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5C813337-4AA9-4B9B-A948-EDA95BA7F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317" y="642594"/>
            <a:ext cx="11099410" cy="1371600"/>
          </a:xfrm>
        </p:spPr>
        <p:txBody>
          <a:bodyPr>
            <a:normAutofit fontScale="90000"/>
          </a:bodyPr>
          <a:lstStyle/>
          <a:p>
            <a:r>
              <a:rPr lang="en-US" dirty="0"/>
              <a:t>1.</a:t>
            </a:r>
            <a:r>
              <a:rPr lang="cs-CZ" dirty="0"/>
              <a:t> </a:t>
            </a:r>
            <a:r>
              <a:rPr lang="en-US" dirty="0"/>
              <a:t>Write complete sentences. Use the p</a:t>
            </a:r>
            <a:r>
              <a:rPr lang="cs-CZ" dirty="0"/>
              <a:t>r</a:t>
            </a:r>
            <a:r>
              <a:rPr lang="en-US" dirty="0"/>
              <a:t>es</a:t>
            </a:r>
            <a:r>
              <a:rPr lang="cs-CZ" dirty="0"/>
              <a:t>. p</a:t>
            </a:r>
            <a:r>
              <a:rPr lang="en-US" dirty="0"/>
              <a:t>erf</a:t>
            </a:r>
            <a:r>
              <a:rPr lang="cs-CZ" dirty="0" err="1"/>
              <a:t>ect</a:t>
            </a:r>
            <a:r>
              <a:rPr lang="cs-CZ" dirty="0"/>
              <a:t>.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1D7FE3B-9550-48DD-8F7C-C5EB95E2F5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9317" y="2103119"/>
            <a:ext cx="5040923" cy="4382085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I / not read / my book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our class / not win / the sports prize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Milly / take / the dog / for a walk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they / not do / anything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Thomas / tidy / his room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we / make / a chocolate cake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Beth / not buy / any new clothes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the boys in my class / not do / their homework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AE5ABCA-4D53-4421-B0EE-826E0FC120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84543" y="1856935"/>
            <a:ext cx="7104184" cy="4628271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lnSpc>
                <a:spcPct val="170000"/>
              </a:lnSpc>
              <a:buFont typeface="+mj-lt"/>
              <a:buAutoNum type="arabicPeriod"/>
            </a:pPr>
            <a:r>
              <a:rPr lang="en-US" sz="2400" b="1" dirty="0"/>
              <a:t>I </a:t>
            </a:r>
            <a:r>
              <a:rPr lang="en-US" sz="2400" b="1" dirty="0">
                <a:solidFill>
                  <a:srgbClr val="0070C0"/>
                </a:solidFill>
              </a:rPr>
              <a:t>have</a:t>
            </a:r>
            <a:r>
              <a:rPr lang="en-US" sz="2400" b="1" dirty="0">
                <a:solidFill>
                  <a:srgbClr val="FF0000"/>
                </a:solidFill>
              </a:rPr>
              <a:t>n’t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chemeClr val="accent2"/>
                </a:solidFill>
              </a:rPr>
              <a:t>read</a:t>
            </a:r>
            <a:r>
              <a:rPr lang="en-US" sz="2400" b="1" dirty="0"/>
              <a:t> my book.</a:t>
            </a:r>
          </a:p>
          <a:p>
            <a:pPr marL="342900" indent="-342900">
              <a:lnSpc>
                <a:spcPct val="170000"/>
              </a:lnSpc>
              <a:buFont typeface="+mj-lt"/>
              <a:buAutoNum type="arabicPeriod"/>
            </a:pPr>
            <a:r>
              <a:rPr lang="en-US" sz="2400" b="1" dirty="0"/>
              <a:t>Our class </a:t>
            </a:r>
            <a:r>
              <a:rPr lang="en-US" sz="2400" b="1" dirty="0">
                <a:solidFill>
                  <a:srgbClr val="00B050"/>
                </a:solidFill>
              </a:rPr>
              <a:t>has</a:t>
            </a:r>
            <a:r>
              <a:rPr lang="en-US" sz="2400" b="1" dirty="0">
                <a:solidFill>
                  <a:srgbClr val="FF0000"/>
                </a:solidFill>
              </a:rPr>
              <a:t>n’t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chemeClr val="accent2"/>
                </a:solidFill>
              </a:rPr>
              <a:t>won</a:t>
            </a:r>
            <a:r>
              <a:rPr lang="en-US" sz="2400" b="1" dirty="0"/>
              <a:t> the sports prize.</a:t>
            </a:r>
          </a:p>
          <a:p>
            <a:pPr marL="342900" indent="-342900">
              <a:lnSpc>
                <a:spcPct val="170000"/>
              </a:lnSpc>
              <a:buFont typeface="+mj-lt"/>
              <a:buAutoNum type="arabicPeriod"/>
            </a:pPr>
            <a:r>
              <a:rPr lang="en-US" sz="2400" b="1" dirty="0"/>
              <a:t>Milly </a:t>
            </a:r>
            <a:r>
              <a:rPr lang="en-US" sz="2400" b="1" dirty="0">
                <a:solidFill>
                  <a:srgbClr val="00B050"/>
                </a:solidFill>
              </a:rPr>
              <a:t>has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chemeClr val="accent2"/>
                </a:solidFill>
              </a:rPr>
              <a:t>taken</a:t>
            </a:r>
            <a:r>
              <a:rPr lang="en-US" sz="2400" b="1" dirty="0"/>
              <a:t> the dog for a walk.</a:t>
            </a:r>
          </a:p>
          <a:p>
            <a:pPr marL="342900" indent="-342900">
              <a:lnSpc>
                <a:spcPct val="170000"/>
              </a:lnSpc>
              <a:buFont typeface="+mj-lt"/>
              <a:buAutoNum type="arabicPeriod"/>
            </a:pPr>
            <a:r>
              <a:rPr lang="en-US" sz="2400" b="1" dirty="0"/>
              <a:t>They </a:t>
            </a:r>
            <a:r>
              <a:rPr lang="en-US" sz="2400" b="1" dirty="0">
                <a:solidFill>
                  <a:srgbClr val="0070C0"/>
                </a:solidFill>
              </a:rPr>
              <a:t>have</a:t>
            </a:r>
            <a:r>
              <a:rPr lang="en-US" sz="2400" b="1" dirty="0">
                <a:solidFill>
                  <a:srgbClr val="FF0000"/>
                </a:solidFill>
              </a:rPr>
              <a:t>n’t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chemeClr val="accent2"/>
                </a:solidFill>
              </a:rPr>
              <a:t>done</a:t>
            </a:r>
            <a:r>
              <a:rPr lang="en-US" sz="2400" b="1" dirty="0"/>
              <a:t> anything.</a:t>
            </a:r>
          </a:p>
          <a:p>
            <a:pPr marL="342900" indent="-342900">
              <a:lnSpc>
                <a:spcPct val="170000"/>
              </a:lnSpc>
              <a:buFont typeface="+mj-lt"/>
              <a:buAutoNum type="arabicPeriod"/>
            </a:pPr>
            <a:r>
              <a:rPr lang="en-US" sz="2400" b="1" dirty="0"/>
              <a:t>Thomas </a:t>
            </a:r>
            <a:r>
              <a:rPr lang="en-US" sz="2400" b="1" dirty="0">
                <a:solidFill>
                  <a:srgbClr val="00B050"/>
                </a:solidFill>
              </a:rPr>
              <a:t>has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chemeClr val="accent2"/>
                </a:solidFill>
              </a:rPr>
              <a:t>tidied</a:t>
            </a:r>
            <a:r>
              <a:rPr lang="en-US" sz="2400" b="1" dirty="0"/>
              <a:t> his room.</a:t>
            </a:r>
          </a:p>
          <a:p>
            <a:pPr marL="342900" indent="-342900">
              <a:lnSpc>
                <a:spcPct val="170000"/>
              </a:lnSpc>
              <a:buFont typeface="+mj-lt"/>
              <a:buAutoNum type="arabicPeriod"/>
            </a:pPr>
            <a:r>
              <a:rPr lang="en-US" sz="2400" b="1" dirty="0"/>
              <a:t>We</a:t>
            </a:r>
            <a:r>
              <a:rPr lang="en-US" sz="2400" b="1" dirty="0">
                <a:solidFill>
                  <a:srgbClr val="0070C0"/>
                </a:solidFill>
              </a:rPr>
              <a:t>’ve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chemeClr val="accent2"/>
                </a:solidFill>
              </a:rPr>
              <a:t>made</a:t>
            </a:r>
            <a:r>
              <a:rPr lang="en-US" sz="2400" b="1" dirty="0"/>
              <a:t> a chocolate cake.</a:t>
            </a:r>
          </a:p>
          <a:p>
            <a:pPr marL="342900" indent="-342900">
              <a:lnSpc>
                <a:spcPct val="170000"/>
              </a:lnSpc>
              <a:buFont typeface="+mj-lt"/>
              <a:buAutoNum type="arabicPeriod"/>
            </a:pPr>
            <a:r>
              <a:rPr lang="en-US" sz="2400" b="1" dirty="0"/>
              <a:t>Beth </a:t>
            </a:r>
            <a:r>
              <a:rPr lang="en-US" sz="2400" b="1" dirty="0">
                <a:solidFill>
                  <a:srgbClr val="00B050"/>
                </a:solidFill>
              </a:rPr>
              <a:t>has</a:t>
            </a:r>
            <a:r>
              <a:rPr lang="en-US" sz="2400" b="1" dirty="0">
                <a:solidFill>
                  <a:srgbClr val="FF0000"/>
                </a:solidFill>
              </a:rPr>
              <a:t>n’t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chemeClr val="accent2"/>
                </a:solidFill>
              </a:rPr>
              <a:t>bought</a:t>
            </a:r>
            <a:r>
              <a:rPr lang="en-US" sz="2400" b="1" dirty="0"/>
              <a:t> any new clothes.</a:t>
            </a:r>
          </a:p>
          <a:p>
            <a:pPr marL="342900" indent="-342900">
              <a:lnSpc>
                <a:spcPct val="170000"/>
              </a:lnSpc>
              <a:buFont typeface="+mj-lt"/>
              <a:buAutoNum type="arabicPeriod"/>
            </a:pPr>
            <a:r>
              <a:rPr lang="en-US" sz="2400" b="1" dirty="0"/>
              <a:t>The boys in my class </a:t>
            </a:r>
            <a:r>
              <a:rPr lang="en-US" sz="2400" b="1" dirty="0">
                <a:solidFill>
                  <a:srgbClr val="0070C0"/>
                </a:solidFill>
              </a:rPr>
              <a:t>have</a:t>
            </a:r>
            <a:r>
              <a:rPr lang="en-US" sz="2400" b="1" dirty="0">
                <a:solidFill>
                  <a:srgbClr val="FF0000"/>
                </a:solidFill>
              </a:rPr>
              <a:t>n’t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chemeClr val="accent2"/>
                </a:solidFill>
              </a:rPr>
              <a:t>done</a:t>
            </a:r>
            <a:r>
              <a:rPr lang="en-US" sz="2400" b="1" dirty="0"/>
              <a:t> their homework.</a:t>
            </a:r>
          </a:p>
          <a:p>
            <a:pPr marL="342900" indent="-342900">
              <a:lnSpc>
                <a:spcPct val="170000"/>
              </a:lnSpc>
              <a:buFont typeface="+mj-lt"/>
              <a:buAutoNum type="arabicPeriod"/>
            </a:pP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6789315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ectangle 11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cs-CZ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grpSp>
        <p:nvGrpSpPr>
          <p:cNvPr id="13" name="Group 17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22">
            <a:extLst>
              <a:ext uri="{FF2B5EF4-FFF2-40B4-BE49-F238E27FC236}">
                <a16:creationId xmlns:a16="http://schemas.microsoft.com/office/drawing/2014/main" id="{C8AC92D2-D6DE-4772-A874-5D65F883F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cs-CZ"/>
          </a:p>
        </p:txBody>
      </p:sp>
      <p:sp useBgFill="1">
        <p:nvSpPr>
          <p:cNvPr id="17" name="Rectangle 24">
            <a:extLst>
              <a:ext uri="{FF2B5EF4-FFF2-40B4-BE49-F238E27FC236}">
                <a16:creationId xmlns:a16="http://schemas.microsoft.com/office/drawing/2014/main" id="{0F2E3678-25D0-49F9-9BD6-8D4D60565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B4BDB3A-0701-4B76-A38C-69C8D0405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849" y="1348844"/>
            <a:ext cx="5716338" cy="304270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6000" cap="all" spc="-100" dirty="0"/>
              <a:t>HOMEWORK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A55FCA-1FEE-4B61-8929-F31FE6769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7386" y="3679902"/>
            <a:ext cx="5355264" cy="1952413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spc="8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WORKBOOK</a:t>
            </a:r>
            <a:endParaRPr lang="cs-CZ" sz="2400" spc="8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 algn="ctr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spc="8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p. 44, ex. 2, 4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spc="8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vocabulary 5B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lang="en-US" sz="2400" spc="8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Rectangle 26">
            <a:extLst>
              <a:ext uri="{FF2B5EF4-FFF2-40B4-BE49-F238E27FC236}">
                <a16:creationId xmlns:a16="http://schemas.microsoft.com/office/drawing/2014/main" id="{63A45CD5-61B0-48E1-8090-7584418C2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48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cxnSp>
        <p:nvCxnSpPr>
          <p:cNvPr id="24" name="Straight Connector 28">
            <a:extLst>
              <a:ext uri="{FF2B5EF4-FFF2-40B4-BE49-F238E27FC236}">
                <a16:creationId xmlns:a16="http://schemas.microsoft.com/office/drawing/2014/main" id="{C6D4C1FD-C274-4FA8-939A-09E6498EF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30">
            <a:extLst>
              <a:ext uri="{FF2B5EF4-FFF2-40B4-BE49-F238E27FC236}">
                <a16:creationId xmlns:a16="http://schemas.microsoft.com/office/drawing/2014/main" id="{C13D4426-8AD5-43D7-8033-05DBB3BFE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8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32">
            <a:extLst>
              <a:ext uri="{FF2B5EF4-FFF2-40B4-BE49-F238E27FC236}">
                <a16:creationId xmlns:a16="http://schemas.microsoft.com/office/drawing/2014/main" id="{1EC8029B-C6E2-4459-859A-7539865E0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cký objekt 4" descr="Zavřená kniha se souvislou výplní">
            <a:extLst>
              <a:ext uri="{FF2B5EF4-FFF2-40B4-BE49-F238E27FC236}">
                <a16:creationId xmlns:a16="http://schemas.microsoft.com/office/drawing/2014/main" id="{D96C8D88-43DC-4EFF-ADEE-74E2849880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63507" y="1092092"/>
            <a:ext cx="4673815" cy="467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101887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762C64-49CF-4208-9F5F-61A4000EA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450" y="727627"/>
            <a:ext cx="4957553" cy="1645920"/>
          </a:xfrm>
        </p:spPr>
        <p:txBody>
          <a:bodyPr>
            <a:normAutofit/>
          </a:bodyPr>
          <a:lstStyle/>
          <a:p>
            <a:r>
              <a:rPr lang="cs-CZ" sz="5400" dirty="0" err="1"/>
              <a:t>Lesson</a:t>
            </a:r>
            <a:r>
              <a:rPr lang="cs-CZ" sz="5400" dirty="0"/>
              <a:t> </a:t>
            </a:r>
            <a:r>
              <a:rPr lang="cs-CZ" sz="5400" dirty="0" err="1"/>
              <a:t>Plan</a:t>
            </a:r>
            <a:endParaRPr lang="cs-CZ" sz="5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BB6B01-5B73-410C-B70E-8CF2FA470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836" y="721224"/>
            <a:ext cx="5367164" cy="541555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cs-CZ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2F587-12D0-435C-8E3F-F44C36EE7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  <p:txBody>
          <a:bodyPr/>
          <a:lstStyle/>
          <a:p>
            <a:endParaRPr lang="cs-CZ"/>
          </a:p>
        </p:txBody>
      </p:sp>
      <p:pic>
        <p:nvPicPr>
          <p:cNvPr id="5" name="Picture 4" descr="Stack of open magazine s">
            <a:extLst>
              <a:ext uri="{FF2B5EF4-FFF2-40B4-BE49-F238E27FC236}">
                <a16:creationId xmlns:a16="http://schemas.microsoft.com/office/drawing/2014/main" id="{4A327F70-E51A-F38D-49E4-9C819E602C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04" r="24095" b="2"/>
          <a:stretch/>
        </p:blipFill>
        <p:spPr>
          <a:xfrm>
            <a:off x="1376760" y="1206900"/>
            <a:ext cx="4071429" cy="4462365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8A1656-23D4-40EE-B162-837A68B1E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450" y="2538919"/>
            <a:ext cx="4957554" cy="34961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2400" dirty="0"/>
              <a:t> 5 </a:t>
            </a:r>
            <a:r>
              <a:rPr lang="cs-CZ" sz="2400" dirty="0" err="1"/>
              <a:t>mins</a:t>
            </a:r>
            <a:r>
              <a:rPr lang="cs-CZ" sz="2400" dirty="0"/>
              <a:t> test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err="1"/>
              <a:t>warm</a:t>
            </a:r>
            <a:r>
              <a:rPr lang="cs-CZ" sz="2400" dirty="0"/>
              <a:t>-up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err="1"/>
              <a:t>present</a:t>
            </a:r>
            <a:r>
              <a:rPr lang="cs-CZ" sz="2400" dirty="0"/>
              <a:t> </a:t>
            </a:r>
            <a:r>
              <a:rPr lang="cs-CZ" sz="2400" dirty="0" err="1"/>
              <a:t>perfect</a:t>
            </a:r>
            <a:r>
              <a:rPr lang="cs-CZ" sz="2400" dirty="0"/>
              <a:t> - </a:t>
            </a:r>
            <a:r>
              <a:rPr lang="cs-CZ" sz="2400" dirty="0" err="1"/>
              <a:t>revision</a:t>
            </a:r>
            <a:endParaRPr lang="cs-CZ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err="1"/>
              <a:t>present</a:t>
            </a:r>
            <a:r>
              <a:rPr lang="cs-CZ" sz="2400" dirty="0"/>
              <a:t> </a:t>
            </a:r>
            <a:r>
              <a:rPr lang="cs-CZ" sz="2400" dirty="0" err="1"/>
              <a:t>perfect</a:t>
            </a:r>
            <a:r>
              <a:rPr lang="cs-CZ" sz="2400" dirty="0"/>
              <a:t> x past </a:t>
            </a:r>
            <a:r>
              <a:rPr lang="cs-CZ" sz="2400" dirty="0" err="1"/>
              <a:t>simple</a:t>
            </a:r>
            <a:endParaRPr lang="cs-CZ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err="1"/>
              <a:t>present</a:t>
            </a:r>
            <a:r>
              <a:rPr lang="cs-CZ" sz="2400" dirty="0"/>
              <a:t> </a:t>
            </a:r>
            <a:r>
              <a:rPr lang="cs-CZ" sz="2400" dirty="0" err="1"/>
              <a:t>perfect</a:t>
            </a:r>
            <a:r>
              <a:rPr lang="cs-CZ" sz="2400" dirty="0"/>
              <a:t> - </a:t>
            </a:r>
            <a:r>
              <a:rPr lang="cs-CZ" sz="2400" dirty="0" err="1"/>
              <a:t>practice</a:t>
            </a:r>
            <a:endParaRPr lang="cs-CZ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err="1"/>
              <a:t>homework</a:t>
            </a:r>
            <a:r>
              <a:rPr lang="cs-CZ" sz="2400" dirty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2400" dirty="0"/>
          </a:p>
        </p:txBody>
      </p:sp>
      <p:pic>
        <p:nvPicPr>
          <p:cNvPr id="7" name="Grafický objekt 6" descr="Zaškrtnutí se souvislou výplní">
            <a:extLst>
              <a:ext uri="{FF2B5EF4-FFF2-40B4-BE49-F238E27FC236}">
                <a16:creationId xmlns:a16="http://schemas.microsoft.com/office/drawing/2014/main" id="{F5D7709F-9D11-4A4B-9E4F-532000557F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23341" y="2437321"/>
            <a:ext cx="457200" cy="457200"/>
          </a:xfrm>
          <a:prstGeom prst="rect">
            <a:avLst/>
          </a:prstGeom>
        </p:spPr>
      </p:pic>
      <p:pic>
        <p:nvPicPr>
          <p:cNvPr id="8" name="Grafický objekt 7" descr="Zaškrtnutí se souvislou výplní">
            <a:extLst>
              <a:ext uri="{FF2B5EF4-FFF2-40B4-BE49-F238E27FC236}">
                <a16:creationId xmlns:a16="http://schemas.microsoft.com/office/drawing/2014/main" id="{7E983332-66C3-4A83-82A9-55248386F3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18426" y="2916719"/>
            <a:ext cx="457200" cy="457200"/>
          </a:xfrm>
          <a:prstGeom prst="rect">
            <a:avLst/>
          </a:prstGeom>
        </p:spPr>
      </p:pic>
      <p:pic>
        <p:nvPicPr>
          <p:cNvPr id="9" name="Grafický objekt 8" descr="Zaškrtnutí se souvislou výplní">
            <a:extLst>
              <a:ext uri="{FF2B5EF4-FFF2-40B4-BE49-F238E27FC236}">
                <a16:creationId xmlns:a16="http://schemas.microsoft.com/office/drawing/2014/main" id="{CED428A0-2155-432F-8F6E-C540817DA3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18425" y="3389761"/>
            <a:ext cx="457200" cy="457200"/>
          </a:xfrm>
          <a:prstGeom prst="rect">
            <a:avLst/>
          </a:prstGeom>
        </p:spPr>
      </p:pic>
      <p:pic>
        <p:nvPicPr>
          <p:cNvPr id="11" name="Grafický objekt 10" descr="Zaškrtnutí se souvislou výplní">
            <a:extLst>
              <a:ext uri="{FF2B5EF4-FFF2-40B4-BE49-F238E27FC236}">
                <a16:creationId xmlns:a16="http://schemas.microsoft.com/office/drawing/2014/main" id="{4489AF7F-5D49-46CF-91F0-E6191CA980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18427" y="3885706"/>
            <a:ext cx="457200" cy="457200"/>
          </a:xfrm>
          <a:prstGeom prst="rect">
            <a:avLst/>
          </a:prstGeom>
        </p:spPr>
      </p:pic>
      <p:pic>
        <p:nvPicPr>
          <p:cNvPr id="13" name="Grafický objekt 12" descr="Zaškrtnutí se souvislou výplní">
            <a:extLst>
              <a:ext uri="{FF2B5EF4-FFF2-40B4-BE49-F238E27FC236}">
                <a16:creationId xmlns:a16="http://schemas.microsoft.com/office/drawing/2014/main" id="{F77D8819-2D1A-476B-8B21-2BF37A43A2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18425" y="4355503"/>
            <a:ext cx="457200" cy="457200"/>
          </a:xfrm>
          <a:prstGeom prst="rect">
            <a:avLst/>
          </a:prstGeom>
        </p:spPr>
      </p:pic>
      <p:pic>
        <p:nvPicPr>
          <p:cNvPr id="14" name="Grafický objekt 13" descr="Zaškrtnutí se souvislou výplní">
            <a:extLst>
              <a:ext uri="{FF2B5EF4-FFF2-40B4-BE49-F238E27FC236}">
                <a16:creationId xmlns:a16="http://schemas.microsoft.com/office/drawing/2014/main" id="{982CE169-A7C0-455D-8839-196F6CFC9D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18425" y="4854925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643454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762C64-49CF-4208-9F5F-61A4000EA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450" y="727627"/>
            <a:ext cx="4957553" cy="1645920"/>
          </a:xfrm>
        </p:spPr>
        <p:txBody>
          <a:bodyPr>
            <a:normAutofit/>
          </a:bodyPr>
          <a:lstStyle/>
          <a:p>
            <a:r>
              <a:rPr lang="cs-CZ" sz="5400" dirty="0" err="1"/>
              <a:t>Lesson</a:t>
            </a:r>
            <a:r>
              <a:rPr lang="cs-CZ" sz="5400" dirty="0"/>
              <a:t> </a:t>
            </a:r>
            <a:r>
              <a:rPr lang="cs-CZ" sz="5400" dirty="0" err="1"/>
              <a:t>Plan</a:t>
            </a:r>
            <a:endParaRPr lang="cs-CZ" sz="5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BB6B01-5B73-410C-B70E-8CF2FA470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836" y="721224"/>
            <a:ext cx="5367164" cy="541555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cs-CZ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2F587-12D0-435C-8E3F-F44C36EE7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  <p:txBody>
          <a:bodyPr/>
          <a:lstStyle/>
          <a:p>
            <a:endParaRPr lang="cs-CZ"/>
          </a:p>
        </p:txBody>
      </p:sp>
      <p:pic>
        <p:nvPicPr>
          <p:cNvPr id="5" name="Picture 4" descr="Stack of open magazine s">
            <a:extLst>
              <a:ext uri="{FF2B5EF4-FFF2-40B4-BE49-F238E27FC236}">
                <a16:creationId xmlns:a16="http://schemas.microsoft.com/office/drawing/2014/main" id="{4A327F70-E51A-F38D-49E4-9C819E602C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04" r="24095" b="2"/>
          <a:stretch/>
        </p:blipFill>
        <p:spPr>
          <a:xfrm>
            <a:off x="1376760" y="1206900"/>
            <a:ext cx="4071429" cy="4462365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8A1656-23D4-40EE-B162-837A68B1E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450" y="2538919"/>
            <a:ext cx="4957554" cy="34961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2400" dirty="0"/>
              <a:t> 5 </a:t>
            </a:r>
            <a:r>
              <a:rPr lang="cs-CZ" sz="2400" dirty="0" err="1"/>
              <a:t>mins</a:t>
            </a:r>
            <a:r>
              <a:rPr lang="cs-CZ" sz="2400" dirty="0"/>
              <a:t> test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err="1"/>
              <a:t>warm</a:t>
            </a:r>
            <a:r>
              <a:rPr lang="cs-CZ" sz="2400" dirty="0"/>
              <a:t>-up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err="1"/>
              <a:t>present</a:t>
            </a:r>
            <a:r>
              <a:rPr lang="cs-CZ" sz="2400" dirty="0"/>
              <a:t> </a:t>
            </a:r>
            <a:r>
              <a:rPr lang="cs-CZ" sz="2400" dirty="0" err="1"/>
              <a:t>perfect</a:t>
            </a:r>
            <a:r>
              <a:rPr lang="cs-CZ" sz="2400" dirty="0"/>
              <a:t> - </a:t>
            </a:r>
            <a:r>
              <a:rPr lang="cs-CZ" sz="2400" dirty="0" err="1"/>
              <a:t>revision</a:t>
            </a:r>
            <a:endParaRPr lang="cs-CZ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err="1"/>
              <a:t>present</a:t>
            </a:r>
            <a:r>
              <a:rPr lang="cs-CZ" sz="2400" dirty="0"/>
              <a:t> </a:t>
            </a:r>
            <a:r>
              <a:rPr lang="cs-CZ" sz="2400" dirty="0" err="1"/>
              <a:t>perfect</a:t>
            </a:r>
            <a:r>
              <a:rPr lang="cs-CZ" sz="2400" dirty="0"/>
              <a:t> x past </a:t>
            </a:r>
            <a:r>
              <a:rPr lang="cs-CZ" sz="2400" dirty="0" err="1"/>
              <a:t>simple</a:t>
            </a:r>
            <a:endParaRPr lang="cs-CZ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err="1"/>
              <a:t>present</a:t>
            </a:r>
            <a:r>
              <a:rPr lang="cs-CZ" sz="2400" dirty="0"/>
              <a:t> </a:t>
            </a:r>
            <a:r>
              <a:rPr lang="cs-CZ" sz="2400" dirty="0" err="1"/>
              <a:t>perfect</a:t>
            </a:r>
            <a:r>
              <a:rPr lang="cs-CZ" sz="2400" dirty="0"/>
              <a:t> - </a:t>
            </a:r>
            <a:r>
              <a:rPr lang="cs-CZ" sz="2400" dirty="0" err="1"/>
              <a:t>practice</a:t>
            </a:r>
            <a:endParaRPr lang="cs-CZ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err="1"/>
              <a:t>homework</a:t>
            </a:r>
            <a:r>
              <a:rPr lang="cs-CZ" sz="2400" dirty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399040794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cs-CZ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7A9C548-0579-4864-92A3-093842E89D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Black pen against a sheet with shaded numbers">
            <a:extLst>
              <a:ext uri="{FF2B5EF4-FFF2-40B4-BE49-F238E27FC236}">
                <a16:creationId xmlns:a16="http://schemas.microsoft.com/office/drawing/2014/main" id="{77692918-62D2-E6A4-D827-5F805172F7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35" r="-1" b="-1"/>
          <a:stretch/>
        </p:blipFill>
        <p:spPr>
          <a:xfrm>
            <a:off x="20" y="10"/>
            <a:ext cx="6756848" cy="6857990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57525A5F-CDD4-4EB3-9187-2A0E9EA15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1973" y="643464"/>
            <a:ext cx="4143830" cy="5566305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cs-CZ"/>
          </a:p>
        </p:txBody>
      </p:sp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08F5B423-DA6A-4E80-B3CA-549A442C8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7364" y="806860"/>
            <a:ext cx="3813048" cy="5239512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E7EA307-8527-4C19-AD5C-042B9C313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6925" y="1559768"/>
            <a:ext cx="3757359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5400" cap="all" spc="-100" dirty="0"/>
              <a:t>5 mins test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38170B5-3ECC-493B-85FA-6905971AD1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03768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8DD37B8-B6EA-49DC-90EF-F4E359454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00F7FF8-41E5-4585-AFDC-54EA8B275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0970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BAE2A71D-F8BA-4E4F-88A8-1F5FD5DF13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356307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9" descr="Black pen against a sheet with shaded numbers">
            <a:extLst>
              <a:ext uri="{FF2B5EF4-FFF2-40B4-BE49-F238E27FC236}">
                <a16:creationId xmlns:a16="http://schemas.microsoft.com/office/drawing/2014/main" id="{D02907DA-9549-45A6-B54F-A194488094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780" r="-1" b="-1"/>
          <a:stretch/>
        </p:blipFill>
        <p:spPr>
          <a:xfrm>
            <a:off x="10326624" y="0"/>
            <a:ext cx="1865376" cy="2001163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14B8FE8-70A7-44DF-A240-E96502E2F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/>
              <a:t>5 </a:t>
            </a:r>
            <a:r>
              <a:rPr lang="cs-CZ" sz="5400" dirty="0" err="1"/>
              <a:t>mins</a:t>
            </a:r>
            <a:r>
              <a:rPr lang="cs-CZ" sz="5400" dirty="0"/>
              <a:t> test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0928A5F-7DE6-0A11-3354-93EA8E3D7D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dirty="0"/>
              <a:t>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31F01E-D2EA-4B50-B365-EF8D1F3C11B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sz="2400" dirty="0"/>
              <a:t>porouchat se</a:t>
            </a:r>
          </a:p>
          <a:p>
            <a:r>
              <a:rPr lang="cs-CZ" sz="2400" dirty="0"/>
              <a:t>motokára</a:t>
            </a:r>
          </a:p>
          <a:p>
            <a:r>
              <a:rPr lang="cs-CZ" sz="2400" dirty="0"/>
              <a:t>skutečný</a:t>
            </a:r>
          </a:p>
          <a:p>
            <a:r>
              <a:rPr lang="cs-CZ" sz="2400" dirty="0"/>
              <a:t>posunout se nahoru, postoupit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SPÁLIT</a:t>
            </a:r>
          </a:p>
          <a:p>
            <a:r>
              <a:rPr lang="cs-CZ" sz="2400" dirty="0"/>
              <a:t>BĚHAT</a:t>
            </a:r>
          </a:p>
          <a:p>
            <a:endParaRPr lang="cs-CZ" sz="2400" dirty="0"/>
          </a:p>
          <a:p>
            <a:endParaRPr lang="cs-CZ" sz="2400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5F23474-A618-54C1-5A6E-2CD57F54F2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dirty="0"/>
              <a:t>B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EFBF913-8CA9-AE3D-23CD-A72D4984EB0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>
            <a:normAutofit lnSpcReduction="10000"/>
          </a:bodyPr>
          <a:lstStyle/>
          <a:p>
            <a:r>
              <a:rPr lang="cs-CZ" sz="2400" dirty="0"/>
              <a:t>hrát hlavní roli, zazářit</a:t>
            </a:r>
          </a:p>
          <a:p>
            <a:r>
              <a:rPr lang="cs-CZ" sz="2400" dirty="0"/>
              <a:t>až do teď</a:t>
            </a:r>
          </a:p>
          <a:p>
            <a:r>
              <a:rPr lang="cs-CZ" sz="2400" dirty="0"/>
              <a:t>závodní dráha</a:t>
            </a:r>
          </a:p>
          <a:p>
            <a:r>
              <a:rPr lang="cs-CZ" sz="2400" dirty="0"/>
              <a:t>hrdinka</a:t>
            </a:r>
          </a:p>
          <a:p>
            <a:endParaRPr lang="cs-CZ" sz="2400" dirty="0"/>
          </a:p>
          <a:p>
            <a:r>
              <a:rPr lang="cs-CZ" sz="2400" dirty="0"/>
              <a:t>PSÁT</a:t>
            </a:r>
          </a:p>
          <a:p>
            <a:r>
              <a:rPr lang="cs-CZ" sz="2400" dirty="0"/>
              <a:t>KOUSAT</a:t>
            </a:r>
          </a:p>
        </p:txBody>
      </p:sp>
    </p:spTree>
    <p:extLst>
      <p:ext uri="{BB962C8B-B14F-4D97-AF65-F5344CB8AC3E}">
        <p14:creationId xmlns:p14="http://schemas.microsoft.com/office/powerpoint/2010/main" val="4290414672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282E2A95-1A08-4118-83C6-B1CA5648E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68DC0EC7-60EA-4BD3-BC04-D547DE1B2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0122" y="413053"/>
            <a:ext cx="8212114" cy="6064596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  <p:txBody>
          <a:bodyPr/>
          <a:lstStyle/>
          <a:p>
            <a:endParaRPr lang="cs-CZ"/>
          </a:p>
        </p:txBody>
      </p:sp>
      <p:pic>
        <p:nvPicPr>
          <p:cNvPr id="4" name="Obrázek 3" descr="Obsah obrázku patro, osoba, sport, interiér&#10;&#10;Popis byl vytvořen automaticky">
            <a:extLst>
              <a:ext uri="{FF2B5EF4-FFF2-40B4-BE49-F238E27FC236}">
                <a16:creationId xmlns:a16="http://schemas.microsoft.com/office/drawing/2014/main" id="{18C4F35A-5F42-4133-B5E5-1CD83C12CC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01" y="1438312"/>
            <a:ext cx="7237877" cy="4009783"/>
          </a:xfrm>
          <a:prstGeom prst="rect">
            <a:avLst/>
          </a:prstGeom>
        </p:spPr>
      </p:pic>
      <p:sp>
        <p:nvSpPr>
          <p:cNvPr id="8" name="Rectangle 12">
            <a:extLst>
              <a:ext uri="{FF2B5EF4-FFF2-40B4-BE49-F238E27FC236}">
                <a16:creationId xmlns:a16="http://schemas.microsoft.com/office/drawing/2014/main" id="{2FFEFC7E-85EE-4AC9-A351-FBEB13A1D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2511BB-FC4C-45F3-94EB-661D6806C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56699" y="413053"/>
            <a:ext cx="2616201" cy="606459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478425F-6081-4DFF-996F-45107450D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6699" y="612843"/>
            <a:ext cx="2616200" cy="1499738"/>
          </a:xfrm>
        </p:spPr>
        <p:txBody>
          <a:bodyPr anchor="b">
            <a:normAutofit/>
          </a:bodyPr>
          <a:lstStyle/>
          <a:p>
            <a:r>
              <a:rPr lang="cs-CZ" sz="3600" b="1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WARM-UP!</a:t>
            </a:r>
            <a:endParaRPr lang="cs-CZ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A3B215-8C91-4B81-9908-26EA6CAED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1801" y="2149813"/>
            <a:ext cx="2312479" cy="3854197"/>
          </a:xfrm>
        </p:spPr>
        <p:txBody>
          <a:bodyPr>
            <a:normAutofit/>
          </a:bodyPr>
          <a:lstStyle/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https://www.flippity.net/fc.php?k=1z63kMWGQGnkm-JcfFqaF3GquTkJiRWsHoIRk8IuYLCY</a:t>
            </a:r>
            <a:endParaRPr lang="cs-CZ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cs-CZ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4E00746-AD0E-4CDF-9481-96AE01A9DF6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968" t="6313" r="9661" b="8675"/>
          <a:stretch/>
        </p:blipFill>
        <p:spPr>
          <a:xfrm>
            <a:off x="11305667" y="5614220"/>
            <a:ext cx="799485" cy="113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12994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B58A187-A4B1-42EB-A4C7-8635BA507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cs-CZ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F14E7F-3054-458C-ACF9-A8DA1757C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747C1C-97FC-4D70-A6C8-A01FBCF5A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5CDC370-AE44-4300-98BA-FE204E881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7B15501-CB9A-4642-80EE-2876EF039E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AFF9525-325F-47B3-A63C-93C12253AD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D071C0CD-5EFD-45A1-AAFD-61C3D4A651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A03302C-20A2-4C4F-9760-E85AE1041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10912338" cy="557107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cs-CZ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D00F093B-0739-4429-B30D-D72924D08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9702" y="809244"/>
            <a:ext cx="10579608" cy="5239512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EB5C443-1B93-4557-1FFA-757279AE3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286" y="1446715"/>
            <a:ext cx="9637485" cy="32993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6800" cap="all" spc="-100" dirty="0"/>
              <a:t>WORKBOOK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2769D1-51BE-3CBD-746E-CBED74443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286" y="4842627"/>
            <a:ext cx="9637485" cy="72922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200" spc="8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p. 44, ex. 1, 3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BB92999-6A40-480A-8965-2F20DFB032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640856"/>
            <a:ext cx="1920240" cy="73152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5573B87-7D61-460C-9ADA-EF63674E3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0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AAF6B7C-985D-4351-9564-8DBDF5BB03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0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88433F4-33AB-4CE1-9DE3-72A840365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0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43280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792494-049E-40CE-9F4C-3BD35010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7607" y="4368806"/>
            <a:ext cx="9732773" cy="14651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5400" cap="all" spc="-100" dirty="0"/>
              <a:t>PRESENT PERFECT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6B91D25-C935-4CB1-A83E-E09F8F1FA1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81" t="41137" r="34166" b="33114"/>
          <a:stretch/>
        </p:blipFill>
        <p:spPr>
          <a:xfrm>
            <a:off x="2069098" y="1476557"/>
            <a:ext cx="8049789" cy="3030545"/>
          </a:xfrm>
          <a:prstGeom prst="rect">
            <a:avLst/>
          </a:prstGeom>
        </p:spPr>
      </p:pic>
      <p:sp>
        <p:nvSpPr>
          <p:cNvPr id="8" name="Ovál 7">
            <a:extLst>
              <a:ext uri="{FF2B5EF4-FFF2-40B4-BE49-F238E27FC236}">
                <a16:creationId xmlns:a16="http://schemas.microsoft.com/office/drawing/2014/main" id="{04077519-B40B-43F0-B11B-AF0F891999E8}"/>
              </a:ext>
            </a:extLst>
          </p:cNvPr>
          <p:cNvSpPr/>
          <p:nvPr/>
        </p:nvSpPr>
        <p:spPr>
          <a:xfrm>
            <a:off x="3476762" y="2087726"/>
            <a:ext cx="785521" cy="948175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Ovál 40">
            <a:extLst>
              <a:ext uri="{FF2B5EF4-FFF2-40B4-BE49-F238E27FC236}">
                <a16:creationId xmlns:a16="http://schemas.microsoft.com/office/drawing/2014/main" id="{687A39E4-C80A-4872-85C6-395C8306D94D}"/>
              </a:ext>
            </a:extLst>
          </p:cNvPr>
          <p:cNvSpPr/>
          <p:nvPr/>
        </p:nvSpPr>
        <p:spPr>
          <a:xfrm>
            <a:off x="3491510" y="3552093"/>
            <a:ext cx="785521" cy="948175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Ovál 41">
            <a:extLst>
              <a:ext uri="{FF2B5EF4-FFF2-40B4-BE49-F238E27FC236}">
                <a16:creationId xmlns:a16="http://schemas.microsoft.com/office/drawing/2014/main" id="{E57442F5-C95B-41EC-BC78-C9FFF6B48C27}"/>
              </a:ext>
            </a:extLst>
          </p:cNvPr>
          <p:cNvSpPr/>
          <p:nvPr/>
        </p:nvSpPr>
        <p:spPr>
          <a:xfrm>
            <a:off x="3447266" y="3094896"/>
            <a:ext cx="829765" cy="39820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62D8683F-A0FB-4EAF-AE43-69E0380FC4F8}"/>
              </a:ext>
            </a:extLst>
          </p:cNvPr>
          <p:cNvSpPr/>
          <p:nvPr/>
        </p:nvSpPr>
        <p:spPr>
          <a:xfrm>
            <a:off x="4319235" y="1999250"/>
            <a:ext cx="634180" cy="250101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16FCD571-86DF-4C86-9676-FB8C935F5D5D}"/>
              </a:ext>
            </a:extLst>
          </p:cNvPr>
          <p:cNvSpPr txBox="1"/>
          <p:nvPr/>
        </p:nvSpPr>
        <p:spPr>
          <a:xfrm>
            <a:off x="616737" y="5646020"/>
            <a:ext cx="1095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SUBJECT – </a:t>
            </a:r>
            <a:r>
              <a:rPr lang="cs-CZ" sz="2400" dirty="0">
                <a:solidFill>
                  <a:srgbClr val="0070C0"/>
                </a:solidFill>
              </a:rPr>
              <a:t>HAVE</a:t>
            </a:r>
            <a:r>
              <a:rPr lang="cs-CZ" sz="2400" dirty="0"/>
              <a:t>/</a:t>
            </a:r>
            <a:r>
              <a:rPr lang="cs-CZ" sz="2400" dirty="0">
                <a:solidFill>
                  <a:srgbClr val="00B050"/>
                </a:solidFill>
              </a:rPr>
              <a:t>HAS</a:t>
            </a:r>
            <a:r>
              <a:rPr lang="cs-CZ" sz="2400" dirty="0"/>
              <a:t> – </a:t>
            </a:r>
            <a:r>
              <a:rPr lang="cs-CZ" sz="2400" dirty="0">
                <a:solidFill>
                  <a:srgbClr val="FFC000"/>
                </a:solidFill>
              </a:rPr>
              <a:t>3rd </a:t>
            </a:r>
            <a:r>
              <a:rPr lang="cs-CZ" sz="2400" dirty="0" err="1">
                <a:solidFill>
                  <a:srgbClr val="FFC000"/>
                </a:solidFill>
              </a:rPr>
              <a:t>form</a:t>
            </a:r>
            <a:r>
              <a:rPr lang="cs-CZ" sz="2400" dirty="0">
                <a:solidFill>
                  <a:srgbClr val="FFC000"/>
                </a:solidFill>
              </a:rPr>
              <a:t> </a:t>
            </a:r>
            <a:r>
              <a:rPr lang="cs-CZ" sz="2400" dirty="0"/>
              <a:t>– rest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sentence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D5017E2-6FB4-488C-8E26-75C0A6F730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68" t="6313" r="9661" b="8675"/>
          <a:stretch/>
        </p:blipFill>
        <p:spPr>
          <a:xfrm>
            <a:off x="11305667" y="5614220"/>
            <a:ext cx="799485" cy="113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8179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1" grpId="0" animBg="1"/>
      <p:bldP spid="42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792494-049E-40CE-9F4C-3BD35010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7607" y="4368806"/>
            <a:ext cx="9732773" cy="14651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5400" cap="all" spc="-100" dirty="0"/>
              <a:t>PRESENT PERFECT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16FCD571-86DF-4C86-9676-FB8C935F5D5D}"/>
              </a:ext>
            </a:extLst>
          </p:cNvPr>
          <p:cNvSpPr txBox="1"/>
          <p:nvPr/>
        </p:nvSpPr>
        <p:spPr>
          <a:xfrm>
            <a:off x="616737" y="5646020"/>
            <a:ext cx="1095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SUBJECT – </a:t>
            </a:r>
            <a:r>
              <a:rPr lang="cs-CZ" sz="2400" dirty="0">
                <a:solidFill>
                  <a:srgbClr val="0070C0"/>
                </a:solidFill>
              </a:rPr>
              <a:t>HAVE</a:t>
            </a:r>
            <a:r>
              <a:rPr lang="cs-CZ" sz="2400" dirty="0">
                <a:solidFill>
                  <a:srgbClr val="FF0000"/>
                </a:solidFill>
              </a:rPr>
              <a:t>N‘T</a:t>
            </a:r>
            <a:r>
              <a:rPr lang="cs-CZ" sz="2400" dirty="0"/>
              <a:t>/</a:t>
            </a:r>
            <a:r>
              <a:rPr lang="cs-CZ" sz="2400" dirty="0">
                <a:solidFill>
                  <a:srgbClr val="00B050"/>
                </a:solidFill>
              </a:rPr>
              <a:t>HAS</a:t>
            </a:r>
            <a:r>
              <a:rPr lang="cs-CZ" sz="2400" dirty="0">
                <a:solidFill>
                  <a:srgbClr val="FF0000"/>
                </a:solidFill>
              </a:rPr>
              <a:t>N‘T </a:t>
            </a:r>
            <a:r>
              <a:rPr lang="cs-CZ" sz="2400" dirty="0"/>
              <a:t>– </a:t>
            </a:r>
            <a:r>
              <a:rPr lang="cs-CZ" sz="2400" dirty="0">
                <a:solidFill>
                  <a:srgbClr val="FFC000"/>
                </a:solidFill>
              </a:rPr>
              <a:t>3rd </a:t>
            </a:r>
            <a:r>
              <a:rPr lang="cs-CZ" sz="2400" dirty="0" err="1">
                <a:solidFill>
                  <a:srgbClr val="FFC000"/>
                </a:solidFill>
              </a:rPr>
              <a:t>form</a:t>
            </a:r>
            <a:r>
              <a:rPr lang="cs-CZ" sz="2400" dirty="0">
                <a:solidFill>
                  <a:srgbClr val="FFC000"/>
                </a:solidFill>
              </a:rPr>
              <a:t> </a:t>
            </a:r>
            <a:r>
              <a:rPr lang="cs-CZ" sz="2400" dirty="0"/>
              <a:t>– rest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sentence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452E4F8-2BAD-41BB-99F0-39E6D1A44D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61" t="51965" r="30654" b="21932"/>
          <a:stretch/>
        </p:blipFill>
        <p:spPr>
          <a:xfrm>
            <a:off x="2108992" y="1606465"/>
            <a:ext cx="8651167" cy="30312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7BB9820-0896-4BA9-BFC6-A5B9259607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68" t="6313" r="9661" b="8675"/>
          <a:stretch/>
        </p:blipFill>
        <p:spPr>
          <a:xfrm>
            <a:off x="11305667" y="5614220"/>
            <a:ext cx="799485" cy="113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7085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02A0A2-30D7-427F-8404-C2B2AA5AB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856" y="559477"/>
            <a:ext cx="4122323" cy="5709931"/>
          </a:xfrm>
        </p:spPr>
        <p:txBody>
          <a:bodyPr>
            <a:normAutofit/>
          </a:bodyPr>
          <a:lstStyle/>
          <a:p>
            <a:pPr algn="ctr"/>
            <a:r>
              <a:rPr lang="cs-CZ" sz="5400" dirty="0"/>
              <a:t>USING PRESENT PERFECT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0C8D99A0-30AD-CB48-9728-413D77CFDF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0974737"/>
              </p:ext>
            </p:extLst>
          </p:nvPr>
        </p:nvGraphicFramePr>
        <p:xfrm>
          <a:off x="5008228" y="444617"/>
          <a:ext cx="6635692" cy="6023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Obrázek 3">
            <a:extLst>
              <a:ext uri="{FF2B5EF4-FFF2-40B4-BE49-F238E27FC236}">
                <a16:creationId xmlns:a16="http://schemas.microsoft.com/office/drawing/2014/main" id="{7A2CB79D-6A75-4712-A73E-3A3AC868D27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968" t="6313" r="9661" b="8675"/>
          <a:stretch/>
        </p:blipFill>
        <p:spPr>
          <a:xfrm>
            <a:off x="11305667" y="5614220"/>
            <a:ext cx="799485" cy="113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3961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6B8A6E1-EEBA-49CA-8DF9-F88B0324A6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46B8A6E1-EEBA-49CA-8DF9-F88B0324A6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D3AE31A-303C-425B-9319-71C4BC5AD5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3D3AE31A-303C-425B-9319-71C4BC5AD5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625D817-EED8-47E2-95D2-5859C090A5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graphicEl>
                                              <a:dgm id="{0625D817-EED8-47E2-95D2-5859C090A5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1AB1B7B-6A42-4399-9A44-854ACB752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graphicEl>
                                              <a:dgm id="{F1AB1B7B-6A42-4399-9A44-854ACB7520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26923BC-D7F3-47CC-808E-2AFA0E089E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graphicEl>
                                              <a:dgm id="{A26923BC-D7F3-47CC-808E-2AFA0E089E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BC1BD75-56B2-4ADE-857E-EB78AD9759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">
                                            <p:graphicEl>
                                              <a:dgm id="{8BC1BD75-56B2-4ADE-857E-EB78AD9759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lvl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522</Words>
  <Application>Microsoft Office PowerPoint</Application>
  <PresentationFormat>Širokoúhlá obrazovka</PresentationFormat>
  <Paragraphs>97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0" baseType="lpstr">
      <vt:lpstr>Garamond</vt:lpstr>
      <vt:lpstr>Wingdings</vt:lpstr>
      <vt:lpstr>SavonVTI</vt:lpstr>
      <vt:lpstr>Present perfect</vt:lpstr>
      <vt:lpstr>Lesson Plan</vt:lpstr>
      <vt:lpstr>5 mins test</vt:lpstr>
      <vt:lpstr>5 mins test</vt:lpstr>
      <vt:lpstr>WARM-UP!</vt:lpstr>
      <vt:lpstr>WORKBOOK</vt:lpstr>
      <vt:lpstr>PRESENT PERFECT</vt:lpstr>
      <vt:lpstr>PRESENT PERFECT</vt:lpstr>
      <vt:lpstr>USING PRESENT PERFECT</vt:lpstr>
      <vt:lpstr>PRESENT PERFECT</vt:lpstr>
      <vt:lpstr>STUDENT‘S BOOK</vt:lpstr>
      <vt:lpstr>WORKBOOK</vt:lpstr>
      <vt:lpstr>WORKSHEET</vt:lpstr>
      <vt:lpstr>4. Complete the sentences. Use the present perfect form of the verbs in brackets.</vt:lpstr>
      <vt:lpstr>1. Write complete sentences. Use the pres. perfect.</vt:lpstr>
      <vt:lpstr>HOMEWORK</vt:lpstr>
      <vt:lpstr>Lesson Plan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 perfect</dc:title>
  <dc:creator>Smetanová, Radka</dc:creator>
  <cp:lastModifiedBy>Smetanová, Radka</cp:lastModifiedBy>
  <cp:revision>1</cp:revision>
  <dcterms:created xsi:type="dcterms:W3CDTF">2022-03-21T07:57:07Z</dcterms:created>
  <dcterms:modified xsi:type="dcterms:W3CDTF">2025-04-09T09:51:52Z</dcterms:modified>
</cp:coreProperties>
</file>