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73" r:id="rId3"/>
    <p:sldId id="260" r:id="rId4"/>
    <p:sldId id="261" r:id="rId5"/>
    <p:sldId id="276" r:id="rId6"/>
    <p:sldId id="265" r:id="rId7"/>
    <p:sldId id="270" r:id="rId8"/>
    <p:sldId id="263" r:id="rId9"/>
    <p:sldId id="262" r:id="rId10"/>
    <p:sldId id="271" r:id="rId11"/>
    <p:sldId id="272" r:id="rId12"/>
    <p:sldId id="277" r:id="rId13"/>
    <p:sldId id="26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8924F-E072-4FCD-84A9-4B6784A40762}" v="5" dt="2025-03-19T06:17:24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3cd5dd29-66b2-4127-b2d5-b2827dc8c452" providerId="ADAL" clId="{9A1D3A37-28CA-4497-B491-181815C4F5F9}"/>
    <pc:docChg chg="custSel addSld modSld sldOrd">
      <pc:chgData name="Smetanová, Radka" userId="3cd5dd29-66b2-4127-b2d5-b2827dc8c452" providerId="ADAL" clId="{9A1D3A37-28CA-4497-B491-181815C4F5F9}" dt="2025-03-19T11:07:43.479" v="97" actId="20577"/>
      <pc:docMkLst>
        <pc:docMk/>
      </pc:docMkLst>
      <pc:sldChg chg="modSp mod">
        <pc:chgData name="Smetanová, Radka" userId="3cd5dd29-66b2-4127-b2d5-b2827dc8c452" providerId="ADAL" clId="{9A1D3A37-28CA-4497-B491-181815C4F5F9}" dt="2025-03-19T11:03:17.070" v="92" actId="108"/>
        <pc:sldMkLst>
          <pc:docMk/>
          <pc:sldMk cId="1083869989" sldId="261"/>
        </pc:sldMkLst>
        <pc:spChg chg="mod">
          <ac:chgData name="Smetanová, Radka" userId="3cd5dd29-66b2-4127-b2d5-b2827dc8c452" providerId="ADAL" clId="{9A1D3A37-28CA-4497-B491-181815C4F5F9}" dt="2025-03-19T11:02:55.387" v="83" actId="403"/>
          <ac:spMkLst>
            <pc:docMk/>
            <pc:sldMk cId="1083869989" sldId="261"/>
            <ac:spMk id="3" creationId="{D8EE5129-300F-47AE-A001-F99DD95ABA6F}"/>
          </ac:spMkLst>
        </pc:spChg>
        <pc:spChg chg="mod">
          <ac:chgData name="Smetanová, Radka" userId="3cd5dd29-66b2-4127-b2d5-b2827dc8c452" providerId="ADAL" clId="{9A1D3A37-28CA-4497-B491-181815C4F5F9}" dt="2025-03-19T11:03:17.070" v="92" actId="108"/>
          <ac:spMkLst>
            <pc:docMk/>
            <pc:sldMk cId="1083869989" sldId="261"/>
            <ac:spMk id="8" creationId="{A7D51C53-3B03-BD56-5F32-1D27BE3D391D}"/>
          </ac:spMkLst>
        </pc:spChg>
      </pc:sldChg>
      <pc:sldChg chg="modSp mod ord">
        <pc:chgData name="Smetanová, Radka" userId="3cd5dd29-66b2-4127-b2d5-b2827dc8c452" providerId="ADAL" clId="{9A1D3A37-28CA-4497-B491-181815C4F5F9}" dt="2025-03-19T11:07:43.479" v="97" actId="20577"/>
        <pc:sldMkLst>
          <pc:docMk/>
          <pc:sldMk cId="1871701463" sldId="265"/>
        </pc:sldMkLst>
        <pc:spChg chg="mod">
          <ac:chgData name="Smetanová, Radka" userId="3cd5dd29-66b2-4127-b2d5-b2827dc8c452" providerId="ADAL" clId="{9A1D3A37-28CA-4497-B491-181815C4F5F9}" dt="2025-03-19T11:07:43.479" v="97" actId="20577"/>
          <ac:spMkLst>
            <pc:docMk/>
            <pc:sldMk cId="1871701463" sldId="265"/>
            <ac:spMk id="3" creationId="{2E4EA38C-CC58-4410-B603-5FAA6CF79DBF}"/>
          </ac:spMkLst>
        </pc:spChg>
      </pc:sldChg>
      <pc:sldChg chg="add">
        <pc:chgData name="Smetanová, Radka" userId="3cd5dd29-66b2-4127-b2d5-b2827dc8c452" providerId="ADAL" clId="{9A1D3A37-28CA-4497-B491-181815C4F5F9}" dt="2025-03-19T11:07:35.378" v="93" actId="2890"/>
        <pc:sldMkLst>
          <pc:docMk/>
          <pc:sldMk cId="2022996712" sldId="277"/>
        </pc:sldMkLst>
      </pc:sldChg>
    </pc:docChg>
  </pc:docChgLst>
  <pc:docChgLst>
    <pc:chgData name="Smetanová, Radka" userId="3cd5dd29-66b2-4127-b2d5-b2827dc8c452" providerId="ADAL" clId="{93BAE02E-6DDD-4831-83AF-6B1EC9888081}"/>
    <pc:docChg chg="custSel modSld">
      <pc:chgData name="Smetanová, Radka" userId="3cd5dd29-66b2-4127-b2d5-b2827dc8c452" providerId="ADAL" clId="{93BAE02E-6DDD-4831-83AF-6B1EC9888081}" dt="2022-03-09T07:46:17.447" v="77" actId="20577"/>
      <pc:docMkLst>
        <pc:docMk/>
      </pc:docMkLst>
      <pc:sldChg chg="modSp mod">
        <pc:chgData name="Smetanová, Radka" userId="3cd5dd29-66b2-4127-b2d5-b2827dc8c452" providerId="ADAL" clId="{93BAE02E-6DDD-4831-83AF-6B1EC9888081}" dt="2022-03-09T07:46:17.447" v="77" actId="20577"/>
        <pc:sldMkLst>
          <pc:docMk/>
          <pc:sldMk cId="1083869989" sldId="261"/>
        </pc:sldMkLst>
        <pc:spChg chg="mod">
          <ac:chgData name="Smetanová, Radka" userId="3cd5dd29-66b2-4127-b2d5-b2827dc8c452" providerId="ADAL" clId="{93BAE02E-6DDD-4831-83AF-6B1EC9888081}" dt="2022-03-09T07:46:17.447" v="77" actId="20577"/>
          <ac:spMkLst>
            <pc:docMk/>
            <pc:sldMk cId="1083869989" sldId="261"/>
            <ac:spMk id="3" creationId="{D8EE5129-300F-47AE-A001-F99DD95ABA6F}"/>
          </ac:spMkLst>
        </pc:spChg>
      </pc:sldChg>
    </pc:docChg>
  </pc:docChgLst>
  <pc:docChgLst>
    <pc:chgData name="Smetanová, Radka" userId="3cd5dd29-66b2-4127-b2d5-b2827dc8c452" providerId="ADAL" clId="{A6D28027-FA7B-431D-955C-5B28E299D799}"/>
    <pc:docChg chg="undo custSel addSld modSld">
      <pc:chgData name="Smetanová, Radka" userId="3cd5dd29-66b2-4127-b2d5-b2827dc8c452" providerId="ADAL" clId="{A6D28027-FA7B-431D-955C-5B28E299D799}" dt="2022-01-19T06:15:30.640" v="92" actId="1076"/>
      <pc:docMkLst>
        <pc:docMk/>
      </pc:docMkLst>
      <pc:sldChg chg="addSp delSp modSp new mod setBg modAnim">
        <pc:chgData name="Smetanová, Radka" userId="3cd5dd29-66b2-4127-b2d5-b2827dc8c452" providerId="ADAL" clId="{A6D28027-FA7B-431D-955C-5B28E299D799}" dt="2022-01-19T06:15:30.640" v="92" actId="1076"/>
        <pc:sldMkLst>
          <pc:docMk/>
          <pc:sldMk cId="3889526661" sldId="267"/>
        </pc:sldMkLst>
        <pc:spChg chg="mod">
          <ac:chgData name="Smetanová, Radka" userId="3cd5dd29-66b2-4127-b2d5-b2827dc8c452" providerId="ADAL" clId="{A6D28027-FA7B-431D-955C-5B28E299D799}" dt="2022-01-19T06:14:46.727" v="57" actId="1076"/>
          <ac:spMkLst>
            <pc:docMk/>
            <pc:sldMk cId="3889526661" sldId="267"/>
            <ac:spMk id="2" creationId="{41BF3F89-86D5-41F3-9B93-468DAEFF705D}"/>
          </ac:spMkLst>
        </pc:spChg>
        <pc:spChg chg="mod">
          <ac:chgData name="Smetanová, Radka" userId="3cd5dd29-66b2-4127-b2d5-b2827dc8c452" providerId="ADAL" clId="{A6D28027-FA7B-431D-955C-5B28E299D799}" dt="2022-01-19T06:14:07.295" v="46" actId="26606"/>
          <ac:spMkLst>
            <pc:docMk/>
            <pc:sldMk cId="3889526661" sldId="267"/>
            <ac:spMk id="3" creationId="{8514C421-62BE-4DA2-A258-E7E9CE1EB90F}"/>
          </ac:spMkLst>
        </pc:spChg>
        <pc:spChg chg="add mod">
          <ac:chgData name="Smetanová, Radka" userId="3cd5dd29-66b2-4127-b2d5-b2827dc8c452" providerId="ADAL" clId="{A6D28027-FA7B-431D-955C-5B28E299D799}" dt="2022-01-19T06:15:17.341" v="89" actId="1037"/>
          <ac:spMkLst>
            <pc:docMk/>
            <pc:sldMk cId="3889526661" sldId="267"/>
            <ac:spMk id="6" creationId="{1A6D1084-2E1B-4D61-A578-6BAB60F78E5B}"/>
          </ac:spMkLst>
        </pc:spChg>
        <pc:spChg chg="add del">
          <ac:chgData name="Smetanová, Radka" userId="3cd5dd29-66b2-4127-b2d5-b2827dc8c452" providerId="ADAL" clId="{A6D28027-FA7B-431D-955C-5B28E299D799}" dt="2022-01-19T06:14:05.870" v="41" actId="26606"/>
          <ac:spMkLst>
            <pc:docMk/>
            <pc:sldMk cId="3889526661" sldId="267"/>
            <ac:spMk id="10" creationId="{011FBDEF-9CA1-495E-A9FA-E912D5145EC6}"/>
          </ac:spMkLst>
        </pc:spChg>
        <pc:spChg chg="add del">
          <ac:chgData name="Smetanová, Radka" userId="3cd5dd29-66b2-4127-b2d5-b2827dc8c452" providerId="ADAL" clId="{A6D28027-FA7B-431D-955C-5B28E299D799}" dt="2022-01-19T06:14:05.870" v="41" actId="26606"/>
          <ac:spMkLst>
            <pc:docMk/>
            <pc:sldMk cId="3889526661" sldId="267"/>
            <ac:spMk id="12" creationId="{8337CC61-9E93-4D80-9F1C-12CE9A0C07F6}"/>
          </ac:spMkLst>
        </pc:spChg>
        <pc:spChg chg="add del">
          <ac:chgData name="Smetanová, Radka" userId="3cd5dd29-66b2-4127-b2d5-b2827dc8c452" providerId="ADAL" clId="{A6D28027-FA7B-431D-955C-5B28E299D799}" dt="2022-01-19T06:14:06.401" v="43" actId="26606"/>
          <ac:spMkLst>
            <pc:docMk/>
            <pc:sldMk cId="3889526661" sldId="267"/>
            <ac:spMk id="14" creationId="{B354F8A8-7D5A-4944-8B6C-36BBF5C0FAFB}"/>
          </ac:spMkLst>
        </pc:spChg>
        <pc:spChg chg="add del">
          <ac:chgData name="Smetanová, Radka" userId="3cd5dd29-66b2-4127-b2d5-b2827dc8c452" providerId="ADAL" clId="{A6D28027-FA7B-431D-955C-5B28E299D799}" dt="2022-01-19T06:14:06.401" v="43" actId="26606"/>
          <ac:spMkLst>
            <pc:docMk/>
            <pc:sldMk cId="3889526661" sldId="267"/>
            <ac:spMk id="15" creationId="{61FB7DE9-F562-4290-99B7-8C2189D61165}"/>
          </ac:spMkLst>
        </pc:spChg>
        <pc:spChg chg="add del">
          <ac:chgData name="Smetanová, Radka" userId="3cd5dd29-66b2-4127-b2d5-b2827dc8c452" providerId="ADAL" clId="{A6D28027-FA7B-431D-955C-5B28E299D799}" dt="2022-01-19T06:14:06.401" v="43" actId="26606"/>
          <ac:spMkLst>
            <pc:docMk/>
            <pc:sldMk cId="3889526661" sldId="267"/>
            <ac:spMk id="16" creationId="{8337CC61-9E93-4D80-9F1C-12CE9A0C07F6}"/>
          </ac:spMkLst>
        </pc:spChg>
        <pc:spChg chg="add mod">
          <ac:chgData name="Smetanová, Radka" userId="3cd5dd29-66b2-4127-b2d5-b2827dc8c452" providerId="ADAL" clId="{A6D28027-FA7B-431D-955C-5B28E299D799}" dt="2022-01-19T06:15:30.640" v="92" actId="1076"/>
          <ac:spMkLst>
            <pc:docMk/>
            <pc:sldMk cId="3889526661" sldId="267"/>
            <ac:spMk id="17" creationId="{696D690C-EE7C-4EB0-876A-9B3EEE4B2D7A}"/>
          </ac:spMkLst>
        </pc:spChg>
        <pc:spChg chg="add del">
          <ac:chgData name="Smetanová, Radka" userId="3cd5dd29-66b2-4127-b2d5-b2827dc8c452" providerId="ADAL" clId="{A6D28027-FA7B-431D-955C-5B28E299D799}" dt="2022-01-19T06:14:07.295" v="45" actId="26606"/>
          <ac:spMkLst>
            <pc:docMk/>
            <pc:sldMk cId="3889526661" sldId="267"/>
            <ac:spMk id="18" creationId="{7AF352CF-2B0E-47C2-8265-2117A5E56B4C}"/>
          </ac:spMkLst>
        </pc:spChg>
        <pc:spChg chg="add del">
          <ac:chgData name="Smetanová, Radka" userId="3cd5dd29-66b2-4127-b2d5-b2827dc8c452" providerId="ADAL" clId="{A6D28027-FA7B-431D-955C-5B28E299D799}" dt="2022-01-19T06:14:07.295" v="45" actId="26606"/>
          <ac:spMkLst>
            <pc:docMk/>
            <pc:sldMk cId="3889526661" sldId="267"/>
            <ac:spMk id="19" creationId="{8337CC61-9E93-4D80-9F1C-12CE9A0C07F6}"/>
          </ac:spMkLst>
        </pc:spChg>
        <pc:spChg chg="add">
          <ac:chgData name="Smetanová, Radka" userId="3cd5dd29-66b2-4127-b2d5-b2827dc8c452" providerId="ADAL" clId="{A6D28027-FA7B-431D-955C-5B28E299D799}" dt="2022-01-19T06:14:07.295" v="46" actId="26606"/>
          <ac:spMkLst>
            <pc:docMk/>
            <pc:sldMk cId="3889526661" sldId="267"/>
            <ac:spMk id="21" creationId="{011FBDEF-9CA1-495E-A9FA-E912D5145EC6}"/>
          </ac:spMkLst>
        </pc:spChg>
        <pc:spChg chg="add">
          <ac:chgData name="Smetanová, Radka" userId="3cd5dd29-66b2-4127-b2d5-b2827dc8c452" providerId="ADAL" clId="{A6D28027-FA7B-431D-955C-5B28E299D799}" dt="2022-01-19T06:14:07.295" v="46" actId="26606"/>
          <ac:spMkLst>
            <pc:docMk/>
            <pc:sldMk cId="3889526661" sldId="267"/>
            <ac:spMk id="22" creationId="{8337CC61-9E93-4D80-9F1C-12CE9A0C07F6}"/>
          </ac:spMkLst>
        </pc:spChg>
        <pc:picChg chg="add mod modCrop">
          <ac:chgData name="Smetanová, Radka" userId="3cd5dd29-66b2-4127-b2d5-b2827dc8c452" providerId="ADAL" clId="{A6D28027-FA7B-431D-955C-5B28E299D799}" dt="2022-01-19T06:14:26.415" v="49" actId="1076"/>
          <ac:picMkLst>
            <pc:docMk/>
            <pc:sldMk cId="3889526661" sldId="267"/>
            <ac:picMk id="5" creationId="{28E07DD4-2C1C-42EE-B5DC-107BE627DC23}"/>
          </ac:picMkLst>
        </pc:picChg>
      </pc:sldChg>
    </pc:docChg>
  </pc:docChgLst>
  <pc:docChgLst>
    <pc:chgData name="Smetanová, Radka" userId="3cd5dd29-66b2-4127-b2d5-b2827dc8c452" providerId="ADAL" clId="{94E8924F-E072-4FCD-84A9-4B6784A40762}"/>
    <pc:docChg chg="custSel modSld">
      <pc:chgData name="Smetanová, Radka" userId="3cd5dd29-66b2-4127-b2d5-b2827dc8c452" providerId="ADAL" clId="{94E8924F-E072-4FCD-84A9-4B6784A40762}" dt="2025-03-19T06:20:34.643" v="64" actId="20577"/>
      <pc:docMkLst>
        <pc:docMk/>
      </pc:docMkLst>
      <pc:sldChg chg="addSp delSp modSp mod setBg addAnim">
        <pc:chgData name="Smetanová, Radka" userId="3cd5dd29-66b2-4127-b2d5-b2827dc8c452" providerId="ADAL" clId="{94E8924F-E072-4FCD-84A9-4B6784A40762}" dt="2025-03-19T06:17:18.990" v="8" actId="403"/>
        <pc:sldMkLst>
          <pc:docMk/>
          <pc:sldMk cId="2396594812" sldId="260"/>
        </pc:sldMkLst>
        <pc:spChg chg="mod">
          <ac:chgData name="Smetanová, Radka" userId="3cd5dd29-66b2-4127-b2d5-b2827dc8c452" providerId="ADAL" clId="{94E8924F-E072-4FCD-84A9-4B6784A40762}" dt="2025-03-19T06:17:18.990" v="8" actId="403"/>
          <ac:spMkLst>
            <pc:docMk/>
            <pc:sldMk cId="2396594812" sldId="260"/>
            <ac:spMk id="2" creationId="{FF499C03-5E1A-48DA-B380-14FC3FED71F8}"/>
          </ac:spMkLst>
        </pc:spChg>
        <pc:spChg chg="add">
          <ac:chgData name="Smetanová, Radka" userId="3cd5dd29-66b2-4127-b2d5-b2827dc8c452" providerId="ADAL" clId="{94E8924F-E072-4FCD-84A9-4B6784A40762}" dt="2025-03-19T06:17:10.899" v="1" actId="26606"/>
          <ac:spMkLst>
            <pc:docMk/>
            <pc:sldMk cId="2396594812" sldId="260"/>
            <ac:spMk id="8" creationId="{BF642132-805A-497E-9C84-8D6774339CB3}"/>
          </ac:spMkLst>
        </pc:spChg>
        <pc:spChg chg="add">
          <ac:chgData name="Smetanová, Radka" userId="3cd5dd29-66b2-4127-b2d5-b2827dc8c452" providerId="ADAL" clId="{94E8924F-E072-4FCD-84A9-4B6784A40762}" dt="2025-03-19T06:17:10.899" v="1" actId="26606"/>
          <ac:spMkLst>
            <pc:docMk/>
            <pc:sldMk cId="2396594812" sldId="260"/>
            <ac:spMk id="10" creationId="{F1E7F1DA-407F-41FD-AC0F-D9CAD118768B}"/>
          </ac:spMkLst>
        </pc:spChg>
        <pc:picChg chg="add">
          <ac:chgData name="Smetanová, Radka" userId="3cd5dd29-66b2-4127-b2d5-b2827dc8c452" providerId="ADAL" clId="{94E8924F-E072-4FCD-84A9-4B6784A40762}" dt="2025-03-19T06:17:10.899" v="1" actId="26606"/>
          <ac:picMkLst>
            <pc:docMk/>
            <pc:sldMk cId="2396594812" sldId="260"/>
            <ac:picMk id="4" creationId="{B930F523-EF29-BB25-A409-9EAF096B6FD5}"/>
          </ac:picMkLst>
        </pc:picChg>
        <pc:picChg chg="del">
          <ac:chgData name="Smetanová, Radka" userId="3cd5dd29-66b2-4127-b2d5-b2827dc8c452" providerId="ADAL" clId="{94E8924F-E072-4FCD-84A9-4B6784A40762}" dt="2025-03-19T06:17:08.540" v="0" actId="478"/>
          <ac:picMkLst>
            <pc:docMk/>
            <pc:sldMk cId="2396594812" sldId="260"/>
            <ac:picMk id="5" creationId="{21254F53-46E2-46B4-BD04-B4F5C79926AB}"/>
          </ac:picMkLst>
        </pc:picChg>
      </pc:sldChg>
      <pc:sldChg chg="addSp delSp modSp mod modClrScheme delDesignElem chgLayout">
        <pc:chgData name="Smetanová, Radka" userId="3cd5dd29-66b2-4127-b2d5-b2827dc8c452" providerId="ADAL" clId="{94E8924F-E072-4FCD-84A9-4B6784A40762}" dt="2025-03-19T06:20:34.643" v="64" actId="20577"/>
        <pc:sldMkLst>
          <pc:docMk/>
          <pc:sldMk cId="1083869989" sldId="261"/>
        </pc:sldMkLst>
        <pc:spChg chg="mod ord">
          <ac:chgData name="Smetanová, Radka" userId="3cd5dd29-66b2-4127-b2d5-b2827dc8c452" providerId="ADAL" clId="{94E8924F-E072-4FCD-84A9-4B6784A40762}" dt="2025-03-19T06:17:27.301" v="11" actId="700"/>
          <ac:spMkLst>
            <pc:docMk/>
            <pc:sldMk cId="1083869989" sldId="261"/>
            <ac:spMk id="2" creationId="{1B2F03A4-148D-4D00-B976-561076C95340}"/>
          </ac:spMkLst>
        </pc:spChg>
        <pc:spChg chg="mod ord">
          <ac:chgData name="Smetanová, Radka" userId="3cd5dd29-66b2-4127-b2d5-b2827dc8c452" providerId="ADAL" clId="{94E8924F-E072-4FCD-84A9-4B6784A40762}" dt="2025-03-19T06:20:06.593" v="44" actId="20577"/>
          <ac:spMkLst>
            <pc:docMk/>
            <pc:sldMk cId="1083869989" sldId="261"/>
            <ac:spMk id="3" creationId="{D8EE5129-300F-47AE-A001-F99DD95ABA6F}"/>
          </ac:spMkLst>
        </pc:spChg>
        <pc:spChg chg="add mod ord">
          <ac:chgData name="Smetanová, Radka" userId="3cd5dd29-66b2-4127-b2d5-b2827dc8c452" providerId="ADAL" clId="{94E8924F-E072-4FCD-84A9-4B6784A40762}" dt="2025-03-19T06:17:39.814" v="17" actId="122"/>
          <ac:spMkLst>
            <pc:docMk/>
            <pc:sldMk cId="1083869989" sldId="261"/>
            <ac:spMk id="6" creationId="{0731ADB5-F234-F316-81AD-3D20C7E06B5A}"/>
          </ac:spMkLst>
        </pc:spChg>
        <pc:spChg chg="add mod ord">
          <ac:chgData name="Smetanová, Radka" userId="3cd5dd29-66b2-4127-b2d5-b2827dc8c452" providerId="ADAL" clId="{94E8924F-E072-4FCD-84A9-4B6784A40762}" dt="2025-03-19T06:17:44.641" v="21" actId="122"/>
          <ac:spMkLst>
            <pc:docMk/>
            <pc:sldMk cId="1083869989" sldId="261"/>
            <ac:spMk id="7" creationId="{E44C4421-C158-8A79-FA9B-398C77FD6BA9}"/>
          </ac:spMkLst>
        </pc:spChg>
        <pc:spChg chg="add mod ord">
          <ac:chgData name="Smetanová, Radka" userId="3cd5dd29-66b2-4127-b2d5-b2827dc8c452" providerId="ADAL" clId="{94E8924F-E072-4FCD-84A9-4B6784A40762}" dt="2025-03-19T06:20:34.643" v="64" actId="20577"/>
          <ac:spMkLst>
            <pc:docMk/>
            <pc:sldMk cId="1083869989" sldId="261"/>
            <ac:spMk id="8" creationId="{A7D51C53-3B03-BD56-5F32-1D27BE3D391D}"/>
          </ac:spMkLst>
        </pc:spChg>
        <pc:spChg chg="del">
          <ac:chgData name="Smetanová, Radka" userId="3cd5dd29-66b2-4127-b2d5-b2827dc8c452" providerId="ADAL" clId="{94E8924F-E072-4FCD-84A9-4B6784A40762}" dt="2025-03-19T06:17:27.301" v="11" actId="700"/>
          <ac:spMkLst>
            <pc:docMk/>
            <pc:sldMk cId="1083869989" sldId="261"/>
            <ac:spMk id="9" creationId="{9D949742-730C-4F7B-88BE-E4E69F6D1C64}"/>
          </ac:spMkLst>
        </pc:spChg>
        <pc:spChg chg="del">
          <ac:chgData name="Smetanová, Radka" userId="3cd5dd29-66b2-4127-b2d5-b2827dc8c452" providerId="ADAL" clId="{94E8924F-E072-4FCD-84A9-4B6784A40762}" dt="2025-03-19T06:17:27.301" v="11" actId="700"/>
          <ac:spMkLst>
            <pc:docMk/>
            <pc:sldMk cId="1083869989" sldId="261"/>
            <ac:spMk id="11" creationId="{DC5C0732-01DA-4A7C-ABF5-56B3C5B039CD}"/>
          </ac:spMkLst>
        </pc:spChg>
        <pc:picChg chg="del">
          <ac:chgData name="Smetanová, Radka" userId="3cd5dd29-66b2-4127-b2d5-b2827dc8c452" providerId="ADAL" clId="{94E8924F-E072-4FCD-84A9-4B6784A40762}" dt="2025-03-19T06:17:23.771" v="9" actId="478"/>
          <ac:picMkLst>
            <pc:docMk/>
            <pc:sldMk cId="1083869989" sldId="261"/>
            <ac:picMk id="4" creationId="{A4529FB3-527E-DD68-1501-48581C2FA573}"/>
          </ac:picMkLst>
        </pc:picChg>
        <pc:picChg chg="add mod">
          <ac:chgData name="Smetanová, Radka" userId="3cd5dd29-66b2-4127-b2d5-b2827dc8c452" providerId="ADAL" clId="{94E8924F-E072-4FCD-84A9-4B6784A40762}" dt="2025-03-19T06:17:34.319" v="13" actId="1076"/>
          <ac:picMkLst>
            <pc:docMk/>
            <pc:sldMk cId="1083869989" sldId="261"/>
            <ac:picMk id="5" creationId="{89356BCF-0DF3-DAD6-354C-DC5DC0EDB3C5}"/>
          </ac:picMkLst>
        </pc:picChg>
      </pc:sldChg>
      <pc:sldChg chg="modSp mod">
        <pc:chgData name="Smetanová, Radka" userId="3cd5dd29-66b2-4127-b2d5-b2827dc8c452" providerId="ADAL" clId="{94E8924F-E072-4FCD-84A9-4B6784A40762}" dt="2025-03-19T06:18:04.496" v="24"/>
        <pc:sldMkLst>
          <pc:docMk/>
          <pc:sldMk cId="663136835" sldId="276"/>
        </pc:sldMkLst>
        <pc:spChg chg="mod">
          <ac:chgData name="Smetanová, Radka" userId="3cd5dd29-66b2-4127-b2d5-b2827dc8c452" providerId="ADAL" clId="{94E8924F-E072-4FCD-84A9-4B6784A40762}" dt="2025-03-19T06:18:04.496" v="24"/>
          <ac:spMkLst>
            <pc:docMk/>
            <pc:sldMk cId="663136835" sldId="276"/>
            <ac:spMk id="2" creationId="{5478425F-6081-4DFF-996F-45107450D88E}"/>
          </ac:spMkLst>
        </pc:spChg>
        <pc:spChg chg="mod">
          <ac:chgData name="Smetanová, Radka" userId="3cd5dd29-66b2-4127-b2d5-b2827dc8c452" providerId="ADAL" clId="{94E8924F-E072-4FCD-84A9-4B6784A40762}" dt="2025-03-19T06:17:50.874" v="23" actId="6549"/>
          <ac:spMkLst>
            <pc:docMk/>
            <pc:sldMk cId="663136835" sldId="276"/>
            <ac:spMk id="3" creationId="{72A3B215-8C91-4B81-9908-26EA6CAED5DC}"/>
          </ac:spMkLst>
        </pc:spChg>
      </pc:sldChg>
    </pc:docChg>
  </pc:docChgLst>
  <pc:docChgLst>
    <pc:chgData name="Smetanová, Radka" userId="3cd5dd29-66b2-4127-b2d5-b2827dc8c452" providerId="ADAL" clId="{EB315F65-CB82-49B2-B2E2-B6AEB7605971}"/>
    <pc:docChg chg="custSel addSld delSld modSld">
      <pc:chgData name="Smetanová, Radka" userId="3cd5dd29-66b2-4127-b2d5-b2827dc8c452" providerId="ADAL" clId="{EB315F65-CB82-49B2-B2E2-B6AEB7605971}" dt="2024-03-20T06:10:33.338" v="44" actId="1076"/>
      <pc:docMkLst>
        <pc:docMk/>
      </pc:docMkLst>
      <pc:sldChg chg="del">
        <pc:chgData name="Smetanová, Radka" userId="3cd5dd29-66b2-4127-b2d5-b2827dc8c452" providerId="ADAL" clId="{EB315F65-CB82-49B2-B2E2-B6AEB7605971}" dt="2024-03-20T06:09:58.440" v="31" actId="47"/>
        <pc:sldMkLst>
          <pc:docMk/>
          <pc:sldMk cId="3488125702" sldId="259"/>
        </pc:sldMkLst>
      </pc:sldChg>
      <pc:sldChg chg="addSp modSp mod setBg">
        <pc:chgData name="Smetanová, Radka" userId="3cd5dd29-66b2-4127-b2d5-b2827dc8c452" providerId="ADAL" clId="{EB315F65-CB82-49B2-B2E2-B6AEB7605971}" dt="2024-03-19T12:58:50.826" v="15" actId="20577"/>
        <pc:sldMkLst>
          <pc:docMk/>
          <pc:sldMk cId="1083869989" sldId="261"/>
        </pc:sldMkLst>
        <pc:spChg chg="mod">
          <ac:chgData name="Smetanová, Radka" userId="3cd5dd29-66b2-4127-b2d5-b2827dc8c452" providerId="ADAL" clId="{EB315F65-CB82-49B2-B2E2-B6AEB7605971}" dt="2024-03-19T12:58:43.513" v="10" actId="403"/>
          <ac:spMkLst>
            <pc:docMk/>
            <pc:sldMk cId="1083869989" sldId="261"/>
            <ac:spMk id="2" creationId="{1B2F03A4-148D-4D00-B976-561076C95340}"/>
          </ac:spMkLst>
        </pc:spChg>
        <pc:spChg chg="mod ord">
          <ac:chgData name="Smetanová, Radka" userId="3cd5dd29-66b2-4127-b2d5-b2827dc8c452" providerId="ADAL" clId="{EB315F65-CB82-49B2-B2E2-B6AEB7605971}" dt="2024-03-19T12:58:50.826" v="15" actId="20577"/>
          <ac:spMkLst>
            <pc:docMk/>
            <pc:sldMk cId="1083869989" sldId="261"/>
            <ac:spMk id="3" creationId="{D8EE5129-300F-47AE-A001-F99DD95ABA6F}"/>
          </ac:spMkLst>
        </pc:spChg>
        <pc:spChg chg="add">
          <ac:chgData name="Smetanová, Radka" userId="3cd5dd29-66b2-4127-b2d5-b2827dc8c452" providerId="ADAL" clId="{EB315F65-CB82-49B2-B2E2-B6AEB7605971}" dt="2024-03-19T12:58:33.484" v="1" actId="26606"/>
          <ac:spMkLst>
            <pc:docMk/>
            <pc:sldMk cId="1083869989" sldId="261"/>
            <ac:spMk id="9" creationId="{9D949742-730C-4F7B-88BE-E4E69F6D1C64}"/>
          </ac:spMkLst>
        </pc:spChg>
        <pc:spChg chg="add">
          <ac:chgData name="Smetanová, Radka" userId="3cd5dd29-66b2-4127-b2d5-b2827dc8c452" providerId="ADAL" clId="{EB315F65-CB82-49B2-B2E2-B6AEB7605971}" dt="2024-03-19T12:58:33.484" v="1" actId="26606"/>
          <ac:spMkLst>
            <pc:docMk/>
            <pc:sldMk cId="1083869989" sldId="261"/>
            <ac:spMk id="11" creationId="{DC5C0732-01DA-4A7C-ABF5-56B3C5B039CD}"/>
          </ac:spMkLst>
        </pc:spChg>
        <pc:picChg chg="add mod">
          <ac:chgData name="Smetanová, Radka" userId="3cd5dd29-66b2-4127-b2d5-b2827dc8c452" providerId="ADAL" clId="{EB315F65-CB82-49B2-B2E2-B6AEB7605971}" dt="2024-03-19T12:58:33.484" v="1" actId="26606"/>
          <ac:picMkLst>
            <pc:docMk/>
            <pc:sldMk cId="1083869989" sldId="261"/>
            <ac:picMk id="4" creationId="{A4529FB3-527E-DD68-1501-48581C2FA573}"/>
          </ac:picMkLst>
        </pc:picChg>
      </pc:sldChg>
      <pc:sldChg chg="modSp">
        <pc:chgData name="Smetanová, Radka" userId="3cd5dd29-66b2-4127-b2d5-b2827dc8c452" providerId="ADAL" clId="{EB315F65-CB82-49B2-B2E2-B6AEB7605971}" dt="2024-03-19T12:59:32.954" v="22" actId="207"/>
        <pc:sldMkLst>
          <pc:docMk/>
          <pc:sldMk cId="1491464672" sldId="272"/>
        </pc:sldMkLst>
        <pc:spChg chg="mod">
          <ac:chgData name="Smetanová, Radka" userId="3cd5dd29-66b2-4127-b2d5-b2827dc8c452" providerId="ADAL" clId="{EB315F65-CB82-49B2-B2E2-B6AEB7605971}" dt="2024-03-19T12:59:32.954" v="22" actId="207"/>
          <ac:spMkLst>
            <pc:docMk/>
            <pc:sldMk cId="1491464672" sldId="272"/>
            <ac:spMk id="3" creationId="{29C51133-ADCF-404E-93DE-5CEF0249798C}"/>
          </ac:spMkLst>
        </pc:spChg>
      </pc:sldChg>
      <pc:sldChg chg="addSp delSp modSp add mod setBg delDesignElem">
        <pc:chgData name="Smetanová, Radka" userId="3cd5dd29-66b2-4127-b2d5-b2827dc8c452" providerId="ADAL" clId="{EB315F65-CB82-49B2-B2E2-B6AEB7605971}" dt="2024-03-20T06:09:52.597" v="30" actId="403"/>
        <pc:sldMkLst>
          <pc:docMk/>
          <pc:sldMk cId="492220286" sldId="273"/>
        </pc:sldMkLst>
        <pc:spChg chg="mod">
          <ac:chgData name="Smetanová, Radka" userId="3cd5dd29-66b2-4127-b2d5-b2827dc8c452" providerId="ADAL" clId="{EB315F65-CB82-49B2-B2E2-B6AEB7605971}" dt="2024-03-20T06:09:52.597" v="30" actId="403"/>
          <ac:spMkLst>
            <pc:docMk/>
            <pc:sldMk cId="492220286" sldId="273"/>
            <ac:spMk id="2" creationId="{39762C64-49CF-4208-9F5F-61A4000EA1B7}"/>
          </ac:spMkLst>
        </pc:spChg>
        <pc:spChg chg="mod">
          <ac:chgData name="Smetanová, Radka" userId="3cd5dd29-66b2-4127-b2d5-b2827dc8c452" providerId="ADAL" clId="{EB315F65-CB82-49B2-B2E2-B6AEB7605971}" dt="2024-03-20T06:09:47.192" v="25" actId="26606"/>
          <ac:spMkLst>
            <pc:docMk/>
            <pc:sldMk cId="492220286" sldId="273"/>
            <ac:spMk id="3" creationId="{9C8A1656-23D4-40EE-B162-837A68B1EF7F}"/>
          </ac:spMkLst>
        </pc:spChg>
        <pc:spChg chg="del">
          <ac:chgData name="Smetanová, Radka" userId="3cd5dd29-66b2-4127-b2d5-b2827dc8c452" providerId="ADAL" clId="{EB315F65-CB82-49B2-B2E2-B6AEB7605971}" dt="2024-03-20T06:09:42.100" v="24"/>
          <ac:spMkLst>
            <pc:docMk/>
            <pc:sldMk cId="492220286" sldId="273"/>
            <ac:spMk id="7" creationId="{8EBD63AD-33A9-4D22-9A5B-438B663EC924}"/>
          </ac:spMkLst>
        </pc:spChg>
        <pc:spChg chg="del">
          <ac:chgData name="Smetanová, Radka" userId="3cd5dd29-66b2-4127-b2d5-b2827dc8c452" providerId="ADAL" clId="{EB315F65-CB82-49B2-B2E2-B6AEB7605971}" dt="2024-03-20T06:09:42.100" v="24"/>
          <ac:spMkLst>
            <pc:docMk/>
            <pc:sldMk cId="492220286" sldId="273"/>
            <ac:spMk id="8" creationId="{2BAD9CC4-644A-42E5-A6A6-082517FA63B7}"/>
          </ac:spMkLst>
        </pc:spChg>
        <pc:spChg chg="add">
          <ac:chgData name="Smetanová, Radka" userId="3cd5dd29-66b2-4127-b2d5-b2827dc8c452" providerId="ADAL" clId="{EB315F65-CB82-49B2-B2E2-B6AEB7605971}" dt="2024-03-20T06:09:47.192" v="25" actId="26606"/>
          <ac:spMkLst>
            <pc:docMk/>
            <pc:sldMk cId="492220286" sldId="273"/>
            <ac:spMk id="10" creationId="{4D88A92C-0BD1-4D13-9480-9CA5056B1076}"/>
          </ac:spMkLst>
        </pc:spChg>
        <pc:spChg chg="add">
          <ac:chgData name="Smetanová, Radka" userId="3cd5dd29-66b2-4127-b2d5-b2827dc8c452" providerId="ADAL" clId="{EB315F65-CB82-49B2-B2E2-B6AEB7605971}" dt="2024-03-20T06:09:47.192" v="25" actId="26606"/>
          <ac:spMkLst>
            <pc:docMk/>
            <pc:sldMk cId="492220286" sldId="273"/>
            <ac:spMk id="12" creationId="{F850E0BE-0A13-43E4-9007-A06960852F21}"/>
          </ac:spMkLst>
        </pc:spChg>
        <pc:picChg chg="mod ord">
          <ac:chgData name="Smetanová, Radka" userId="3cd5dd29-66b2-4127-b2d5-b2827dc8c452" providerId="ADAL" clId="{EB315F65-CB82-49B2-B2E2-B6AEB7605971}" dt="2024-03-20T06:09:47.192" v="25" actId="26606"/>
          <ac:picMkLst>
            <pc:docMk/>
            <pc:sldMk cId="492220286" sldId="273"/>
            <ac:picMk id="5" creationId="{4A327F70-E51A-F38D-49E4-9C819E602C8A}"/>
          </ac:picMkLst>
        </pc:picChg>
      </pc:sldChg>
      <pc:sldChg chg="addSp delSp modSp add mod setBg delDesignElem">
        <pc:chgData name="Smetanová, Radka" userId="3cd5dd29-66b2-4127-b2d5-b2827dc8c452" providerId="ADAL" clId="{EB315F65-CB82-49B2-B2E2-B6AEB7605971}" dt="2024-03-20T06:10:33.338" v="44" actId="1076"/>
        <pc:sldMkLst>
          <pc:docMk/>
          <pc:sldMk cId="663136835" sldId="276"/>
        </pc:sldMkLst>
        <pc:spChg chg="mod">
          <ac:chgData name="Smetanová, Radka" userId="3cd5dd29-66b2-4127-b2d5-b2827dc8c452" providerId="ADAL" clId="{EB315F65-CB82-49B2-B2E2-B6AEB7605971}" dt="2024-03-20T06:10:23.153" v="41" actId="27636"/>
          <ac:spMkLst>
            <pc:docMk/>
            <pc:sldMk cId="663136835" sldId="276"/>
            <ac:spMk id="2" creationId="{5478425F-6081-4DFF-996F-45107450D88E}"/>
          </ac:spMkLst>
        </pc:spChg>
        <pc:spChg chg="mod">
          <ac:chgData name="Smetanová, Radka" userId="3cd5dd29-66b2-4127-b2d5-b2827dc8c452" providerId="ADAL" clId="{EB315F65-CB82-49B2-B2E2-B6AEB7605971}" dt="2024-03-20T06:10:14.717" v="34" actId="26606"/>
          <ac:spMkLst>
            <pc:docMk/>
            <pc:sldMk cId="663136835" sldId="276"/>
            <ac:spMk id="3" creationId="{72A3B215-8C91-4B81-9908-26EA6CAED5DC}"/>
          </ac:spMkLst>
        </pc:spChg>
        <pc:spChg chg="add">
          <ac:chgData name="Smetanová, Radka" userId="3cd5dd29-66b2-4127-b2d5-b2827dc8c452" providerId="ADAL" clId="{EB315F65-CB82-49B2-B2E2-B6AEB7605971}" dt="2024-03-20T06:10:14.717" v="34" actId="26606"/>
          <ac:spMkLst>
            <pc:docMk/>
            <pc:sldMk cId="663136835" sldId="276"/>
            <ac:spMk id="6" creationId="{C1CA7196-CAF1-4234-8849-E335F0BCA3E8}"/>
          </ac:spMkLst>
        </pc:spChg>
        <pc:spChg chg="add">
          <ac:chgData name="Smetanová, Radka" userId="3cd5dd29-66b2-4127-b2d5-b2827dc8c452" providerId="ADAL" clId="{EB315F65-CB82-49B2-B2E2-B6AEB7605971}" dt="2024-03-20T06:10:14.717" v="34" actId="26606"/>
          <ac:spMkLst>
            <pc:docMk/>
            <pc:sldMk cId="663136835" sldId="276"/>
            <ac:spMk id="7" creationId="{8A7C3535-4FB5-4E5B-BDFE-FA61877AF1A9}"/>
          </ac:spMkLst>
        </pc:spChg>
        <pc:spChg chg="del">
          <ac:chgData name="Smetanová, Radka" userId="3cd5dd29-66b2-4127-b2d5-b2827dc8c452" providerId="ADAL" clId="{EB315F65-CB82-49B2-B2E2-B6AEB7605971}" dt="2024-03-20T06:10:10.406" v="33"/>
          <ac:spMkLst>
            <pc:docMk/>
            <pc:sldMk cId="663136835" sldId="276"/>
            <ac:spMk id="9" creationId="{C1CA7196-CAF1-4234-8849-E335F0BCA3E8}"/>
          </ac:spMkLst>
        </pc:spChg>
        <pc:spChg chg="del">
          <ac:chgData name="Smetanová, Radka" userId="3cd5dd29-66b2-4127-b2d5-b2827dc8c452" providerId="ADAL" clId="{EB315F65-CB82-49B2-B2E2-B6AEB7605971}" dt="2024-03-20T06:10:10.406" v="33"/>
          <ac:spMkLst>
            <pc:docMk/>
            <pc:sldMk cId="663136835" sldId="276"/>
            <ac:spMk id="11" creationId="{8A7C3535-4FB5-4E5B-BDFE-FA61877AF1A9}"/>
          </ac:spMkLst>
        </pc:spChg>
        <pc:picChg chg="mod">
          <ac:chgData name="Smetanová, Radka" userId="3cd5dd29-66b2-4127-b2d5-b2827dc8c452" providerId="ADAL" clId="{EB315F65-CB82-49B2-B2E2-B6AEB7605971}" dt="2024-03-20T06:10:33.338" v="44" actId="1076"/>
          <ac:picMkLst>
            <pc:docMk/>
            <pc:sldMk cId="663136835" sldId="276"/>
            <ac:picMk id="4" creationId="{18C4F35A-5F42-4133-B5E5-1CD83C12CC48}"/>
          </ac:picMkLst>
        </pc:picChg>
      </pc:sldChg>
    </pc:docChg>
  </pc:docChgLst>
  <pc:docChgLst>
    <pc:chgData name="Smetanová, Radka" userId="3cd5dd29-66b2-4127-b2d5-b2827dc8c452" providerId="ADAL" clId="{F21C47E9-450B-4B07-8461-DA20E4D2D9F6}"/>
    <pc:docChg chg="custSel addSld delSld modSld sldOrd">
      <pc:chgData name="Smetanová, Radka" userId="3cd5dd29-66b2-4127-b2d5-b2827dc8c452" providerId="ADAL" clId="{F21C47E9-450B-4B07-8461-DA20E4D2D9F6}" dt="2022-03-09T06:15:39.782" v="554"/>
      <pc:docMkLst>
        <pc:docMk/>
      </pc:docMkLst>
      <pc:sldChg chg="addSp delSp modSp mod">
        <pc:chgData name="Smetanová, Radka" userId="3cd5dd29-66b2-4127-b2d5-b2827dc8c452" providerId="ADAL" clId="{F21C47E9-450B-4B07-8461-DA20E4D2D9F6}" dt="2022-03-07T12:24:23.340" v="36" actId="1076"/>
        <pc:sldMkLst>
          <pc:docMk/>
          <pc:sldMk cId="2213067299" sldId="256"/>
        </pc:sldMkLst>
        <pc:spChg chg="mod">
          <ac:chgData name="Smetanová, Radka" userId="3cd5dd29-66b2-4127-b2d5-b2827dc8c452" providerId="ADAL" clId="{F21C47E9-450B-4B07-8461-DA20E4D2D9F6}" dt="2022-03-07T12:24:23.340" v="36" actId="1076"/>
          <ac:spMkLst>
            <pc:docMk/>
            <pc:sldMk cId="2213067299" sldId="256"/>
            <ac:spMk id="2" creationId="{AB613428-3C11-42C2-973A-F7476A540EF0}"/>
          </ac:spMkLst>
        </pc:spChg>
        <pc:picChg chg="add mod modCrop">
          <ac:chgData name="Smetanová, Radka" userId="3cd5dd29-66b2-4127-b2d5-b2827dc8c452" providerId="ADAL" clId="{F21C47E9-450B-4B07-8461-DA20E4D2D9F6}" dt="2022-03-07T12:23:44.096" v="9" actId="1076"/>
          <ac:picMkLst>
            <pc:docMk/>
            <pc:sldMk cId="2213067299" sldId="256"/>
            <ac:picMk id="3" creationId="{C1F15E87-BE68-4872-963C-08C2D8C22D80}"/>
          </ac:picMkLst>
        </pc:picChg>
        <pc:picChg chg="del">
          <ac:chgData name="Smetanová, Radka" userId="3cd5dd29-66b2-4127-b2d5-b2827dc8c452" providerId="ADAL" clId="{F21C47E9-450B-4B07-8461-DA20E4D2D9F6}" dt="2022-03-07T12:22:59.178" v="0" actId="478"/>
          <ac:picMkLst>
            <pc:docMk/>
            <pc:sldMk cId="2213067299" sldId="256"/>
            <ac:picMk id="1026" creationId="{6E030471-CC80-40D3-8E62-B6B1E4A0E6FE}"/>
          </ac:picMkLst>
        </pc:picChg>
      </pc:sldChg>
      <pc:sldChg chg="modSp mod">
        <pc:chgData name="Smetanová, Radka" userId="3cd5dd29-66b2-4127-b2d5-b2827dc8c452" providerId="ADAL" clId="{F21C47E9-450B-4B07-8461-DA20E4D2D9F6}" dt="2022-03-07T12:24:30.354" v="42" actId="20577"/>
        <pc:sldMkLst>
          <pc:docMk/>
          <pc:sldMk cId="1083869989" sldId="261"/>
        </pc:sldMkLst>
        <pc:spChg chg="mod">
          <ac:chgData name="Smetanová, Radka" userId="3cd5dd29-66b2-4127-b2d5-b2827dc8c452" providerId="ADAL" clId="{F21C47E9-450B-4B07-8461-DA20E4D2D9F6}" dt="2022-03-07T12:24:30.354" v="42" actId="20577"/>
          <ac:spMkLst>
            <pc:docMk/>
            <pc:sldMk cId="1083869989" sldId="261"/>
            <ac:spMk id="3" creationId="{D8EE5129-300F-47AE-A001-F99DD95ABA6F}"/>
          </ac:spMkLst>
        </pc:spChg>
      </pc:sldChg>
      <pc:sldChg chg="addSp delSp modSp mod modAnim">
        <pc:chgData name="Smetanová, Radka" userId="3cd5dd29-66b2-4127-b2d5-b2827dc8c452" providerId="ADAL" clId="{F21C47E9-450B-4B07-8461-DA20E4D2D9F6}" dt="2022-03-07T12:36:00.319" v="144" actId="1037"/>
        <pc:sldMkLst>
          <pc:docMk/>
          <pc:sldMk cId="3955072556" sldId="262"/>
        </pc:sldMkLst>
        <pc:spChg chg="add mod">
          <ac:chgData name="Smetanová, Radka" userId="3cd5dd29-66b2-4127-b2d5-b2827dc8c452" providerId="ADAL" clId="{F21C47E9-450B-4B07-8461-DA20E4D2D9F6}" dt="2022-03-07T12:33:09.370" v="86" actId="207"/>
          <ac:spMkLst>
            <pc:docMk/>
            <pc:sldMk cId="3955072556" sldId="262"/>
            <ac:spMk id="13" creationId="{55FE0EB9-C049-4631-8C7E-E01829ACED5E}"/>
          </ac:spMkLst>
        </pc:spChg>
        <pc:spChg chg="add mod">
          <ac:chgData name="Smetanová, Radka" userId="3cd5dd29-66b2-4127-b2d5-b2827dc8c452" providerId="ADAL" clId="{F21C47E9-450B-4B07-8461-DA20E4D2D9F6}" dt="2022-03-07T12:33:25.907" v="91" actId="1076"/>
          <ac:spMkLst>
            <pc:docMk/>
            <pc:sldMk cId="3955072556" sldId="262"/>
            <ac:spMk id="14" creationId="{63EC16B5-87FF-4581-9F64-49B6E5C0C707}"/>
          </ac:spMkLst>
        </pc:spChg>
        <pc:spChg chg="add mod">
          <ac:chgData name="Smetanová, Radka" userId="3cd5dd29-66b2-4127-b2d5-b2827dc8c452" providerId="ADAL" clId="{F21C47E9-450B-4B07-8461-DA20E4D2D9F6}" dt="2022-03-07T12:33:33.212" v="100" actId="1035"/>
          <ac:spMkLst>
            <pc:docMk/>
            <pc:sldMk cId="3955072556" sldId="262"/>
            <ac:spMk id="15" creationId="{66452C1C-59F2-48B7-8C17-F069857002F8}"/>
          </ac:spMkLst>
        </pc:spChg>
        <pc:spChg chg="add mod">
          <ac:chgData name="Smetanová, Radka" userId="3cd5dd29-66b2-4127-b2d5-b2827dc8c452" providerId="ADAL" clId="{F21C47E9-450B-4B07-8461-DA20E4D2D9F6}" dt="2022-03-07T12:33:39.629" v="104" actId="1037"/>
          <ac:spMkLst>
            <pc:docMk/>
            <pc:sldMk cId="3955072556" sldId="262"/>
            <ac:spMk id="16" creationId="{63FFBBBC-7405-476B-9C88-45E826FA9732}"/>
          </ac:spMkLst>
        </pc:spChg>
        <pc:spChg chg="add mod">
          <ac:chgData name="Smetanová, Radka" userId="3cd5dd29-66b2-4127-b2d5-b2827dc8c452" providerId="ADAL" clId="{F21C47E9-450B-4B07-8461-DA20E4D2D9F6}" dt="2022-03-07T12:33:52.224" v="112" actId="1035"/>
          <ac:spMkLst>
            <pc:docMk/>
            <pc:sldMk cId="3955072556" sldId="262"/>
            <ac:spMk id="17" creationId="{CCE1287D-FDD2-4804-8C1F-4473134F373F}"/>
          </ac:spMkLst>
        </pc:spChg>
        <pc:spChg chg="add mod">
          <ac:chgData name="Smetanová, Radka" userId="3cd5dd29-66b2-4127-b2d5-b2827dc8c452" providerId="ADAL" clId="{F21C47E9-450B-4B07-8461-DA20E4D2D9F6}" dt="2022-03-07T12:36:00.319" v="144" actId="1037"/>
          <ac:spMkLst>
            <pc:docMk/>
            <pc:sldMk cId="3955072556" sldId="262"/>
            <ac:spMk id="18" creationId="{050689BE-38C1-4C17-8FB7-B2DC6A96895A}"/>
          </ac:spMkLst>
        </pc:spChg>
        <pc:spChg chg="add mod">
          <ac:chgData name="Smetanová, Radka" userId="3cd5dd29-66b2-4127-b2d5-b2827dc8c452" providerId="ADAL" clId="{F21C47E9-450B-4B07-8461-DA20E4D2D9F6}" dt="2022-03-07T12:34:17.600" v="133" actId="1038"/>
          <ac:spMkLst>
            <pc:docMk/>
            <pc:sldMk cId="3955072556" sldId="262"/>
            <ac:spMk id="19" creationId="{91427D36-9E90-4C61-B95D-52BC3F49AAF6}"/>
          </ac:spMkLst>
        </pc:spChg>
        <pc:spChg chg="add mod">
          <ac:chgData name="Smetanová, Radka" userId="3cd5dd29-66b2-4127-b2d5-b2827dc8c452" providerId="ADAL" clId="{F21C47E9-450B-4B07-8461-DA20E4D2D9F6}" dt="2022-03-07T12:34:22.578" v="135" actId="1076"/>
          <ac:spMkLst>
            <pc:docMk/>
            <pc:sldMk cId="3955072556" sldId="262"/>
            <ac:spMk id="20" creationId="{A9987FDB-E97E-4703-AE15-0C3473D11C3D}"/>
          </ac:spMkLst>
        </pc:spChg>
        <pc:picChg chg="del">
          <ac:chgData name="Smetanová, Radka" userId="3cd5dd29-66b2-4127-b2d5-b2827dc8c452" providerId="ADAL" clId="{F21C47E9-450B-4B07-8461-DA20E4D2D9F6}" dt="2022-03-07T12:28:40.116" v="61" actId="478"/>
          <ac:picMkLst>
            <pc:docMk/>
            <pc:sldMk cId="3955072556" sldId="262"/>
            <ac:picMk id="5" creationId="{4A2D15EF-68C6-4D3E-8F29-D9704F29580A}"/>
          </ac:picMkLst>
        </pc:picChg>
        <pc:picChg chg="add mod modCrop">
          <ac:chgData name="Smetanová, Radka" userId="3cd5dd29-66b2-4127-b2d5-b2827dc8c452" providerId="ADAL" clId="{F21C47E9-450B-4B07-8461-DA20E4D2D9F6}" dt="2022-03-07T12:29:01.973" v="67" actId="1076"/>
          <ac:picMkLst>
            <pc:docMk/>
            <pc:sldMk cId="3955072556" sldId="262"/>
            <ac:picMk id="6" creationId="{40CC92E1-9F9E-4EED-93F8-801DC05E1F25}"/>
          </ac:picMkLst>
        </pc:picChg>
        <pc:picChg chg="add del mod modCrop">
          <ac:chgData name="Smetanová, Radka" userId="3cd5dd29-66b2-4127-b2d5-b2827dc8c452" providerId="ADAL" clId="{F21C47E9-450B-4B07-8461-DA20E4D2D9F6}" dt="2022-03-07T12:32:10.405" v="76" actId="478"/>
          <ac:picMkLst>
            <pc:docMk/>
            <pc:sldMk cId="3955072556" sldId="262"/>
            <ac:picMk id="8" creationId="{DAA5DBBD-94CE-4B51-A5C8-57162C96CD65}"/>
          </ac:picMkLst>
        </pc:picChg>
        <pc:picChg chg="add mod modCrop">
          <ac:chgData name="Smetanová, Radka" userId="3cd5dd29-66b2-4127-b2d5-b2827dc8c452" providerId="ADAL" clId="{F21C47E9-450B-4B07-8461-DA20E4D2D9F6}" dt="2022-03-07T12:32:48.724" v="84" actId="14100"/>
          <ac:picMkLst>
            <pc:docMk/>
            <pc:sldMk cId="3955072556" sldId="262"/>
            <ac:picMk id="11" creationId="{B6356D1B-5C51-4AFA-A0E7-3C212C3409B2}"/>
          </ac:picMkLst>
        </pc:picChg>
      </pc:sldChg>
      <pc:sldChg chg="modSp mod ord">
        <pc:chgData name="Smetanová, Radka" userId="3cd5dd29-66b2-4127-b2d5-b2827dc8c452" providerId="ADAL" clId="{F21C47E9-450B-4B07-8461-DA20E4D2D9F6}" dt="2022-03-07T12:35:53.712" v="142" actId="1076"/>
        <pc:sldMkLst>
          <pc:docMk/>
          <pc:sldMk cId="1171884929" sldId="263"/>
        </pc:sldMkLst>
        <pc:picChg chg="mod">
          <ac:chgData name="Smetanová, Radka" userId="3cd5dd29-66b2-4127-b2d5-b2827dc8c452" providerId="ADAL" clId="{F21C47E9-450B-4B07-8461-DA20E4D2D9F6}" dt="2022-03-07T12:35:53.712" v="142" actId="1076"/>
          <ac:picMkLst>
            <pc:docMk/>
            <pc:sldMk cId="1171884929" sldId="263"/>
            <ac:picMk id="5" creationId="{33CB7F13-DEF4-4EBB-BEB9-461000C7DE5B}"/>
          </ac:picMkLst>
        </pc:picChg>
      </pc:sldChg>
      <pc:sldChg chg="del">
        <pc:chgData name="Smetanová, Radka" userId="3cd5dd29-66b2-4127-b2d5-b2827dc8c452" providerId="ADAL" clId="{F21C47E9-450B-4B07-8461-DA20E4D2D9F6}" dt="2022-03-07T12:35:34.827" v="140" actId="47"/>
        <pc:sldMkLst>
          <pc:docMk/>
          <pc:sldMk cId="3896519355" sldId="264"/>
        </pc:sldMkLst>
      </pc:sldChg>
      <pc:sldChg chg="modSp mod">
        <pc:chgData name="Smetanová, Radka" userId="3cd5dd29-66b2-4127-b2d5-b2827dc8c452" providerId="ADAL" clId="{F21C47E9-450B-4B07-8461-DA20E4D2D9F6}" dt="2022-03-07T12:46:00.133" v="551" actId="20577"/>
        <pc:sldMkLst>
          <pc:docMk/>
          <pc:sldMk cId="1871701463" sldId="265"/>
        </pc:sldMkLst>
        <pc:spChg chg="mod">
          <ac:chgData name="Smetanová, Radka" userId="3cd5dd29-66b2-4127-b2d5-b2827dc8c452" providerId="ADAL" clId="{F21C47E9-450B-4B07-8461-DA20E4D2D9F6}" dt="2022-03-07T12:46:00.133" v="551" actId="20577"/>
          <ac:spMkLst>
            <pc:docMk/>
            <pc:sldMk cId="1871701463" sldId="265"/>
            <ac:spMk id="3" creationId="{2E4EA38C-CC58-4410-B603-5FAA6CF79DBF}"/>
          </ac:spMkLst>
        </pc:spChg>
      </pc:sldChg>
      <pc:sldChg chg="modSp mod">
        <pc:chgData name="Smetanová, Radka" userId="3cd5dd29-66b2-4127-b2d5-b2827dc8c452" providerId="ADAL" clId="{F21C47E9-450B-4B07-8461-DA20E4D2D9F6}" dt="2022-03-07T12:46:05.814" v="553" actId="20577"/>
        <pc:sldMkLst>
          <pc:docMk/>
          <pc:sldMk cId="1038932346" sldId="266"/>
        </pc:sldMkLst>
        <pc:spChg chg="mod">
          <ac:chgData name="Smetanová, Radka" userId="3cd5dd29-66b2-4127-b2d5-b2827dc8c452" providerId="ADAL" clId="{F21C47E9-450B-4B07-8461-DA20E4D2D9F6}" dt="2022-03-07T12:46:05.814" v="553" actId="20577"/>
          <ac:spMkLst>
            <pc:docMk/>
            <pc:sldMk cId="1038932346" sldId="266"/>
            <ac:spMk id="3" creationId="{2C07D783-832B-407D-9374-FA5887F323D5}"/>
          </ac:spMkLst>
        </pc:spChg>
      </pc:sldChg>
      <pc:sldChg chg="del">
        <pc:chgData name="Smetanová, Radka" userId="3cd5dd29-66b2-4127-b2d5-b2827dc8c452" providerId="ADAL" clId="{F21C47E9-450B-4B07-8461-DA20E4D2D9F6}" dt="2022-03-07T12:41:45.158" v="195" actId="47"/>
        <pc:sldMkLst>
          <pc:docMk/>
          <pc:sldMk cId="3889526661" sldId="267"/>
        </pc:sldMkLst>
      </pc:sldChg>
      <pc:sldChg chg="addSp delSp modSp add mod setBg delAnim modAnim delDesignElem">
        <pc:chgData name="Smetanová, Radka" userId="3cd5dd29-66b2-4127-b2d5-b2827dc8c452" providerId="ADAL" clId="{F21C47E9-450B-4B07-8461-DA20E4D2D9F6}" dt="2022-03-07T12:34:47.715" v="137"/>
        <pc:sldMkLst>
          <pc:docMk/>
          <pc:sldMk cId="902514846" sldId="270"/>
        </pc:sldMkLst>
        <pc:spChg chg="mod">
          <ac:chgData name="Smetanová, Radka" userId="3cd5dd29-66b2-4127-b2d5-b2827dc8c452" providerId="ADAL" clId="{F21C47E9-450B-4B07-8461-DA20E4D2D9F6}" dt="2022-03-07T12:26:31.468" v="49" actId="1076"/>
          <ac:spMkLst>
            <pc:docMk/>
            <pc:sldMk cId="902514846" sldId="270"/>
            <ac:spMk id="2" creationId="{DD37E424-268D-49B2-B328-A2D884B5E37D}"/>
          </ac:spMkLst>
        </pc:spChg>
        <pc:spChg chg="mod">
          <ac:chgData name="Smetanová, Radka" userId="3cd5dd29-66b2-4127-b2d5-b2827dc8c452" providerId="ADAL" clId="{F21C47E9-450B-4B07-8461-DA20E4D2D9F6}" dt="2022-03-07T12:26:16.433" v="46" actId="26606"/>
          <ac:spMkLst>
            <pc:docMk/>
            <pc:sldMk cId="902514846" sldId="270"/>
            <ac:spMk id="3" creationId="{10938565-93FF-4AF9-BA3E-3AC90349B0A6}"/>
          </ac:spMkLst>
        </pc:spChg>
        <pc:spChg chg="del">
          <ac:chgData name="Smetanová, Radka" userId="3cd5dd29-66b2-4127-b2d5-b2827dc8c452" providerId="ADAL" clId="{F21C47E9-450B-4B07-8461-DA20E4D2D9F6}" dt="2022-03-07T12:27:07.309" v="58" actId="478"/>
          <ac:spMkLst>
            <pc:docMk/>
            <pc:sldMk cId="902514846" sldId="270"/>
            <ac:spMk id="8" creationId="{A59DCCD9-85E3-44DD-8BFF-D0894864A821}"/>
          </ac:spMkLst>
        </pc:spChg>
        <pc:spChg chg="del">
          <ac:chgData name="Smetanová, Radka" userId="3cd5dd29-66b2-4127-b2d5-b2827dc8c452" providerId="ADAL" clId="{F21C47E9-450B-4B07-8461-DA20E4D2D9F6}" dt="2022-03-07T12:26:01.728" v="44"/>
          <ac:spMkLst>
            <pc:docMk/>
            <pc:sldMk cId="902514846" sldId="270"/>
            <ac:spMk id="10" creationId="{A4798C7F-C8CA-4799-BF37-3AB4642CDB66}"/>
          </ac:spMkLst>
        </pc:spChg>
        <pc:spChg chg="del">
          <ac:chgData name="Smetanová, Radka" userId="3cd5dd29-66b2-4127-b2d5-b2827dc8c452" providerId="ADAL" clId="{F21C47E9-450B-4B07-8461-DA20E4D2D9F6}" dt="2022-03-07T12:26:01.728" v="44"/>
          <ac:spMkLst>
            <pc:docMk/>
            <pc:sldMk cId="902514846" sldId="270"/>
            <ac:spMk id="43" creationId="{216BB147-20D5-4D93-BDA5-1BC614D6A4B2}"/>
          </ac:spMkLst>
        </pc:spChg>
        <pc:spChg chg="del">
          <ac:chgData name="Smetanová, Radka" userId="3cd5dd29-66b2-4127-b2d5-b2827dc8c452" providerId="ADAL" clId="{F21C47E9-450B-4B07-8461-DA20E4D2D9F6}" dt="2022-03-07T12:26:01.728" v="44"/>
          <ac:spMkLst>
            <pc:docMk/>
            <pc:sldMk cId="902514846" sldId="270"/>
            <ac:spMk id="45" creationId="{0A253F60-DE40-4508-A37A-61331DF1DD5D}"/>
          </ac:spMkLst>
        </pc:spChg>
        <pc:spChg chg="del">
          <ac:chgData name="Smetanová, Radka" userId="3cd5dd29-66b2-4127-b2d5-b2827dc8c452" providerId="ADAL" clId="{F21C47E9-450B-4B07-8461-DA20E4D2D9F6}" dt="2022-03-07T12:26:01.728" v="44"/>
          <ac:spMkLst>
            <pc:docMk/>
            <pc:sldMk cId="902514846" sldId="270"/>
            <ac:spMk id="47" creationId="{3BBF3378-C49E-4B97-A883-6393FBF18C0B}"/>
          </ac:spMkLst>
        </pc:spChg>
        <pc:spChg chg="del">
          <ac:chgData name="Smetanová, Radka" userId="3cd5dd29-66b2-4127-b2d5-b2827dc8c452" providerId="ADAL" clId="{F21C47E9-450B-4B07-8461-DA20E4D2D9F6}" dt="2022-03-07T12:26:01.728" v="44"/>
          <ac:spMkLst>
            <pc:docMk/>
            <pc:sldMk cId="902514846" sldId="270"/>
            <ac:spMk id="80" creationId="{EB68BB96-3C54-47CE-A559-16FC5968EE9F}"/>
          </ac:spMkLst>
        </pc:spChg>
        <pc:spChg chg="add">
          <ac:chgData name="Smetanová, Radka" userId="3cd5dd29-66b2-4127-b2d5-b2827dc8c452" providerId="ADAL" clId="{F21C47E9-450B-4B07-8461-DA20E4D2D9F6}" dt="2022-03-07T12:26:16.433" v="46" actId="26606"/>
          <ac:spMkLst>
            <pc:docMk/>
            <pc:sldMk cId="902514846" sldId="270"/>
            <ac:spMk id="99" creationId="{EFF9146B-4CCD-4CDB-AB9C-458005307E6F}"/>
          </ac:spMkLst>
        </pc:spChg>
        <pc:spChg chg="add">
          <ac:chgData name="Smetanová, Radka" userId="3cd5dd29-66b2-4127-b2d5-b2827dc8c452" providerId="ADAL" clId="{F21C47E9-450B-4B07-8461-DA20E4D2D9F6}" dt="2022-03-07T12:26:16.433" v="46" actId="26606"/>
          <ac:spMkLst>
            <pc:docMk/>
            <pc:sldMk cId="902514846" sldId="270"/>
            <ac:spMk id="101" creationId="{5E1FEFA6-7D4F-4746-AE64-D4D52FE76DC2}"/>
          </ac:spMkLst>
        </pc:spChg>
        <pc:spChg chg="add">
          <ac:chgData name="Smetanová, Radka" userId="3cd5dd29-66b2-4127-b2d5-b2827dc8c452" providerId="ADAL" clId="{F21C47E9-450B-4B07-8461-DA20E4D2D9F6}" dt="2022-03-07T12:26:16.433" v="46" actId="26606"/>
          <ac:spMkLst>
            <pc:docMk/>
            <pc:sldMk cId="902514846" sldId="270"/>
            <ac:spMk id="103" creationId="{BF8DA3CF-9D4B-403A-9AD4-BB177DAB6CC1}"/>
          </ac:spMkLst>
        </pc:spChg>
        <pc:spChg chg="del">
          <ac:chgData name="Smetanová, Radka" userId="3cd5dd29-66b2-4127-b2d5-b2827dc8c452" providerId="ADAL" clId="{F21C47E9-450B-4B07-8461-DA20E4D2D9F6}" dt="2022-03-07T12:26:01.728" v="44"/>
          <ac:spMkLst>
            <pc:docMk/>
            <pc:sldMk cId="902514846" sldId="270"/>
            <ac:spMk id="113" creationId="{A173122F-D466-4F08-90FA-0038F7AC214A}"/>
          </ac:spMkLst>
        </pc:spChg>
        <pc:spChg chg="del">
          <ac:chgData name="Smetanová, Radka" userId="3cd5dd29-66b2-4127-b2d5-b2827dc8c452" providerId="ADAL" clId="{F21C47E9-450B-4B07-8461-DA20E4D2D9F6}" dt="2022-03-07T12:26:01.728" v="44"/>
          <ac:spMkLst>
            <pc:docMk/>
            <pc:sldMk cId="902514846" sldId="270"/>
            <ac:spMk id="115" creationId="{4A929113-1368-4B1B-9C6F-140F47CBF40E}"/>
          </ac:spMkLst>
        </pc:spChg>
        <pc:spChg chg="del">
          <ac:chgData name="Smetanová, Radka" userId="3cd5dd29-66b2-4127-b2d5-b2827dc8c452" providerId="ADAL" clId="{F21C47E9-450B-4B07-8461-DA20E4D2D9F6}" dt="2022-03-07T12:26:01.728" v="44"/>
          <ac:spMkLst>
            <pc:docMk/>
            <pc:sldMk cId="902514846" sldId="270"/>
            <ac:spMk id="117" creationId="{C24346C5-B1C8-4C83-846B-122A3B4B2FEE}"/>
          </ac:spMkLst>
        </pc:spChg>
        <pc:spChg chg="del">
          <ac:chgData name="Smetanová, Radka" userId="3cd5dd29-66b2-4127-b2d5-b2827dc8c452" providerId="ADAL" clId="{F21C47E9-450B-4B07-8461-DA20E4D2D9F6}" dt="2022-03-07T12:26:01.728" v="44"/>
          <ac:spMkLst>
            <pc:docMk/>
            <pc:sldMk cId="902514846" sldId="270"/>
            <ac:spMk id="119" creationId="{0B6C48B2-8296-4312-8901-93BB7735D17B}"/>
          </ac:spMkLst>
        </pc:spChg>
        <pc:spChg chg="del">
          <ac:chgData name="Smetanová, Radka" userId="3cd5dd29-66b2-4127-b2d5-b2827dc8c452" providerId="ADAL" clId="{F21C47E9-450B-4B07-8461-DA20E4D2D9F6}" dt="2022-03-07T12:27:07.309" v="58" actId="478"/>
          <ac:spMkLst>
            <pc:docMk/>
            <pc:sldMk cId="902514846" sldId="270"/>
            <ac:spMk id="153" creationId="{91C91B8D-4A01-4DAC-9981-894B347EFA97}"/>
          </ac:spMkLst>
        </pc:spChg>
        <pc:spChg chg="del">
          <ac:chgData name="Smetanová, Radka" userId="3cd5dd29-66b2-4127-b2d5-b2827dc8c452" providerId="ADAL" clId="{F21C47E9-450B-4B07-8461-DA20E4D2D9F6}" dt="2022-03-07T12:27:07.309" v="58" actId="478"/>
          <ac:spMkLst>
            <pc:docMk/>
            <pc:sldMk cId="902514846" sldId="270"/>
            <ac:spMk id="154" creationId="{4D57F4E4-1019-4D4F-BDB2-4519AE42803B}"/>
          </ac:spMkLst>
        </pc:spChg>
        <pc:spChg chg="del">
          <ac:chgData name="Smetanová, Radka" userId="3cd5dd29-66b2-4127-b2d5-b2827dc8c452" providerId="ADAL" clId="{F21C47E9-450B-4B07-8461-DA20E4D2D9F6}" dt="2022-03-07T12:27:07.309" v="58" actId="478"/>
          <ac:spMkLst>
            <pc:docMk/>
            <pc:sldMk cId="902514846" sldId="270"/>
            <ac:spMk id="155" creationId="{0C8318FA-E062-4A24-BB15-15EDC675AB49}"/>
          </ac:spMkLst>
        </pc:spChg>
        <pc:spChg chg="del">
          <ac:chgData name="Smetanová, Radka" userId="3cd5dd29-66b2-4127-b2d5-b2827dc8c452" providerId="ADAL" clId="{F21C47E9-450B-4B07-8461-DA20E4D2D9F6}" dt="2022-03-07T12:27:07.309" v="58" actId="478"/>
          <ac:spMkLst>
            <pc:docMk/>
            <pc:sldMk cId="902514846" sldId="270"/>
            <ac:spMk id="156" creationId="{06455836-DF7E-4D04-9472-75644D43D205}"/>
          </ac:spMkLst>
        </pc:spChg>
        <pc:spChg chg="del">
          <ac:chgData name="Smetanová, Radka" userId="3cd5dd29-66b2-4127-b2d5-b2827dc8c452" providerId="ADAL" clId="{F21C47E9-450B-4B07-8461-DA20E4D2D9F6}" dt="2022-03-07T12:27:07.309" v="58" actId="478"/>
          <ac:spMkLst>
            <pc:docMk/>
            <pc:sldMk cId="902514846" sldId="270"/>
            <ac:spMk id="157" creationId="{150ED732-E17F-47C7-A891-BBF96CDD828D}"/>
          </ac:spMkLst>
        </pc:spChg>
        <pc:spChg chg="del">
          <ac:chgData name="Smetanová, Radka" userId="3cd5dd29-66b2-4127-b2d5-b2827dc8c452" providerId="ADAL" clId="{F21C47E9-450B-4B07-8461-DA20E4D2D9F6}" dt="2022-03-07T12:27:07.309" v="58" actId="478"/>
          <ac:spMkLst>
            <pc:docMk/>
            <pc:sldMk cId="902514846" sldId="270"/>
            <ac:spMk id="158" creationId="{DF03033E-49F4-4CF7-8D53-A0442933BA47}"/>
          </ac:spMkLst>
        </pc:spChg>
        <pc:grpChg chg="del">
          <ac:chgData name="Smetanová, Radka" userId="3cd5dd29-66b2-4127-b2d5-b2827dc8c452" providerId="ADAL" clId="{F21C47E9-450B-4B07-8461-DA20E4D2D9F6}" dt="2022-03-07T12:26:01.728" v="44"/>
          <ac:grpSpMkLst>
            <pc:docMk/>
            <pc:sldMk cId="902514846" sldId="270"/>
            <ac:grpSpMk id="12" creationId="{87F0794B-55D3-4D2D-BDE7-4688ED321E42}"/>
          </ac:grpSpMkLst>
        </pc:grpChg>
        <pc:grpChg chg="del">
          <ac:chgData name="Smetanová, Radka" userId="3cd5dd29-66b2-4127-b2d5-b2827dc8c452" providerId="ADAL" clId="{F21C47E9-450B-4B07-8461-DA20E4D2D9F6}" dt="2022-03-07T12:26:01.728" v="44"/>
          <ac:grpSpMkLst>
            <pc:docMk/>
            <pc:sldMk cId="902514846" sldId="270"/>
            <ac:grpSpMk id="49" creationId="{DA3D4001-286E-4CB2-B293-3058BDDC8221}"/>
          </ac:grpSpMkLst>
        </pc:grpChg>
        <pc:grpChg chg="del">
          <ac:chgData name="Smetanová, Radka" userId="3cd5dd29-66b2-4127-b2d5-b2827dc8c452" providerId="ADAL" clId="{F21C47E9-450B-4B07-8461-DA20E4D2D9F6}" dt="2022-03-07T12:26:01.728" v="44"/>
          <ac:grpSpMkLst>
            <pc:docMk/>
            <pc:sldMk cId="902514846" sldId="270"/>
            <ac:grpSpMk id="82" creationId="{BDDD9304-3AB6-4BE9-833E-9C1B3EC42182}"/>
          </ac:grpSpMkLst>
        </pc:grpChg>
        <pc:grpChg chg="del">
          <ac:chgData name="Smetanová, Radka" userId="3cd5dd29-66b2-4127-b2d5-b2827dc8c452" providerId="ADAL" clId="{F21C47E9-450B-4B07-8461-DA20E4D2D9F6}" dt="2022-03-07T12:26:01.728" v="44"/>
          <ac:grpSpMkLst>
            <pc:docMk/>
            <pc:sldMk cId="902514846" sldId="270"/>
            <ac:grpSpMk id="121" creationId="{90F28F7A-4F2F-4C1B-AF1C-A6E7C79532B5}"/>
          </ac:grpSpMkLst>
        </pc:grpChg>
        <pc:picChg chg="add mod modCrop">
          <ac:chgData name="Smetanová, Radka" userId="3cd5dd29-66b2-4127-b2d5-b2827dc8c452" providerId="ADAL" clId="{F21C47E9-450B-4B07-8461-DA20E4D2D9F6}" dt="2022-03-07T12:27:13.005" v="60" actId="14100"/>
          <ac:picMkLst>
            <pc:docMk/>
            <pc:sldMk cId="902514846" sldId="270"/>
            <ac:picMk id="5" creationId="{4032A701-703E-48C3-8FE3-0643C24BFD6C}"/>
          </ac:picMkLst>
        </pc:picChg>
        <pc:picChg chg="del">
          <ac:chgData name="Smetanová, Radka" userId="3cd5dd29-66b2-4127-b2d5-b2827dc8c452" providerId="ADAL" clId="{F21C47E9-450B-4B07-8461-DA20E4D2D9F6}" dt="2022-03-07T12:26:04.682" v="45" actId="478"/>
          <ac:picMkLst>
            <pc:docMk/>
            <pc:sldMk cId="902514846" sldId="270"/>
            <ac:picMk id="7" creationId="{85A2C7FF-E13A-4B6D-94B3-F1C1A26B3BE2}"/>
          </ac:picMkLst>
        </pc:picChg>
      </pc:sldChg>
      <pc:sldChg chg="addSp delSp modSp new mod setBg modAnim">
        <pc:chgData name="Smetanová, Radka" userId="3cd5dd29-66b2-4127-b2d5-b2827dc8c452" providerId="ADAL" clId="{F21C47E9-450B-4B07-8461-DA20E4D2D9F6}" dt="2022-03-07T12:39:59.255" v="194" actId="1038"/>
        <pc:sldMkLst>
          <pc:docMk/>
          <pc:sldMk cId="3139316601" sldId="271"/>
        </pc:sldMkLst>
        <pc:spChg chg="mod">
          <ac:chgData name="Smetanová, Radka" userId="3cd5dd29-66b2-4127-b2d5-b2827dc8c452" providerId="ADAL" clId="{F21C47E9-450B-4B07-8461-DA20E4D2D9F6}" dt="2022-03-07T12:38:37.598" v="173" actId="1076"/>
          <ac:spMkLst>
            <pc:docMk/>
            <pc:sldMk cId="3139316601" sldId="271"/>
            <ac:spMk id="2" creationId="{0E29FEC9-ED84-4905-B236-878E5C1E8546}"/>
          </ac:spMkLst>
        </pc:spChg>
        <pc:spChg chg="del">
          <ac:chgData name="Smetanová, Radka" userId="3cd5dd29-66b2-4127-b2d5-b2827dc8c452" providerId="ADAL" clId="{F21C47E9-450B-4B07-8461-DA20E4D2D9F6}" dt="2022-03-07T12:38:21.495" v="167" actId="478"/>
          <ac:spMkLst>
            <pc:docMk/>
            <pc:sldMk cId="3139316601" sldId="271"/>
            <ac:spMk id="3" creationId="{FCD42E4F-B044-4C5F-B801-393049A70EA2}"/>
          </ac:spMkLst>
        </pc:spChg>
        <pc:spChg chg="add mod">
          <ac:chgData name="Smetanová, Radka" userId="3cd5dd29-66b2-4127-b2d5-b2827dc8c452" providerId="ADAL" clId="{F21C47E9-450B-4B07-8461-DA20E4D2D9F6}" dt="2022-03-07T12:39:03.758" v="177" actId="207"/>
          <ac:spMkLst>
            <pc:docMk/>
            <pc:sldMk cId="3139316601" sldId="271"/>
            <ac:spMk id="6" creationId="{C1E804F0-3EB2-4934-AF2E-C14CDE29CC27}"/>
          </ac:spMkLst>
        </pc:spChg>
        <pc:spChg chg="add mod">
          <ac:chgData name="Smetanová, Radka" userId="3cd5dd29-66b2-4127-b2d5-b2827dc8c452" providerId="ADAL" clId="{F21C47E9-450B-4B07-8461-DA20E4D2D9F6}" dt="2022-03-07T12:39:47.026" v="189" actId="14100"/>
          <ac:spMkLst>
            <pc:docMk/>
            <pc:sldMk cId="3139316601" sldId="271"/>
            <ac:spMk id="9" creationId="{3E2B8EFE-D1AB-41DE-B266-276C9DDEB030}"/>
          </ac:spMkLst>
        </pc:spChg>
        <pc:spChg chg="add">
          <ac:chgData name="Smetanová, Radka" userId="3cd5dd29-66b2-4127-b2d5-b2827dc8c452" providerId="ADAL" clId="{F21C47E9-450B-4B07-8461-DA20E4D2D9F6}" dt="2022-03-07T12:38:23.291" v="168" actId="26606"/>
          <ac:spMkLst>
            <pc:docMk/>
            <pc:sldMk cId="3139316601" sldId="271"/>
            <ac:spMk id="10" creationId="{97C478F1-26B5-44C9-823B-523B85B112F6}"/>
          </ac:spMkLst>
        </pc:spChg>
        <pc:spChg chg="add mod">
          <ac:chgData name="Smetanová, Radka" userId="3cd5dd29-66b2-4127-b2d5-b2827dc8c452" providerId="ADAL" clId="{F21C47E9-450B-4B07-8461-DA20E4D2D9F6}" dt="2022-03-07T12:39:59.255" v="194" actId="1038"/>
          <ac:spMkLst>
            <pc:docMk/>
            <pc:sldMk cId="3139316601" sldId="271"/>
            <ac:spMk id="11" creationId="{A420EE3C-7007-4CFF-B504-CF8CF72EE29B}"/>
          </ac:spMkLst>
        </pc:spChg>
        <pc:spChg chg="add">
          <ac:chgData name="Smetanová, Radka" userId="3cd5dd29-66b2-4127-b2d5-b2827dc8c452" providerId="ADAL" clId="{F21C47E9-450B-4B07-8461-DA20E4D2D9F6}" dt="2022-03-07T12:38:23.291" v="168" actId="26606"/>
          <ac:spMkLst>
            <pc:docMk/>
            <pc:sldMk cId="3139316601" sldId="271"/>
            <ac:spMk id="12" creationId="{8337CC61-9E93-4D80-9F1C-12CE9A0C07F6}"/>
          </ac:spMkLst>
        </pc:spChg>
        <pc:picChg chg="add mod modCrop">
          <ac:chgData name="Smetanová, Radka" userId="3cd5dd29-66b2-4127-b2d5-b2827dc8c452" providerId="ADAL" clId="{F21C47E9-450B-4B07-8461-DA20E4D2D9F6}" dt="2022-03-07T12:38:46.116" v="175" actId="1076"/>
          <ac:picMkLst>
            <pc:docMk/>
            <pc:sldMk cId="3139316601" sldId="271"/>
            <ac:picMk id="5" creationId="{BB3C19D2-4920-4227-88CD-9F3118C74E35}"/>
          </ac:picMkLst>
        </pc:picChg>
      </pc:sldChg>
      <pc:sldChg chg="addSp modSp new mod setBg modAnim">
        <pc:chgData name="Smetanová, Radka" userId="3cd5dd29-66b2-4127-b2d5-b2827dc8c452" providerId="ADAL" clId="{F21C47E9-450B-4B07-8461-DA20E4D2D9F6}" dt="2022-03-09T06:15:39.782" v="554"/>
        <pc:sldMkLst>
          <pc:docMk/>
          <pc:sldMk cId="1491464672" sldId="272"/>
        </pc:sldMkLst>
        <pc:spChg chg="mod">
          <ac:chgData name="Smetanová, Radka" userId="3cd5dd29-66b2-4127-b2d5-b2827dc8c452" providerId="ADAL" clId="{F21C47E9-450B-4B07-8461-DA20E4D2D9F6}" dt="2022-03-07T12:44:53.251" v="543" actId="1037"/>
          <ac:spMkLst>
            <pc:docMk/>
            <pc:sldMk cId="1491464672" sldId="272"/>
            <ac:spMk id="2" creationId="{930D6F29-D908-4E1B-90C7-6E8A336D5202}"/>
          </ac:spMkLst>
        </pc:spChg>
        <pc:spChg chg="mod ord">
          <ac:chgData name="Smetanová, Radka" userId="3cd5dd29-66b2-4127-b2d5-b2827dc8c452" providerId="ADAL" clId="{F21C47E9-450B-4B07-8461-DA20E4D2D9F6}" dt="2022-03-07T12:45:07.236" v="547" actId="12"/>
          <ac:spMkLst>
            <pc:docMk/>
            <pc:sldMk cId="1491464672" sldId="272"/>
            <ac:spMk id="3" creationId="{29C51133-ADCF-404E-93DE-5CEF0249798C}"/>
          </ac:spMkLst>
        </pc:spChg>
        <pc:spChg chg="add">
          <ac:chgData name="Smetanová, Radka" userId="3cd5dd29-66b2-4127-b2d5-b2827dc8c452" providerId="ADAL" clId="{F21C47E9-450B-4B07-8461-DA20E4D2D9F6}" dt="2022-03-07T12:44:34.563" v="535" actId="26606"/>
          <ac:spMkLst>
            <pc:docMk/>
            <pc:sldMk cId="1491464672" sldId="272"/>
            <ac:spMk id="10" creationId="{D6753ACD-8389-4A4D-8E6D-14DCDB250C92}"/>
          </ac:spMkLst>
        </pc:spChg>
        <pc:spChg chg="add">
          <ac:chgData name="Smetanová, Radka" userId="3cd5dd29-66b2-4127-b2d5-b2827dc8c452" providerId="ADAL" clId="{F21C47E9-450B-4B07-8461-DA20E4D2D9F6}" dt="2022-03-07T12:44:34.563" v="535" actId="26606"/>
          <ac:spMkLst>
            <pc:docMk/>
            <pc:sldMk cId="1491464672" sldId="272"/>
            <ac:spMk id="12" creationId="{8A7C3535-4FB5-4E5B-BDFE-FA61877AF1A9}"/>
          </ac:spMkLst>
        </pc:spChg>
        <pc:picChg chg="add mod modCrop">
          <ac:chgData name="Smetanová, Radka" userId="3cd5dd29-66b2-4127-b2d5-b2827dc8c452" providerId="ADAL" clId="{F21C47E9-450B-4B07-8461-DA20E4D2D9F6}" dt="2022-03-07T12:44:58.865" v="544" actId="14100"/>
          <ac:picMkLst>
            <pc:docMk/>
            <pc:sldMk cId="1491464672" sldId="272"/>
            <ac:picMk id="5" creationId="{C46B0968-3DFF-4AD8-800C-1506A4BB60A8}"/>
          </ac:picMkLst>
        </pc:picChg>
      </pc:sldChg>
    </pc:docChg>
  </pc:docChgLst>
  <pc:docChgLst>
    <pc:chgData name="Smetanová, Radka" userId="S::smetra@zsodolenavoda.cz::3cd5dd29-66b2-4127-b2d5-b2827dc8c452" providerId="AD" clId="Web-{2F132839-D56B-5F56-5AF1-4B6C471EE34E}"/>
    <pc:docChg chg="modSld">
      <pc:chgData name="Smetanová, Radka" userId="S::smetra@zsodolenavoda.cz::3cd5dd29-66b2-4127-b2d5-b2827dc8c452" providerId="AD" clId="Web-{2F132839-D56B-5F56-5AF1-4B6C471EE34E}" dt="2022-01-19T07:39:08.780" v="57"/>
      <pc:docMkLst>
        <pc:docMk/>
      </pc:docMkLst>
      <pc:sldChg chg="modSp">
        <pc:chgData name="Smetanová, Radka" userId="S::smetra@zsodolenavoda.cz::3cd5dd29-66b2-4127-b2d5-b2827dc8c452" providerId="AD" clId="Web-{2F132839-D56B-5F56-5AF1-4B6C471EE34E}" dt="2022-01-19T07:39:08.780" v="57"/>
        <pc:sldMkLst>
          <pc:docMk/>
          <pc:sldMk cId="1083869989" sldId="261"/>
        </pc:sldMkLst>
        <pc:spChg chg="mod">
          <ac:chgData name="Smetanová, Radka" userId="S::smetra@zsodolenavoda.cz::3cd5dd29-66b2-4127-b2d5-b2827dc8c452" providerId="AD" clId="Web-{2F132839-D56B-5F56-5AF1-4B6C471EE34E}" dt="2022-01-19T07:39:08.780" v="57"/>
          <ac:spMkLst>
            <pc:docMk/>
            <pc:sldMk cId="1083869989" sldId="261"/>
            <ac:spMk id="2" creationId="{1B2F03A4-148D-4D00-B976-561076C95340}"/>
          </ac:spMkLst>
        </pc:spChg>
        <pc:spChg chg="mod">
          <ac:chgData name="Smetanová, Radka" userId="S::smetra@zsodolenavoda.cz::3cd5dd29-66b2-4127-b2d5-b2827dc8c452" providerId="AD" clId="Web-{2F132839-D56B-5F56-5AF1-4B6C471EE34E}" dt="2022-01-19T07:38:58.124" v="56"/>
          <ac:spMkLst>
            <pc:docMk/>
            <pc:sldMk cId="1083869989" sldId="261"/>
            <ac:spMk id="3" creationId="{D8EE5129-300F-47AE-A001-F99DD95ABA6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4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3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6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7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6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2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2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7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0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heelcarnival.com/wheels/warm-up-questions-year-6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ppity.net/fc.php?k=1z63kMWGQGnkm-JcfFqaF3GquTkJiRWsHoIRk8IuYLC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613428-3C11-42C2-973A-F7476A540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2266"/>
            <a:ext cx="4874754" cy="3253468"/>
          </a:xfrm>
        </p:spPr>
        <p:txBody>
          <a:bodyPr>
            <a:noAutofit/>
          </a:bodyPr>
          <a:lstStyle/>
          <a:p>
            <a:r>
              <a:rPr lang="cs-CZ" sz="5400" dirty="0" err="1">
                <a:solidFill>
                  <a:schemeClr val="bg2"/>
                </a:solidFill>
              </a:rPr>
              <a:t>Everyday</a:t>
            </a:r>
            <a:r>
              <a:rPr lang="cs-CZ" sz="5400" dirty="0">
                <a:solidFill>
                  <a:schemeClr val="bg2"/>
                </a:solidFill>
              </a:rPr>
              <a:t> </a:t>
            </a:r>
            <a:r>
              <a:rPr lang="cs-CZ" sz="5400" dirty="0" err="1">
                <a:solidFill>
                  <a:schemeClr val="bg2"/>
                </a:solidFill>
              </a:rPr>
              <a:t>English</a:t>
            </a:r>
            <a:br>
              <a:rPr lang="cs-CZ" sz="5400" dirty="0">
                <a:solidFill>
                  <a:schemeClr val="bg2"/>
                </a:solidFill>
              </a:rPr>
            </a:br>
            <a:br>
              <a:rPr lang="cs-CZ" sz="5400" dirty="0">
                <a:solidFill>
                  <a:schemeClr val="bg2"/>
                </a:solidFill>
              </a:rPr>
            </a:br>
            <a:r>
              <a:rPr lang="cs-CZ" dirty="0" err="1">
                <a:solidFill>
                  <a:schemeClr val="bg2"/>
                </a:solidFill>
              </a:rPr>
              <a:t>Making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arrangements</a:t>
            </a:r>
            <a:r>
              <a:rPr lang="cs-CZ" dirty="0">
                <a:solidFill>
                  <a:schemeClr val="bg2"/>
                </a:solidFill>
              </a:rPr>
              <a:t> </a:t>
            </a:r>
            <a:endParaRPr lang="cs-CZ" sz="4000" dirty="0">
              <a:solidFill>
                <a:schemeClr val="bg2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F15E87-BE68-4872-963C-08C2D8C22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1295" t="14576" r="25423" b="14477"/>
          <a:stretch/>
        </p:blipFill>
        <p:spPr>
          <a:xfrm>
            <a:off x="5536735" y="996192"/>
            <a:ext cx="6098796" cy="48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6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29FEC9-ED84-4905-B236-878E5C1E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9" y="2465968"/>
            <a:ext cx="4437321" cy="19260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STUDENT‘S BOOK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3C19D2-4920-4227-88CD-9F3118C74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3" t="28062" r="54913" b="38915"/>
          <a:stretch/>
        </p:blipFill>
        <p:spPr>
          <a:xfrm>
            <a:off x="5089268" y="1652578"/>
            <a:ext cx="6672113" cy="355284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E804F0-3EB2-4934-AF2E-C14CDE29CC27}"/>
              </a:ext>
            </a:extLst>
          </p:cNvPr>
          <p:cNvSpPr txBox="1"/>
          <p:nvPr/>
        </p:nvSpPr>
        <p:spPr>
          <a:xfrm>
            <a:off x="8495414" y="3009014"/>
            <a:ext cx="1871330" cy="57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E2B8EFE-D1AB-41DE-B266-276C9DDEB030}"/>
              </a:ext>
            </a:extLst>
          </p:cNvPr>
          <p:cNvSpPr txBox="1"/>
          <p:nvPr/>
        </p:nvSpPr>
        <p:spPr>
          <a:xfrm>
            <a:off x="6353021" y="3888210"/>
            <a:ext cx="18713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420EE3C-7007-4CFF-B504-CF8CF72EE29B}"/>
              </a:ext>
            </a:extLst>
          </p:cNvPr>
          <p:cNvSpPr txBox="1"/>
          <p:nvPr/>
        </p:nvSpPr>
        <p:spPr>
          <a:xfrm>
            <a:off x="6688581" y="4337794"/>
            <a:ext cx="18713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93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753ACD-8389-4A4D-8E6D-14DCDB25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0D6F29-D908-4E1B-90C7-6E8A336D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47" y="1371600"/>
            <a:ext cx="4196745" cy="4114800"/>
          </a:xfrm>
        </p:spPr>
        <p:txBody>
          <a:bodyPr anchor="ctr">
            <a:normAutofit/>
          </a:bodyPr>
          <a:lstStyle/>
          <a:p>
            <a:pPr algn="ctr"/>
            <a:r>
              <a:rPr lang="cs-CZ" sz="5400" dirty="0"/>
              <a:t>STUDENT‘S BOOK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6B0968-3DFF-4AD8-800C-1506A4BB6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04" t="15219" r="8635" b="25253"/>
          <a:stretch/>
        </p:blipFill>
        <p:spPr>
          <a:xfrm>
            <a:off x="6292624" y="685801"/>
            <a:ext cx="4063972" cy="266505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C51133-ADCF-404E-93DE-5CEF0249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3429000"/>
            <a:ext cx="6083272" cy="2793609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000" dirty="0"/>
              <a:t>On </a:t>
            </a:r>
            <a:r>
              <a:rPr lang="cs-CZ" sz="2000" dirty="0" err="1"/>
              <a:t>Monday</a:t>
            </a:r>
            <a:r>
              <a:rPr lang="cs-CZ" sz="2000" dirty="0"/>
              <a:t> </a:t>
            </a:r>
            <a:r>
              <a:rPr lang="cs-CZ" sz="2000" dirty="0" err="1"/>
              <a:t>he</a:t>
            </a:r>
            <a:r>
              <a:rPr lang="cs-CZ" sz="2000" dirty="0" err="1">
                <a:solidFill>
                  <a:srgbClr val="0070C0"/>
                </a:solidFill>
              </a:rPr>
              <a:t>‘s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having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lunch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Prime </a:t>
            </a:r>
            <a:r>
              <a:rPr lang="cs-CZ" sz="2000" dirty="0" err="1"/>
              <a:t>Minister</a:t>
            </a:r>
            <a:r>
              <a:rPr lang="cs-CZ" sz="2000" dirty="0"/>
              <a:t>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000" dirty="0"/>
              <a:t>On </a:t>
            </a:r>
            <a:r>
              <a:rPr lang="cs-CZ" sz="2000" dirty="0" err="1"/>
              <a:t>Tuesday</a:t>
            </a:r>
            <a:r>
              <a:rPr lang="cs-CZ" sz="2000" dirty="0"/>
              <a:t> </a:t>
            </a:r>
            <a:r>
              <a:rPr lang="cs-CZ" sz="2000" dirty="0" err="1"/>
              <a:t>he</a:t>
            </a:r>
            <a:r>
              <a:rPr lang="cs-CZ" sz="2000" dirty="0" err="1">
                <a:solidFill>
                  <a:srgbClr val="0070C0"/>
                </a:solidFill>
              </a:rPr>
              <a:t>‘s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going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to Buckingham </a:t>
            </a:r>
            <a:r>
              <a:rPr lang="cs-CZ" sz="2000" dirty="0" err="1"/>
              <a:t>Palace</a:t>
            </a:r>
            <a:r>
              <a:rPr lang="cs-CZ" sz="2000" dirty="0"/>
              <a:t>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000" dirty="0"/>
              <a:t>On </a:t>
            </a:r>
            <a:r>
              <a:rPr lang="cs-CZ" sz="2000" dirty="0" err="1"/>
              <a:t>Wednesday</a:t>
            </a:r>
            <a:r>
              <a:rPr lang="cs-CZ" sz="2000" dirty="0"/>
              <a:t> </a:t>
            </a:r>
            <a:r>
              <a:rPr lang="cs-CZ" sz="2000" dirty="0" err="1"/>
              <a:t>he</a:t>
            </a:r>
            <a:r>
              <a:rPr lang="cs-CZ" sz="2000" dirty="0" err="1">
                <a:solidFill>
                  <a:srgbClr val="0070C0"/>
                </a:solidFill>
              </a:rPr>
              <a:t>‘s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appearing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on TV.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000" dirty="0"/>
              <a:t>On </a:t>
            </a:r>
            <a:r>
              <a:rPr lang="cs-CZ" sz="2000" dirty="0" err="1"/>
              <a:t>Thursday</a:t>
            </a:r>
            <a:r>
              <a:rPr lang="cs-CZ" sz="2000" dirty="0"/>
              <a:t> </a:t>
            </a:r>
            <a:r>
              <a:rPr lang="cs-CZ" sz="2000" dirty="0" err="1"/>
              <a:t>he</a:t>
            </a:r>
            <a:r>
              <a:rPr lang="cs-CZ" sz="2000" dirty="0" err="1">
                <a:solidFill>
                  <a:srgbClr val="0070C0"/>
                </a:solidFill>
              </a:rPr>
              <a:t>‘s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playing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/>
              <a:t>tennis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Wibledon</a:t>
            </a:r>
            <a:r>
              <a:rPr lang="cs-CZ" sz="2000" dirty="0"/>
              <a:t>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000" dirty="0"/>
              <a:t>On </a:t>
            </a:r>
            <a:r>
              <a:rPr lang="cs-CZ" sz="2000" dirty="0" err="1"/>
              <a:t>Friday</a:t>
            </a:r>
            <a:r>
              <a:rPr lang="cs-CZ" sz="2000" dirty="0"/>
              <a:t> </a:t>
            </a:r>
            <a:r>
              <a:rPr lang="cs-CZ" sz="2000" dirty="0" err="1"/>
              <a:t>he</a:t>
            </a:r>
            <a:r>
              <a:rPr lang="cs-CZ" sz="2000" dirty="0" err="1">
                <a:solidFill>
                  <a:srgbClr val="0070C0"/>
                </a:solidFill>
              </a:rPr>
              <a:t>‘s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flying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to New York.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000" dirty="0"/>
              <a:t>On </a:t>
            </a:r>
            <a:r>
              <a:rPr lang="cs-CZ" sz="2000" dirty="0" err="1"/>
              <a:t>Saturday</a:t>
            </a:r>
            <a:r>
              <a:rPr lang="cs-CZ" sz="2000" dirty="0"/>
              <a:t> </a:t>
            </a:r>
            <a:r>
              <a:rPr lang="cs-CZ" sz="2000" dirty="0" err="1"/>
              <a:t>he</a:t>
            </a:r>
            <a:r>
              <a:rPr lang="cs-CZ" sz="2000" dirty="0" err="1">
                <a:solidFill>
                  <a:srgbClr val="0070C0"/>
                </a:solidFill>
              </a:rPr>
              <a:t>‘s</a:t>
            </a:r>
            <a:r>
              <a:rPr lang="cs-CZ" sz="2000" dirty="0">
                <a:solidFill>
                  <a:srgbClr val="0070C0"/>
                </a:solidFill>
              </a:rPr>
              <a:t> meeting </a:t>
            </a:r>
            <a:r>
              <a:rPr lang="cs-CZ" sz="2000" dirty="0" err="1"/>
              <a:t>the</a:t>
            </a:r>
            <a:r>
              <a:rPr lang="cs-CZ" sz="2000" dirty="0"/>
              <a:t> US </a:t>
            </a:r>
            <a:r>
              <a:rPr lang="cs-CZ" sz="2000" dirty="0" err="1"/>
              <a:t>Presaident</a:t>
            </a:r>
            <a:r>
              <a:rPr lang="cs-CZ" sz="2000" dirty="0"/>
              <a:t>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000" dirty="0"/>
              <a:t>On </a:t>
            </a:r>
            <a:r>
              <a:rPr lang="cs-CZ" sz="2000" dirty="0" err="1"/>
              <a:t>Sunday</a:t>
            </a:r>
            <a:r>
              <a:rPr lang="cs-CZ" sz="2000" dirty="0"/>
              <a:t> </a:t>
            </a:r>
            <a:r>
              <a:rPr lang="cs-CZ" sz="2000" dirty="0" err="1"/>
              <a:t>he</a:t>
            </a:r>
            <a:r>
              <a:rPr lang="cs-CZ" sz="2000" dirty="0" err="1">
                <a:solidFill>
                  <a:srgbClr val="0070C0"/>
                </a:solidFill>
              </a:rPr>
              <a:t>‘s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going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/>
              <a:t>scuba-diving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146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485AE2-6BE9-4DCA-A6C4-83F4EEFCC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199F73-795E-469A-AF4B-13FA2C7A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4431"/>
            <a:ext cx="10820401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95F06D-51E2-495C-AD1C-FD318AC2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1599"/>
            <a:ext cx="8115300" cy="23396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WORKBOOK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EA38C-CC58-4410-B603-5FAA6CF79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3896751"/>
            <a:ext cx="8115300" cy="1294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sz="3200" i="1" dirty="0"/>
              <a:t>p</a:t>
            </a:r>
            <a:r>
              <a:rPr lang="en-US" sz="3200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. </a:t>
            </a:r>
            <a:r>
              <a:rPr lang="cs-CZ" sz="3200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4</a:t>
            </a:r>
            <a:r>
              <a:rPr lang="en-US" sz="3200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1, ex. </a:t>
            </a:r>
            <a:r>
              <a:rPr lang="cs-CZ" sz="3200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4</a:t>
            </a:r>
            <a:endParaRPr lang="en-US" sz="3200" i="1" kern="120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99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56C691-7D38-4834-AB4C-4B212984C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687878"/>
            <a:ext cx="8115299" cy="1265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HOMEWORK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7D783-832B-407D-9374-FA5887F3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4953282"/>
            <a:ext cx="6781800" cy="7611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i="1" kern="1200">
                <a:solidFill>
                  <a:schemeClr val="tx2"/>
                </a:solidFill>
                <a:latin typeface="+mj-lt"/>
                <a:ea typeface="+mn-ea"/>
                <a:cs typeface="+mn-cs"/>
              </a:rPr>
              <a:t>vocabulary </a:t>
            </a:r>
            <a:r>
              <a:rPr lang="cs-CZ" sz="3200" i="1" kern="1200">
                <a:solidFill>
                  <a:schemeClr val="tx2"/>
                </a:solidFill>
                <a:latin typeface="+mj-lt"/>
                <a:ea typeface="+mn-ea"/>
                <a:cs typeface="+mn-cs"/>
              </a:rPr>
              <a:t>4</a:t>
            </a:r>
            <a:r>
              <a:rPr lang="en-US" sz="3200" i="1" kern="1200">
                <a:solidFill>
                  <a:schemeClr val="tx2"/>
                </a:solidFill>
                <a:latin typeface="+mj-lt"/>
                <a:ea typeface="+mn-ea"/>
                <a:cs typeface="+mn-cs"/>
              </a:rPr>
              <a:t>D</a:t>
            </a:r>
            <a:endParaRPr lang="en-US" sz="3200" i="1" kern="120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5" name="Grafický objekt 4" descr="Zavřená kniha se souvislou výplní">
            <a:extLst>
              <a:ext uri="{FF2B5EF4-FFF2-40B4-BE49-F238E27FC236}">
                <a16:creationId xmlns:a16="http://schemas.microsoft.com/office/drawing/2014/main" id="{C0A331D5-7154-4262-B832-DCD9DF2E3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0942" y="612538"/>
            <a:ext cx="3510116" cy="35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3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2146570"/>
            <a:ext cx="5118965" cy="37544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5 </a:t>
            </a:r>
            <a:r>
              <a:rPr lang="cs-CZ" dirty="0" err="1"/>
              <a:t>mins</a:t>
            </a:r>
            <a:r>
              <a:rPr lang="cs-CZ" dirty="0"/>
              <a:t> test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warm</a:t>
            </a:r>
            <a:r>
              <a:rPr lang="cs-CZ" dirty="0"/>
              <a:t>-up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indefinite</a:t>
            </a:r>
            <a:r>
              <a:rPr lang="cs-CZ" dirty="0"/>
              <a:t> </a:t>
            </a:r>
            <a:r>
              <a:rPr lang="cs-CZ" dirty="0" err="1"/>
              <a:t>pronouns</a:t>
            </a:r>
            <a:r>
              <a:rPr lang="cs-CZ" dirty="0"/>
              <a:t> – </a:t>
            </a:r>
            <a:r>
              <a:rPr lang="cs-CZ" dirty="0" err="1"/>
              <a:t>introduction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indefinite</a:t>
            </a:r>
            <a:r>
              <a:rPr lang="cs-CZ" dirty="0"/>
              <a:t> </a:t>
            </a:r>
            <a:r>
              <a:rPr lang="cs-CZ" dirty="0" err="1"/>
              <a:t>pronouns</a:t>
            </a:r>
            <a:r>
              <a:rPr lang="cs-CZ" dirty="0"/>
              <a:t> – </a:t>
            </a:r>
            <a:r>
              <a:rPr lang="cs-CZ" dirty="0" err="1"/>
              <a:t>revision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homework</a:t>
            </a:r>
            <a:r>
              <a:rPr lang="cs-CZ" dirty="0"/>
              <a:t> </a:t>
            </a:r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7" r="28789" b="-1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2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F642132-805A-497E-9C84-8D6774339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E7F1DA-407F-41FD-AC0F-D9CAD1187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499C03-5E1A-48DA-B380-14FC3FED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799" y="1371599"/>
            <a:ext cx="4724400" cy="2360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5 mins test</a:t>
            </a:r>
          </a:p>
        </p:txBody>
      </p:sp>
      <p:pic>
        <p:nvPicPr>
          <p:cNvPr id="4" name="Picture 3" descr="Černé pero proti listu s vystínovanými čísly">
            <a:extLst>
              <a:ext uri="{FF2B5EF4-FFF2-40B4-BE49-F238E27FC236}">
                <a16:creationId xmlns:a16="http://schemas.microsoft.com/office/drawing/2014/main" id="{B930F523-EF29-BB25-A409-9EAF096B6F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67" r="-1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9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F03A4-148D-4D00-B976-561076C95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5 </a:t>
            </a:r>
            <a:r>
              <a:rPr lang="cs-CZ" sz="5400" dirty="0" err="1"/>
              <a:t>mins</a:t>
            </a:r>
            <a:r>
              <a:rPr lang="cs-CZ" sz="5400" dirty="0"/>
              <a:t> test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731ADB5-F234-F316-81AD-3D20C7E06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EE5129-300F-47AE-A001-F99DD95AB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98779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cs-CZ" sz="3200" dirty="0">
                <a:cs typeface="Arial"/>
              </a:rPr>
              <a:t>Hádej co!</a:t>
            </a:r>
          </a:p>
          <a:p>
            <a:pPr>
              <a:lnSpc>
                <a:spcPct val="90000"/>
              </a:lnSpc>
            </a:pPr>
            <a:r>
              <a:rPr lang="cs-CZ" sz="3200" dirty="0">
                <a:cs typeface="Arial"/>
              </a:rPr>
              <a:t>potápět se</a:t>
            </a:r>
          </a:p>
          <a:p>
            <a:pPr>
              <a:lnSpc>
                <a:spcPct val="90000"/>
              </a:lnSpc>
            </a:pPr>
            <a:r>
              <a:rPr lang="cs-CZ" sz="3200" dirty="0">
                <a:cs typeface="Arial"/>
              </a:rPr>
              <a:t>zmatený</a:t>
            </a:r>
          </a:p>
          <a:p>
            <a:pPr>
              <a:lnSpc>
                <a:spcPct val="90000"/>
              </a:lnSpc>
            </a:pPr>
            <a:r>
              <a:rPr lang="cs-CZ" sz="3200" dirty="0">
                <a:cs typeface="Arial"/>
              </a:rPr>
              <a:t>minulost</a:t>
            </a:r>
          </a:p>
          <a:p>
            <a:pPr>
              <a:lnSpc>
                <a:spcPct val="90000"/>
              </a:lnSpc>
            </a:pPr>
            <a:endParaRPr lang="cs-CZ" sz="3200" dirty="0">
              <a:cs typeface="Arial"/>
            </a:endParaRPr>
          </a:p>
          <a:p>
            <a:pPr>
              <a:lnSpc>
                <a:spcPct val="90000"/>
              </a:lnSpc>
            </a:pPr>
            <a:r>
              <a:rPr lang="cs-CZ" sz="3200" dirty="0">
                <a:cs typeface="Arial"/>
              </a:rPr>
              <a:t>ODEJÍT, OPUSTIT</a:t>
            </a:r>
          </a:p>
          <a:p>
            <a:pPr>
              <a:lnSpc>
                <a:spcPct val="90000"/>
              </a:lnSpc>
            </a:pPr>
            <a:r>
              <a:rPr lang="cs-CZ" sz="3200" dirty="0">
                <a:cs typeface="Arial"/>
              </a:rPr>
              <a:t>ZAČÍT</a:t>
            </a:r>
          </a:p>
          <a:p>
            <a:pPr>
              <a:lnSpc>
                <a:spcPct val="90000"/>
              </a:lnSpc>
            </a:pPr>
            <a:endParaRPr lang="cs-CZ" sz="3200" dirty="0">
              <a:cs typeface="Arial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44C4421-C158-8A79-FA9B-398C77FD6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B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7D51C53-3B03-BD56-5F32-1D27BE3D3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8779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cs-CZ" sz="3200" dirty="0">
                <a:cs typeface="Arial"/>
              </a:rPr>
              <a:t>Ztrať se! Vypadni!</a:t>
            </a:r>
          </a:p>
          <a:p>
            <a:pPr>
              <a:lnSpc>
                <a:spcPct val="90000"/>
              </a:lnSpc>
            </a:pPr>
            <a:r>
              <a:rPr lang="cs-CZ" sz="3200" dirty="0">
                <a:cs typeface="Arial"/>
              </a:rPr>
              <a:t>pozvat někoho na rande</a:t>
            </a:r>
          </a:p>
          <a:p>
            <a:pPr>
              <a:lnSpc>
                <a:spcPct val="90000"/>
              </a:lnSpc>
            </a:pPr>
            <a:r>
              <a:rPr lang="cs-CZ" sz="3200" dirty="0">
                <a:cs typeface="Arial"/>
              </a:rPr>
              <a:t>vést</a:t>
            </a:r>
          </a:p>
          <a:p>
            <a:pPr>
              <a:lnSpc>
                <a:spcPct val="90000"/>
              </a:lnSpc>
            </a:pPr>
            <a:r>
              <a:rPr lang="cs-CZ" sz="3200" dirty="0">
                <a:cs typeface="Arial"/>
              </a:rPr>
              <a:t>přítomnost</a:t>
            </a:r>
          </a:p>
          <a:p>
            <a:pPr>
              <a:lnSpc>
                <a:spcPct val="90000"/>
              </a:lnSpc>
            </a:pPr>
            <a:endParaRPr lang="cs-CZ" sz="3200" dirty="0">
              <a:cs typeface="Arial"/>
            </a:endParaRPr>
          </a:p>
          <a:p>
            <a:pPr>
              <a:lnSpc>
                <a:spcPct val="90000"/>
              </a:lnSpc>
            </a:pPr>
            <a:r>
              <a:rPr lang="cs-CZ" sz="3200" dirty="0">
                <a:cs typeface="Arial"/>
              </a:rPr>
              <a:t>VZÍT</a:t>
            </a:r>
          </a:p>
          <a:p>
            <a:pPr>
              <a:lnSpc>
                <a:spcPct val="90000"/>
              </a:lnSpc>
            </a:pPr>
            <a:r>
              <a:rPr lang="cs-CZ" sz="3200" dirty="0">
                <a:cs typeface="Arial"/>
              </a:rPr>
              <a:t>SLYŠET</a:t>
            </a:r>
          </a:p>
        </p:txBody>
      </p:sp>
      <p:pic>
        <p:nvPicPr>
          <p:cNvPr id="5" name="Picture 3" descr="Černé pero proti listu s vystínovanými čísly">
            <a:extLst>
              <a:ext uri="{FF2B5EF4-FFF2-40B4-BE49-F238E27FC236}">
                <a16:creationId xmlns:a16="http://schemas.microsoft.com/office/drawing/2014/main" id="{89356BCF-0DF3-DAD6-354C-DC5DC0ED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67" r="-1" b="-1"/>
          <a:stretch/>
        </p:blipFill>
        <p:spPr>
          <a:xfrm>
            <a:off x="9842809" y="0"/>
            <a:ext cx="2349191" cy="264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6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39150"/>
            <a:ext cx="3390899" cy="1303606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WARM-UP!</a:t>
            </a:r>
            <a:endParaRPr lang="cs-CZ" sz="4400" dirty="0"/>
          </a:p>
        </p:txBody>
      </p:sp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489678"/>
            <a:ext cx="7001163" cy="387864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1" y="1814732"/>
            <a:ext cx="3390899" cy="450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https://www.flippity.net/fc.php?k=1z63kMWGQGnkm-JcfFqaF3GquTkJiRWsHoIRk8IuYLCY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1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485AE2-6BE9-4DCA-A6C4-83F4EEFCC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199F73-795E-469A-AF4B-13FA2C7A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4431"/>
            <a:ext cx="10820401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95F06D-51E2-495C-AD1C-FD318AC2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1599"/>
            <a:ext cx="8115300" cy="23396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WORKBOOK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EA38C-CC58-4410-B603-5FAA6CF79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3896751"/>
            <a:ext cx="8115300" cy="1294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sz="3200" i="1" dirty="0"/>
              <a:t>p</a:t>
            </a:r>
            <a:r>
              <a:rPr lang="en-US" sz="3200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. </a:t>
            </a:r>
            <a:r>
              <a:rPr lang="cs-CZ" sz="3200" i="1" kern="1200">
                <a:solidFill>
                  <a:schemeClr val="tx2"/>
                </a:solidFill>
                <a:latin typeface="+mj-lt"/>
                <a:ea typeface="+mn-ea"/>
                <a:cs typeface="+mn-cs"/>
              </a:rPr>
              <a:t>43</a:t>
            </a:r>
            <a:r>
              <a:rPr lang="en-US" sz="3200" i="1" kern="1200">
                <a:solidFill>
                  <a:schemeClr val="tx2"/>
                </a:solidFill>
                <a:latin typeface="+mj-lt"/>
                <a:ea typeface="+mn-ea"/>
                <a:cs typeface="+mn-cs"/>
              </a:rPr>
              <a:t>, </a:t>
            </a:r>
            <a:r>
              <a:rPr lang="en-US" sz="3200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ex. </a:t>
            </a:r>
            <a:r>
              <a:rPr lang="cs-CZ" sz="3200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4</a:t>
            </a:r>
            <a:endParaRPr lang="en-US" sz="3200" i="1" kern="120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70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37E424-268D-49B2-B328-A2D884B5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581" y="907885"/>
            <a:ext cx="10016837" cy="10100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dirty="0"/>
              <a:t>WARM-UP FOR EVERYBODY!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938565-93FF-4AF9-BA3E-3AC90349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kern="1200" dirty="0">
                <a:latin typeface="+mn-lt"/>
                <a:ea typeface="+mn-ea"/>
                <a:cs typeface="+mn-cs"/>
              </a:rPr>
              <a:t>ASK YOUR CLASSMATE!</a:t>
            </a:r>
          </a:p>
        </p:txBody>
      </p:sp>
      <p:sp>
        <p:nvSpPr>
          <p:cNvPr id="151" name="TextovéPole 150">
            <a:extLst>
              <a:ext uri="{FF2B5EF4-FFF2-40B4-BE49-F238E27FC236}">
                <a16:creationId xmlns:a16="http://schemas.microsoft.com/office/drawing/2014/main" id="{0B06AC8E-95E9-4C42-AFB7-CDE53B2500D4}"/>
              </a:ext>
            </a:extLst>
          </p:cNvPr>
          <p:cNvSpPr txBox="1"/>
          <p:nvPr/>
        </p:nvSpPr>
        <p:spPr>
          <a:xfrm>
            <a:off x="8164301" y="3502616"/>
            <a:ext cx="1287929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2" name="TextovéPole 151">
            <a:extLst>
              <a:ext uri="{FF2B5EF4-FFF2-40B4-BE49-F238E27FC236}">
                <a16:creationId xmlns:a16="http://schemas.microsoft.com/office/drawing/2014/main" id="{A6D95455-C448-4388-BCD4-9730BF4BB544}"/>
              </a:ext>
            </a:extLst>
          </p:cNvPr>
          <p:cNvSpPr txBox="1"/>
          <p:nvPr/>
        </p:nvSpPr>
        <p:spPr>
          <a:xfrm>
            <a:off x="7212069" y="3892915"/>
            <a:ext cx="1287929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2A701-703E-48C3-8FE3-0643C24BF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36" t="39192" r="47197" b="22828"/>
          <a:stretch/>
        </p:blipFill>
        <p:spPr>
          <a:xfrm>
            <a:off x="5168805" y="2603773"/>
            <a:ext cx="5845491" cy="31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1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75CEFD-60F3-4853-9DD6-8FD685D3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2319726"/>
            <a:ext cx="4428203" cy="17950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STUDENT‘S 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D9E7E5-9308-4546-8926-31CBF012E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8" y="4114800"/>
            <a:ext cx="2991729" cy="2057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i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p. 39, ex. 4a)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CB7F13-DEF4-4EBB-BEB9-461000C7D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20788" r="50000" b="31039"/>
          <a:stretch/>
        </p:blipFill>
        <p:spPr>
          <a:xfrm>
            <a:off x="5243146" y="1161291"/>
            <a:ext cx="6485792" cy="45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8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C772A5-E3C1-4756-B98F-11B219D1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45" y="2280397"/>
            <a:ext cx="4198374" cy="1834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STUDENT‘S 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35A3E8-6856-4905-9724-B5A79477F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8" y="4114800"/>
            <a:ext cx="2991729" cy="2057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i="1" dirty="0">
                <a:solidFill>
                  <a:schemeClr val="bg1"/>
                </a:solidFill>
              </a:rPr>
              <a:t>p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. 39, ex. 3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CC92E1-9F9E-4EED-93F8-801DC05E1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0" t="15893" r="59621" b="33064"/>
          <a:stretch/>
        </p:blipFill>
        <p:spPr>
          <a:xfrm>
            <a:off x="5153890" y="138545"/>
            <a:ext cx="3528291" cy="350058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6356D1B-5C51-4AFA-A0E7-3C212C340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64" t="24377" r="54924" b="29428"/>
          <a:stretch/>
        </p:blipFill>
        <p:spPr>
          <a:xfrm>
            <a:off x="7684655" y="3391198"/>
            <a:ext cx="4318001" cy="332825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5FE0EB9-C049-4631-8C7E-E01829ACED5E}"/>
              </a:ext>
            </a:extLst>
          </p:cNvPr>
          <p:cNvSpPr txBox="1"/>
          <p:nvPr/>
        </p:nvSpPr>
        <p:spPr>
          <a:xfrm>
            <a:off x="10547927" y="4488873"/>
            <a:ext cx="3232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3EC16B5-87FF-4581-9F64-49B6E5C0C707}"/>
              </a:ext>
            </a:extLst>
          </p:cNvPr>
          <p:cNvSpPr txBox="1"/>
          <p:nvPr/>
        </p:nvSpPr>
        <p:spPr>
          <a:xfrm>
            <a:off x="11043172" y="4774168"/>
            <a:ext cx="3232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6452C1C-59F2-48B7-8C17-F069857002F8}"/>
              </a:ext>
            </a:extLst>
          </p:cNvPr>
          <p:cNvSpPr txBox="1"/>
          <p:nvPr/>
        </p:nvSpPr>
        <p:spPr>
          <a:xfrm>
            <a:off x="9648462" y="5046938"/>
            <a:ext cx="3232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3FFBBBC-7405-476B-9C88-45E826FA9732}"/>
              </a:ext>
            </a:extLst>
          </p:cNvPr>
          <p:cNvSpPr txBox="1"/>
          <p:nvPr/>
        </p:nvSpPr>
        <p:spPr>
          <a:xfrm>
            <a:off x="10799460" y="5276851"/>
            <a:ext cx="3232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CE1287D-FDD2-4804-8C1F-4473134F373F}"/>
              </a:ext>
            </a:extLst>
          </p:cNvPr>
          <p:cNvSpPr txBox="1"/>
          <p:nvPr/>
        </p:nvSpPr>
        <p:spPr>
          <a:xfrm>
            <a:off x="7683871" y="5505339"/>
            <a:ext cx="3232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50689BE-38C1-4C17-8FB7-B2DC6A96895A}"/>
              </a:ext>
            </a:extLst>
          </p:cNvPr>
          <p:cNvSpPr txBox="1"/>
          <p:nvPr/>
        </p:nvSpPr>
        <p:spPr>
          <a:xfrm>
            <a:off x="7674675" y="5811257"/>
            <a:ext cx="323273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1427D36-9E90-4C61-B95D-52BC3F49AAF6}"/>
              </a:ext>
            </a:extLst>
          </p:cNvPr>
          <p:cNvSpPr txBox="1"/>
          <p:nvPr/>
        </p:nvSpPr>
        <p:spPr>
          <a:xfrm>
            <a:off x="7679676" y="6103108"/>
            <a:ext cx="323273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9987FDB-E97E-4703-AE15-0C3473D11C3D}"/>
              </a:ext>
            </a:extLst>
          </p:cNvPr>
          <p:cNvSpPr txBox="1"/>
          <p:nvPr/>
        </p:nvSpPr>
        <p:spPr>
          <a:xfrm>
            <a:off x="7679675" y="6379382"/>
            <a:ext cx="323273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0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204</Words>
  <Application>Microsoft Office PowerPoint</Application>
  <PresentationFormat>Širokoúhlá obrazovka</PresentationFormat>
  <Paragraphs>48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Gill Sans MT</vt:lpstr>
      <vt:lpstr>Goudy Old Style</vt:lpstr>
      <vt:lpstr>Wingdings</vt:lpstr>
      <vt:lpstr>ClassicFrameVTI</vt:lpstr>
      <vt:lpstr>Everyday English  Making arrangements </vt:lpstr>
      <vt:lpstr>Lesson Plan</vt:lpstr>
      <vt:lpstr>5 mins test</vt:lpstr>
      <vt:lpstr>5 mins test</vt:lpstr>
      <vt:lpstr>WARM-UP!</vt:lpstr>
      <vt:lpstr>WORKBOOK</vt:lpstr>
      <vt:lpstr>WARM-UP FOR EVERYBODY!</vt:lpstr>
      <vt:lpstr>STUDENT‘S BOOK</vt:lpstr>
      <vt:lpstr>STUDENT‘S BOOK</vt:lpstr>
      <vt:lpstr>STUDENT‘S BOOK</vt:lpstr>
      <vt:lpstr>STUDENT‘S BOOK</vt:lpstr>
      <vt:lpstr>WORKBOOK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English </dc:title>
  <dc:creator>Radka Smetanová</dc:creator>
  <cp:lastModifiedBy>Smetanová, Radka</cp:lastModifiedBy>
  <cp:revision>14</cp:revision>
  <dcterms:created xsi:type="dcterms:W3CDTF">2022-01-18T20:12:41Z</dcterms:created>
  <dcterms:modified xsi:type="dcterms:W3CDTF">2025-03-19T11:07:44Z</dcterms:modified>
</cp:coreProperties>
</file>