
<file path=[Content_Types].xml><?xml version="1.0" encoding="utf-8"?>
<Types xmlns="http://schemas.openxmlformats.org/package/2006/content-types"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73" r:id="rId3"/>
    <p:sldId id="257" r:id="rId4"/>
    <p:sldId id="260" r:id="rId5"/>
    <p:sldId id="276" r:id="rId6"/>
    <p:sldId id="277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etanová, Radka" userId="3cd5dd29-66b2-4127-b2d5-b2827dc8c452" providerId="ADAL" clId="{AEB7A1D7-B3E6-44D7-B526-1776827E5BE8}"/>
    <pc:docChg chg="modSld">
      <pc:chgData name="Smetanová, Radka" userId="3cd5dd29-66b2-4127-b2d5-b2827dc8c452" providerId="ADAL" clId="{AEB7A1D7-B3E6-44D7-B526-1776827E5BE8}" dt="2025-03-17T06:02:37.367" v="3" actId="113"/>
      <pc:docMkLst>
        <pc:docMk/>
      </pc:docMkLst>
      <pc:sldChg chg="modSp mod">
        <pc:chgData name="Smetanová, Radka" userId="3cd5dd29-66b2-4127-b2d5-b2827dc8c452" providerId="ADAL" clId="{AEB7A1D7-B3E6-44D7-B526-1776827E5BE8}" dt="2025-03-17T06:02:37.367" v="3" actId="113"/>
        <pc:sldMkLst>
          <pc:docMk/>
          <pc:sldMk cId="663136835" sldId="276"/>
        </pc:sldMkLst>
        <pc:spChg chg="mod">
          <ac:chgData name="Smetanová, Radka" userId="3cd5dd29-66b2-4127-b2d5-b2827dc8c452" providerId="ADAL" clId="{AEB7A1D7-B3E6-44D7-B526-1776827E5BE8}" dt="2025-03-17T06:02:37.367" v="3" actId="113"/>
          <ac:spMkLst>
            <pc:docMk/>
            <pc:sldMk cId="663136835" sldId="276"/>
            <ac:spMk id="2" creationId="{5478425F-6081-4DFF-996F-45107450D88E}"/>
          </ac:spMkLst>
        </pc:spChg>
        <pc:spChg chg="mod">
          <ac:chgData name="Smetanová, Radka" userId="3cd5dd29-66b2-4127-b2d5-b2827dc8c452" providerId="ADAL" clId="{AEB7A1D7-B3E6-44D7-B526-1776827E5BE8}" dt="2025-03-17T06:02:19.577" v="1" actId="6549"/>
          <ac:spMkLst>
            <pc:docMk/>
            <pc:sldMk cId="663136835" sldId="276"/>
            <ac:spMk id="3" creationId="{72A3B215-8C91-4B81-9908-26EA6CAED5DC}"/>
          </ac:spMkLst>
        </pc:spChg>
      </pc:sldChg>
    </pc:docChg>
  </pc:docChgLst>
  <pc:docChgLst>
    <pc:chgData name="Smetanová, Radka" userId="3cd5dd29-66b2-4127-b2d5-b2827dc8c452" providerId="ADAL" clId="{61471EDB-BD1E-4C77-ACB1-CB4A71E58A54}"/>
    <pc:docChg chg="custSel addSld delSld modSld sldOrd">
      <pc:chgData name="Smetanová, Radka" userId="3cd5dd29-66b2-4127-b2d5-b2827dc8c452" providerId="ADAL" clId="{61471EDB-BD1E-4C77-ACB1-CB4A71E58A54}" dt="2024-03-19T06:23:20.926" v="111" actId="14100"/>
      <pc:docMkLst>
        <pc:docMk/>
      </pc:docMkLst>
      <pc:sldChg chg="del">
        <pc:chgData name="Smetanová, Radka" userId="3cd5dd29-66b2-4127-b2d5-b2827dc8c452" providerId="ADAL" clId="{61471EDB-BD1E-4C77-ACB1-CB4A71E58A54}" dt="2024-03-19T06:11:05.684" v="10" actId="47"/>
        <pc:sldMkLst>
          <pc:docMk/>
          <pc:sldMk cId="3488125702" sldId="259"/>
        </pc:sldMkLst>
      </pc:sldChg>
      <pc:sldChg chg="delSp modSp add mod setBg delDesignElem">
        <pc:chgData name="Smetanová, Radka" userId="3cd5dd29-66b2-4127-b2d5-b2827dc8c452" providerId="ADAL" clId="{61471EDB-BD1E-4C77-ACB1-CB4A71E58A54}" dt="2024-03-19T06:11:49.359" v="25" actId="20577"/>
        <pc:sldMkLst>
          <pc:docMk/>
          <pc:sldMk cId="492220286" sldId="273"/>
        </pc:sldMkLst>
        <pc:spChg chg="mod">
          <ac:chgData name="Smetanová, Radka" userId="3cd5dd29-66b2-4127-b2d5-b2827dc8c452" providerId="ADAL" clId="{61471EDB-BD1E-4C77-ACB1-CB4A71E58A54}" dt="2024-03-19T06:11:49.359" v="25" actId="20577"/>
          <ac:spMkLst>
            <pc:docMk/>
            <pc:sldMk cId="492220286" sldId="273"/>
            <ac:spMk id="3" creationId="{9C8A1656-23D4-40EE-B162-837A68B1EF7F}"/>
          </ac:spMkLst>
        </pc:spChg>
        <pc:spChg chg="del">
          <ac:chgData name="Smetanová, Radka" userId="3cd5dd29-66b2-4127-b2d5-b2827dc8c452" providerId="ADAL" clId="{61471EDB-BD1E-4C77-ACB1-CB4A71E58A54}" dt="2024-03-19T06:10:35.214" v="1"/>
          <ac:spMkLst>
            <pc:docMk/>
            <pc:sldMk cId="492220286" sldId="273"/>
            <ac:spMk id="10" creationId="{78632963-757B-40C2-BB84-FC6107A54DAD}"/>
          </ac:spMkLst>
        </pc:spChg>
        <pc:spChg chg="del">
          <ac:chgData name="Smetanová, Radka" userId="3cd5dd29-66b2-4127-b2d5-b2827dc8c452" providerId="ADAL" clId="{61471EDB-BD1E-4C77-ACB1-CB4A71E58A54}" dt="2024-03-19T06:10:35.214" v="1"/>
          <ac:spMkLst>
            <pc:docMk/>
            <pc:sldMk cId="492220286" sldId="273"/>
            <ac:spMk id="12" creationId="{EE0D13DB-D099-4541-888D-DE0186F1C8F0}"/>
          </ac:spMkLst>
        </pc:spChg>
        <pc:spChg chg="del">
          <ac:chgData name="Smetanová, Radka" userId="3cd5dd29-66b2-4127-b2d5-b2827dc8c452" providerId="ADAL" clId="{61471EDB-BD1E-4C77-ACB1-CB4A71E58A54}" dt="2024-03-19T06:10:35.214" v="1"/>
          <ac:spMkLst>
            <pc:docMk/>
            <pc:sldMk cId="492220286" sldId="273"/>
            <ac:spMk id="14" creationId="{2853AE55-7E35-44B0-89F1-3F52B262AF33}"/>
          </ac:spMkLst>
        </pc:spChg>
        <pc:spChg chg="del">
          <ac:chgData name="Smetanová, Radka" userId="3cd5dd29-66b2-4127-b2d5-b2827dc8c452" providerId="ADAL" clId="{61471EDB-BD1E-4C77-ACB1-CB4A71E58A54}" dt="2024-03-19T06:10:35.214" v="1"/>
          <ac:spMkLst>
            <pc:docMk/>
            <pc:sldMk cId="492220286" sldId="273"/>
            <ac:spMk id="16" creationId="{DBC4BE4D-4B50-4F51-9F85-4B5D60B02D81}"/>
          </ac:spMkLst>
        </pc:spChg>
      </pc:sldChg>
      <pc:sldChg chg="addSp delSp modSp add mod ord setBg delDesignElem">
        <pc:chgData name="Smetanová, Radka" userId="3cd5dd29-66b2-4127-b2d5-b2827dc8c452" providerId="ADAL" clId="{61471EDB-BD1E-4C77-ACB1-CB4A71E58A54}" dt="2024-03-19T06:11:09.714" v="12"/>
        <pc:sldMkLst>
          <pc:docMk/>
          <pc:sldMk cId="663136835" sldId="276"/>
        </pc:sldMkLst>
        <pc:spChg chg="mod">
          <ac:chgData name="Smetanová, Radka" userId="3cd5dd29-66b2-4127-b2d5-b2827dc8c452" providerId="ADAL" clId="{61471EDB-BD1E-4C77-ACB1-CB4A71E58A54}" dt="2024-03-19T06:10:59.826" v="8" actId="403"/>
          <ac:spMkLst>
            <pc:docMk/>
            <pc:sldMk cId="663136835" sldId="276"/>
            <ac:spMk id="2" creationId="{5478425F-6081-4DFF-996F-45107450D88E}"/>
          </ac:spMkLst>
        </pc:spChg>
        <pc:spChg chg="mod">
          <ac:chgData name="Smetanová, Radka" userId="3cd5dd29-66b2-4127-b2d5-b2827dc8c452" providerId="ADAL" clId="{61471EDB-BD1E-4C77-ACB1-CB4A71E58A54}" dt="2024-03-19T06:11:02.778" v="9" actId="14100"/>
          <ac:spMkLst>
            <pc:docMk/>
            <pc:sldMk cId="663136835" sldId="276"/>
            <ac:spMk id="3" creationId="{72A3B215-8C91-4B81-9908-26EA6CAED5DC}"/>
          </ac:spMkLst>
        </pc:spChg>
        <pc:spChg chg="add">
          <ac:chgData name="Smetanová, Radka" userId="3cd5dd29-66b2-4127-b2d5-b2827dc8c452" providerId="ADAL" clId="{61471EDB-BD1E-4C77-ACB1-CB4A71E58A54}" dt="2024-03-19T06:10:53.671" v="5" actId="26606"/>
          <ac:spMkLst>
            <pc:docMk/>
            <pc:sldMk cId="663136835" sldId="276"/>
            <ac:spMk id="9" creationId="{B937640E-EF7A-4A6C-A950-D12B7D5C923E}"/>
          </ac:spMkLst>
        </pc:spChg>
        <pc:spChg chg="add">
          <ac:chgData name="Smetanová, Radka" userId="3cd5dd29-66b2-4127-b2d5-b2827dc8c452" providerId="ADAL" clId="{61471EDB-BD1E-4C77-ACB1-CB4A71E58A54}" dt="2024-03-19T06:10:53.671" v="5" actId="26606"/>
          <ac:spMkLst>
            <pc:docMk/>
            <pc:sldMk cId="663136835" sldId="276"/>
            <ac:spMk id="11" creationId="{876BDF4D-4826-490A-8307-7247A295E282}"/>
          </ac:spMkLst>
        </pc:spChg>
        <pc:spChg chg="add">
          <ac:chgData name="Smetanová, Radka" userId="3cd5dd29-66b2-4127-b2d5-b2827dc8c452" providerId="ADAL" clId="{61471EDB-BD1E-4C77-ACB1-CB4A71E58A54}" dt="2024-03-19T06:10:53.671" v="5" actId="26606"/>
          <ac:spMkLst>
            <pc:docMk/>
            <pc:sldMk cId="663136835" sldId="276"/>
            <ac:spMk id="13" creationId="{2E0FF4CF-25CB-4537-9BBF-28B36C76BEED}"/>
          </ac:spMkLst>
        </pc:spChg>
        <pc:spChg chg="del">
          <ac:chgData name="Smetanová, Radka" userId="3cd5dd29-66b2-4127-b2d5-b2827dc8c452" providerId="ADAL" clId="{61471EDB-BD1E-4C77-ACB1-CB4A71E58A54}" dt="2024-03-19T06:10:46.453" v="3"/>
          <ac:spMkLst>
            <pc:docMk/>
            <pc:sldMk cId="663136835" sldId="276"/>
            <ac:spMk id="20" creationId="{282E2A95-1A08-4118-83C6-B1CA5648E075}"/>
          </ac:spMkLst>
        </pc:spChg>
        <pc:spChg chg="del">
          <ac:chgData name="Smetanová, Radka" userId="3cd5dd29-66b2-4127-b2d5-b2827dc8c452" providerId="ADAL" clId="{61471EDB-BD1E-4C77-ACB1-CB4A71E58A54}" dt="2024-03-19T06:10:46.453" v="3"/>
          <ac:spMkLst>
            <pc:docMk/>
            <pc:sldMk cId="663136835" sldId="276"/>
            <ac:spMk id="21" creationId="{68DC0EC7-60EA-4BD3-BC04-D547DE1B2891}"/>
          </ac:spMkLst>
        </pc:spChg>
        <pc:spChg chg="del">
          <ac:chgData name="Smetanová, Radka" userId="3cd5dd29-66b2-4127-b2d5-b2827dc8c452" providerId="ADAL" clId="{61471EDB-BD1E-4C77-ACB1-CB4A71E58A54}" dt="2024-03-19T06:10:46.453" v="3"/>
          <ac:spMkLst>
            <pc:docMk/>
            <pc:sldMk cId="663136835" sldId="276"/>
            <ac:spMk id="22" creationId="{2FFEFC7E-85EE-4AC9-A351-FBEB13A1D622}"/>
          </ac:spMkLst>
        </pc:spChg>
        <pc:spChg chg="del">
          <ac:chgData name="Smetanová, Radka" userId="3cd5dd29-66b2-4127-b2d5-b2827dc8c452" providerId="ADAL" clId="{61471EDB-BD1E-4C77-ACB1-CB4A71E58A54}" dt="2024-03-19T06:10:46.453" v="3"/>
          <ac:spMkLst>
            <pc:docMk/>
            <pc:sldMk cId="663136835" sldId="276"/>
            <ac:spMk id="23" creationId="{CB2511BB-FC4C-45F3-94EB-661D6806C942}"/>
          </ac:spMkLst>
        </pc:spChg>
        <pc:picChg chg="mod ord">
          <ac:chgData name="Smetanová, Radka" userId="3cd5dd29-66b2-4127-b2d5-b2827dc8c452" providerId="ADAL" clId="{61471EDB-BD1E-4C77-ACB1-CB4A71E58A54}" dt="2024-03-19T06:10:57.045" v="6" actId="14100"/>
          <ac:picMkLst>
            <pc:docMk/>
            <pc:sldMk cId="663136835" sldId="276"/>
            <ac:picMk id="4" creationId="{18C4F35A-5F42-4133-B5E5-1CD83C12CC48}"/>
          </ac:picMkLst>
        </pc:picChg>
      </pc:sldChg>
      <pc:sldChg chg="addSp delSp modSp new mod setBg modAnim">
        <pc:chgData name="Smetanová, Radka" userId="3cd5dd29-66b2-4127-b2d5-b2827dc8c452" providerId="ADAL" clId="{61471EDB-BD1E-4C77-ACB1-CB4A71E58A54}" dt="2024-03-19T06:23:20.926" v="111" actId="14100"/>
        <pc:sldMkLst>
          <pc:docMk/>
          <pc:sldMk cId="2858203978" sldId="277"/>
        </pc:sldMkLst>
        <pc:spChg chg="mod">
          <ac:chgData name="Smetanová, Radka" userId="3cd5dd29-66b2-4127-b2d5-b2827dc8c452" providerId="ADAL" clId="{61471EDB-BD1E-4C77-ACB1-CB4A71E58A54}" dt="2024-03-19T06:21:27.888" v="46" actId="26606"/>
          <ac:spMkLst>
            <pc:docMk/>
            <pc:sldMk cId="2858203978" sldId="277"/>
            <ac:spMk id="2" creationId="{56AD7426-27E6-F0B5-42B8-535D79A5B090}"/>
          </ac:spMkLst>
        </pc:spChg>
        <pc:spChg chg="del">
          <ac:chgData name="Smetanová, Radka" userId="3cd5dd29-66b2-4127-b2d5-b2827dc8c452" providerId="ADAL" clId="{61471EDB-BD1E-4C77-ACB1-CB4A71E58A54}" dt="2024-03-19T06:21:21.660" v="45" actId="478"/>
          <ac:spMkLst>
            <pc:docMk/>
            <pc:sldMk cId="2858203978" sldId="277"/>
            <ac:spMk id="3" creationId="{EF18F7D1-EB22-1CF6-33F3-1DFEAC75FF75}"/>
          </ac:spMkLst>
        </pc:spChg>
        <pc:spChg chg="add mod">
          <ac:chgData name="Smetanová, Radka" userId="3cd5dd29-66b2-4127-b2d5-b2827dc8c452" providerId="ADAL" clId="{61471EDB-BD1E-4C77-ACB1-CB4A71E58A54}" dt="2024-03-19T06:22:06.480" v="68" actId="1036"/>
          <ac:spMkLst>
            <pc:docMk/>
            <pc:sldMk cId="2858203978" sldId="277"/>
            <ac:spMk id="6" creationId="{435C7442-6AEF-B29B-D3B7-1B778F25488A}"/>
          </ac:spMkLst>
        </pc:spChg>
        <pc:spChg chg="add mod">
          <ac:chgData name="Smetanová, Radka" userId="3cd5dd29-66b2-4127-b2d5-b2827dc8c452" providerId="ADAL" clId="{61471EDB-BD1E-4C77-ACB1-CB4A71E58A54}" dt="2024-03-19T06:22:12.729" v="71" actId="1036"/>
          <ac:spMkLst>
            <pc:docMk/>
            <pc:sldMk cId="2858203978" sldId="277"/>
            <ac:spMk id="7" creationId="{BAE10156-DF35-7D34-4E1E-7B884C19E09E}"/>
          </ac:spMkLst>
        </pc:spChg>
        <pc:spChg chg="add mod">
          <ac:chgData name="Smetanová, Radka" userId="3cd5dd29-66b2-4127-b2d5-b2827dc8c452" providerId="ADAL" clId="{61471EDB-BD1E-4C77-ACB1-CB4A71E58A54}" dt="2024-03-19T06:22:16.150" v="73" actId="1076"/>
          <ac:spMkLst>
            <pc:docMk/>
            <pc:sldMk cId="2858203978" sldId="277"/>
            <ac:spMk id="8" creationId="{A846D4A2-3FCF-6569-3978-AD5CD4901AB9}"/>
          </ac:spMkLst>
        </pc:spChg>
        <pc:spChg chg="add mod">
          <ac:chgData name="Smetanová, Radka" userId="3cd5dd29-66b2-4127-b2d5-b2827dc8c452" providerId="ADAL" clId="{61471EDB-BD1E-4C77-ACB1-CB4A71E58A54}" dt="2024-03-19T06:22:34.967" v="81" actId="14100"/>
          <ac:spMkLst>
            <pc:docMk/>
            <pc:sldMk cId="2858203978" sldId="277"/>
            <ac:spMk id="9" creationId="{87D0831C-E685-C208-2972-82FDD135A58B}"/>
          </ac:spMkLst>
        </pc:spChg>
        <pc:spChg chg="add">
          <ac:chgData name="Smetanová, Radka" userId="3cd5dd29-66b2-4127-b2d5-b2827dc8c452" providerId="ADAL" clId="{61471EDB-BD1E-4C77-ACB1-CB4A71E58A54}" dt="2024-03-19T06:21:27.888" v="46" actId="26606"/>
          <ac:spMkLst>
            <pc:docMk/>
            <pc:sldMk cId="2858203978" sldId="277"/>
            <ac:spMk id="10" creationId="{042E603F-28B7-4831-BF23-65FBAB13D5FB}"/>
          </ac:spMkLst>
        </pc:spChg>
        <pc:spChg chg="add mod">
          <ac:chgData name="Smetanová, Radka" userId="3cd5dd29-66b2-4127-b2d5-b2827dc8c452" providerId="ADAL" clId="{61471EDB-BD1E-4C77-ACB1-CB4A71E58A54}" dt="2024-03-19T06:22:26.078" v="79" actId="1036"/>
          <ac:spMkLst>
            <pc:docMk/>
            <pc:sldMk cId="2858203978" sldId="277"/>
            <ac:spMk id="11" creationId="{17C64742-A691-D674-963E-DB16ED4CECE2}"/>
          </ac:spMkLst>
        </pc:spChg>
        <pc:spChg chg="add">
          <ac:chgData name="Smetanová, Radka" userId="3cd5dd29-66b2-4127-b2d5-b2827dc8c452" providerId="ADAL" clId="{61471EDB-BD1E-4C77-ACB1-CB4A71E58A54}" dt="2024-03-19T06:21:27.888" v="46" actId="26606"/>
          <ac:spMkLst>
            <pc:docMk/>
            <pc:sldMk cId="2858203978" sldId="277"/>
            <ac:spMk id="12" creationId="{4D39700F-2B10-4402-A7DD-06EE2245880D}"/>
          </ac:spMkLst>
        </pc:spChg>
        <pc:spChg chg="add mod">
          <ac:chgData name="Smetanová, Radka" userId="3cd5dd29-66b2-4127-b2d5-b2827dc8c452" providerId="ADAL" clId="{61471EDB-BD1E-4C77-ACB1-CB4A71E58A54}" dt="2024-03-19T06:22:44.336" v="89" actId="14100"/>
          <ac:spMkLst>
            <pc:docMk/>
            <pc:sldMk cId="2858203978" sldId="277"/>
            <ac:spMk id="13" creationId="{D01759E2-546D-3DB9-CBAD-800A3A610C83}"/>
          </ac:spMkLst>
        </pc:spChg>
        <pc:spChg chg="add">
          <ac:chgData name="Smetanová, Radka" userId="3cd5dd29-66b2-4127-b2d5-b2827dc8c452" providerId="ADAL" clId="{61471EDB-BD1E-4C77-ACB1-CB4A71E58A54}" dt="2024-03-19T06:21:27.888" v="46" actId="26606"/>
          <ac:spMkLst>
            <pc:docMk/>
            <pc:sldMk cId="2858203978" sldId="277"/>
            <ac:spMk id="14" creationId="{6DA65B90-7B06-4499-91BA-CDDD36132481}"/>
          </ac:spMkLst>
        </pc:spChg>
        <pc:spChg chg="add mod">
          <ac:chgData name="Smetanová, Radka" userId="3cd5dd29-66b2-4127-b2d5-b2827dc8c452" providerId="ADAL" clId="{61471EDB-BD1E-4C77-ACB1-CB4A71E58A54}" dt="2024-03-19T06:22:50.569" v="91" actId="1076"/>
          <ac:spMkLst>
            <pc:docMk/>
            <pc:sldMk cId="2858203978" sldId="277"/>
            <ac:spMk id="15" creationId="{EC720559-3A07-27FA-209A-1D573BE70026}"/>
          </ac:spMkLst>
        </pc:spChg>
        <pc:spChg chg="add">
          <ac:chgData name="Smetanová, Radka" userId="3cd5dd29-66b2-4127-b2d5-b2827dc8c452" providerId="ADAL" clId="{61471EDB-BD1E-4C77-ACB1-CB4A71E58A54}" dt="2024-03-19T06:21:27.888" v="46" actId="26606"/>
          <ac:spMkLst>
            <pc:docMk/>
            <pc:sldMk cId="2858203978" sldId="277"/>
            <ac:spMk id="16" creationId="{D1FFE435-0754-492D-B815-BD114217D379}"/>
          </ac:spMkLst>
        </pc:spChg>
        <pc:spChg chg="add mod">
          <ac:chgData name="Smetanová, Radka" userId="3cd5dd29-66b2-4127-b2d5-b2827dc8c452" providerId="ADAL" clId="{61471EDB-BD1E-4C77-ACB1-CB4A71E58A54}" dt="2024-03-19T06:23:20.926" v="111" actId="14100"/>
          <ac:spMkLst>
            <pc:docMk/>
            <pc:sldMk cId="2858203978" sldId="277"/>
            <ac:spMk id="17" creationId="{BFB87024-D62A-E243-A03C-3538D6108EC0}"/>
          </ac:spMkLst>
        </pc:spChg>
        <pc:spChg chg="add">
          <ac:chgData name="Smetanová, Radka" userId="3cd5dd29-66b2-4127-b2d5-b2827dc8c452" providerId="ADAL" clId="{61471EDB-BD1E-4C77-ACB1-CB4A71E58A54}" dt="2024-03-19T06:21:27.888" v="46" actId="26606"/>
          <ac:spMkLst>
            <pc:docMk/>
            <pc:sldMk cId="2858203978" sldId="277"/>
            <ac:spMk id="18" creationId="{7EF79062-B5BB-45DF-810C-95A324A9D60F}"/>
          </ac:spMkLst>
        </pc:spChg>
        <pc:spChg chg="add mod">
          <ac:chgData name="Smetanová, Radka" userId="3cd5dd29-66b2-4127-b2d5-b2827dc8c452" providerId="ADAL" clId="{61471EDB-BD1E-4C77-ACB1-CB4A71E58A54}" dt="2024-03-19T06:23:03.269" v="101" actId="1035"/>
          <ac:spMkLst>
            <pc:docMk/>
            <pc:sldMk cId="2858203978" sldId="277"/>
            <ac:spMk id="19" creationId="{DCEAA520-637C-3BFB-BE5F-3A4580CB718C}"/>
          </ac:spMkLst>
        </pc:spChg>
        <pc:spChg chg="add mod">
          <ac:chgData name="Smetanová, Radka" userId="3cd5dd29-66b2-4127-b2d5-b2827dc8c452" providerId="ADAL" clId="{61471EDB-BD1E-4C77-ACB1-CB4A71E58A54}" dt="2024-03-19T06:23:12.024" v="108" actId="1036"/>
          <ac:spMkLst>
            <pc:docMk/>
            <pc:sldMk cId="2858203978" sldId="277"/>
            <ac:spMk id="20" creationId="{47F2719D-B96C-424A-05D1-C27BA222A1D9}"/>
          </ac:spMkLst>
        </pc:spChg>
        <pc:picChg chg="add mod modCrop">
          <ac:chgData name="Smetanová, Radka" userId="3cd5dd29-66b2-4127-b2d5-b2827dc8c452" providerId="ADAL" clId="{61471EDB-BD1E-4C77-ACB1-CB4A71E58A54}" dt="2024-03-19T06:21:41.094" v="51" actId="1076"/>
          <ac:picMkLst>
            <pc:docMk/>
            <pc:sldMk cId="2858203978" sldId="277"/>
            <ac:picMk id="5" creationId="{6C0C295E-D654-2359-6E3C-B26A171F8AE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8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1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7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1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1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3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3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2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5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3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9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ppity.net/fc.php?k=1z63kMWGQGnkm-JcfFqaF3GquTkJiRWsHoIRk8IuYLCY" TargetMode="External"/><Relationship Id="rId2" Type="http://schemas.openxmlformats.org/officeDocument/2006/relationships/hyperlink" Target="https://wheelcarnival.com/wheels/warm-up-questions-year-6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2D207A-5C97-40F9-A51B-5A3BB6000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FE9F6A-B3C0-40C2-AE1C-43DBD28B5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853827"/>
            <a:ext cx="6172200" cy="1365998"/>
          </a:xfrm>
        </p:spPr>
        <p:txBody>
          <a:bodyPr anchor="ctr">
            <a:normAutofit/>
          </a:bodyPr>
          <a:lstStyle/>
          <a:p>
            <a:r>
              <a:rPr lang="cs-CZ" dirty="0" err="1"/>
              <a:t>Dylan‘s</a:t>
            </a:r>
            <a:r>
              <a:rPr lang="cs-CZ" dirty="0"/>
              <a:t> </a:t>
            </a:r>
            <a:r>
              <a:rPr lang="cs-CZ" dirty="0" err="1"/>
              <a:t>plan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F42E02-88AC-447F-B2AF-8851A24FA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7525" y="4853827"/>
            <a:ext cx="4714875" cy="1365997"/>
          </a:xfrm>
        </p:spPr>
        <p:txBody>
          <a:bodyPr anchor="ctr">
            <a:normAutofit/>
          </a:bodyPr>
          <a:lstStyle/>
          <a:p>
            <a:r>
              <a:rPr lang="cs-CZ"/>
              <a:t>Everyday</a:t>
            </a:r>
            <a:r>
              <a:rPr lang="cs-CZ" dirty="0"/>
              <a:t> </a:t>
            </a:r>
            <a:r>
              <a:rPr lang="cs-CZ" dirty="0" err="1"/>
              <a:t>English</a:t>
            </a:r>
            <a:endParaRPr lang="cs-CZ" dirty="0"/>
          </a:p>
        </p:txBody>
      </p:sp>
      <p:pic>
        <p:nvPicPr>
          <p:cNvPr id="4" name="Picture 3" descr="Floorplan on a table">
            <a:extLst>
              <a:ext uri="{FF2B5EF4-FFF2-40B4-BE49-F238E27FC236}">
                <a16:creationId xmlns:a16="http://schemas.microsoft.com/office/drawing/2014/main" id="{ACB14CC6-89A3-4D62-91AC-F794699E8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30" b="25188"/>
          <a:stretch/>
        </p:blipFill>
        <p:spPr>
          <a:xfrm>
            <a:off x="20" y="1"/>
            <a:ext cx="12191980" cy="4717301"/>
          </a:xfrm>
          <a:custGeom>
            <a:avLst/>
            <a:gdLst/>
            <a:ahLst/>
            <a:cxnLst/>
            <a:rect l="l" t="t" r="r" b="b"/>
            <a:pathLst>
              <a:path w="12192000" h="4717301">
                <a:moveTo>
                  <a:pt x="8930642" y="4273734"/>
                </a:moveTo>
                <a:cubicBezTo>
                  <a:pt x="9016941" y="4268381"/>
                  <a:pt x="9102130" y="4314070"/>
                  <a:pt x="9143134" y="4396362"/>
                </a:cubicBezTo>
                <a:cubicBezTo>
                  <a:pt x="9197806" y="4506087"/>
                  <a:pt x="9153221" y="4639333"/>
                  <a:pt x="9043549" y="4693978"/>
                </a:cubicBezTo>
                <a:cubicBezTo>
                  <a:pt x="8933879" y="4748622"/>
                  <a:pt x="8800655" y="4703973"/>
                  <a:pt x="8745984" y="4594249"/>
                </a:cubicBezTo>
                <a:cubicBezTo>
                  <a:pt x="8691311" y="4484525"/>
                  <a:pt x="8735897" y="4351279"/>
                  <a:pt x="8845568" y="4296634"/>
                </a:cubicBezTo>
                <a:cubicBezTo>
                  <a:pt x="8872986" y="4282973"/>
                  <a:pt x="8901875" y="4275517"/>
                  <a:pt x="8930642" y="4273734"/>
                </a:cubicBezTo>
                <a:close/>
                <a:moveTo>
                  <a:pt x="9842642" y="3718743"/>
                </a:moveTo>
                <a:cubicBezTo>
                  <a:pt x="10017101" y="3707923"/>
                  <a:pt x="10189318" y="3800286"/>
                  <a:pt x="10272210" y="3966645"/>
                </a:cubicBezTo>
                <a:cubicBezTo>
                  <a:pt x="10382732" y="4188458"/>
                  <a:pt x="10292600" y="4457825"/>
                  <a:pt x="10070896" y="4568292"/>
                </a:cubicBezTo>
                <a:cubicBezTo>
                  <a:pt x="9849191" y="4678760"/>
                  <a:pt x="9579867" y="4588498"/>
                  <a:pt x="9469346" y="4366686"/>
                </a:cubicBezTo>
                <a:cubicBezTo>
                  <a:pt x="9358824" y="4144873"/>
                  <a:pt x="9448956" y="3875506"/>
                  <a:pt x="9670660" y="3765038"/>
                </a:cubicBezTo>
                <a:cubicBezTo>
                  <a:pt x="9726087" y="3737421"/>
                  <a:pt x="9784490" y="3722349"/>
                  <a:pt x="9842642" y="37187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369891"/>
                </a:lnTo>
                <a:lnTo>
                  <a:pt x="12124015" y="3410713"/>
                </a:lnTo>
                <a:cubicBezTo>
                  <a:pt x="11792041" y="3581538"/>
                  <a:pt x="11443617" y="3577252"/>
                  <a:pt x="11077457" y="3501725"/>
                </a:cubicBezTo>
                <a:cubicBezTo>
                  <a:pt x="10679189" y="3419860"/>
                  <a:pt x="10271734" y="3358281"/>
                  <a:pt x="9867246" y="3351592"/>
                </a:cubicBezTo>
                <a:cubicBezTo>
                  <a:pt x="9492336" y="3345611"/>
                  <a:pt x="9239136" y="3626329"/>
                  <a:pt x="8994802" y="3878378"/>
                </a:cubicBezTo>
                <a:cubicBezTo>
                  <a:pt x="8385954" y="4506678"/>
                  <a:pt x="7695268" y="4690742"/>
                  <a:pt x="6994655" y="4335637"/>
                </a:cubicBezTo>
                <a:cubicBezTo>
                  <a:pt x="6722938" y="4197922"/>
                  <a:pt x="6494843" y="3948626"/>
                  <a:pt x="6287534" y="3714199"/>
                </a:cubicBezTo>
                <a:cubicBezTo>
                  <a:pt x="5731733" y="3085491"/>
                  <a:pt x="5043559" y="3067499"/>
                  <a:pt x="4392596" y="3392344"/>
                </a:cubicBezTo>
                <a:cubicBezTo>
                  <a:pt x="3930423" y="3623867"/>
                  <a:pt x="3492022" y="3908604"/>
                  <a:pt x="3014500" y="4100222"/>
                </a:cubicBezTo>
                <a:cubicBezTo>
                  <a:pt x="1977820" y="4518409"/>
                  <a:pt x="973242" y="4499486"/>
                  <a:pt x="86414" y="3903305"/>
                </a:cubicBezTo>
                <a:lnTo>
                  <a:pt x="0" y="384056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721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ck of open magazine s">
            <a:extLst>
              <a:ext uri="{FF2B5EF4-FFF2-40B4-BE49-F238E27FC236}">
                <a16:creationId xmlns:a16="http://schemas.microsoft.com/office/drawing/2014/main" id="{4A327F70-E51A-F38D-49E4-9C819E60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67" r="21332" b="2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9762C64-49CF-4208-9F5F-61A400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cs-CZ" sz="5400" dirty="0" err="1"/>
              <a:t>Lesson</a:t>
            </a:r>
            <a:r>
              <a:rPr lang="cs-CZ" sz="5400" dirty="0"/>
              <a:t> </a:t>
            </a:r>
            <a:r>
              <a:rPr lang="cs-CZ" sz="5400" dirty="0" err="1"/>
              <a:t>Plan</a:t>
            </a:r>
            <a:endParaRPr lang="cs-CZ" sz="5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A1656-23D4-40EE-B162-837A68B1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6" y="2538919"/>
            <a:ext cx="4920935" cy="355780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dirty="0"/>
              <a:t> </a:t>
            </a:r>
            <a:r>
              <a:rPr lang="cs-CZ" sz="2000" dirty="0" err="1"/>
              <a:t>check</a:t>
            </a:r>
            <a:r>
              <a:rPr lang="cs-CZ" sz="2000" dirty="0"/>
              <a:t> </a:t>
            </a:r>
            <a:r>
              <a:rPr lang="cs-CZ" sz="2000" dirty="0" err="1"/>
              <a:t>your</a:t>
            </a:r>
            <a:r>
              <a:rPr lang="cs-CZ" sz="2000" dirty="0"/>
              <a:t> </a:t>
            </a:r>
            <a:r>
              <a:rPr lang="cs-CZ" sz="2000" dirty="0" err="1"/>
              <a:t>homework</a:t>
            </a:r>
            <a:endParaRPr lang="cs-CZ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2000" dirty="0"/>
              <a:t> </a:t>
            </a:r>
            <a:r>
              <a:rPr lang="cs-CZ" sz="2000" dirty="0" err="1"/>
              <a:t>warm</a:t>
            </a:r>
            <a:r>
              <a:rPr lang="cs-CZ" sz="2000" dirty="0"/>
              <a:t>-up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000" dirty="0"/>
              <a:t> SB - story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000" dirty="0"/>
              <a:t> WB – </a:t>
            </a:r>
            <a:r>
              <a:rPr lang="cs-CZ" sz="2000" dirty="0" err="1"/>
              <a:t>practice</a:t>
            </a:r>
            <a:endParaRPr lang="cs-CZ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2000" dirty="0"/>
              <a:t> </a:t>
            </a:r>
            <a:r>
              <a:rPr lang="cs-CZ" sz="2000" dirty="0" err="1"/>
              <a:t>homework</a:t>
            </a:r>
            <a:r>
              <a:rPr 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2220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3D3CC2-92C0-446B-91D6-D95EB3355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897C999-28FA-4C54-8B7D-F10AACDEF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8177" y="0"/>
            <a:ext cx="7360775" cy="6858000"/>
          </a:xfrm>
          <a:custGeom>
            <a:avLst/>
            <a:gdLst>
              <a:gd name="connsiteX0" fmla="*/ 615190 w 7360775"/>
              <a:gd name="connsiteY0" fmla="*/ 3536635 h 6858000"/>
              <a:gd name="connsiteX1" fmla="*/ 1124778 w 7360775"/>
              <a:gd name="connsiteY1" fmla="*/ 4046223 h 6858000"/>
              <a:gd name="connsiteX2" fmla="*/ 615190 w 7360775"/>
              <a:gd name="connsiteY2" fmla="*/ 4555811 h 6858000"/>
              <a:gd name="connsiteX3" fmla="*/ 105602 w 7360775"/>
              <a:gd name="connsiteY3" fmla="*/ 4046223 h 6858000"/>
              <a:gd name="connsiteX4" fmla="*/ 615190 w 7360775"/>
              <a:gd name="connsiteY4" fmla="*/ 3536635 h 6858000"/>
              <a:gd name="connsiteX5" fmla="*/ 1497780 w 7360775"/>
              <a:gd name="connsiteY5" fmla="*/ 0 h 6858000"/>
              <a:gd name="connsiteX6" fmla="*/ 1997377 w 7360775"/>
              <a:gd name="connsiteY6" fmla="*/ 0 h 6858000"/>
              <a:gd name="connsiteX7" fmla="*/ 5164844 w 7360775"/>
              <a:gd name="connsiteY7" fmla="*/ 0 h 6858000"/>
              <a:gd name="connsiteX8" fmla="*/ 5726653 w 7360775"/>
              <a:gd name="connsiteY8" fmla="*/ 0 h 6858000"/>
              <a:gd name="connsiteX9" fmla="*/ 7360775 w 7360775"/>
              <a:gd name="connsiteY9" fmla="*/ 0 h 6858000"/>
              <a:gd name="connsiteX10" fmla="*/ 7360775 w 7360775"/>
              <a:gd name="connsiteY10" fmla="*/ 6858000 h 6858000"/>
              <a:gd name="connsiteX11" fmla="*/ 5726653 w 7360775"/>
              <a:gd name="connsiteY11" fmla="*/ 6858000 h 6858000"/>
              <a:gd name="connsiteX12" fmla="*/ 1997377 w 7360775"/>
              <a:gd name="connsiteY12" fmla="*/ 6858000 h 6858000"/>
              <a:gd name="connsiteX13" fmla="*/ 311757 w 7360775"/>
              <a:gd name="connsiteY13" fmla="*/ 6858000 h 6858000"/>
              <a:gd name="connsiteX14" fmla="*/ 314130 w 7360775"/>
              <a:gd name="connsiteY14" fmla="*/ 6707670 h 6858000"/>
              <a:gd name="connsiteX15" fmla="*/ 599702 w 7360775"/>
              <a:gd name="connsiteY15" fmla="*/ 5670858 h 6858000"/>
              <a:gd name="connsiteX16" fmla="*/ 1211433 w 7360775"/>
              <a:gd name="connsiteY16" fmla="*/ 4641255 h 6858000"/>
              <a:gd name="connsiteX17" fmla="*/ 1053041 w 7360775"/>
              <a:gd name="connsiteY17" fmla="*/ 3164269 h 6858000"/>
              <a:gd name="connsiteX18" fmla="*/ 607048 w 7360775"/>
              <a:gd name="connsiteY18" fmla="*/ 2589405 h 6858000"/>
              <a:gd name="connsiteX19" fmla="*/ 1054915 w 7360775"/>
              <a:gd name="connsiteY19" fmla="*/ 1068099 h 6858000"/>
              <a:gd name="connsiteX20" fmla="*/ 1502877 w 7360775"/>
              <a:gd name="connsiteY20" fmla="*/ 419995 h 6858000"/>
              <a:gd name="connsiteX21" fmla="*/ 1505904 w 7360775"/>
              <a:gd name="connsiteY21" fmla="*/ 184996 h 6858000"/>
              <a:gd name="connsiteX22" fmla="*/ 14543 w 7360775"/>
              <a:gd name="connsiteY22" fmla="*/ 0 h 6858000"/>
              <a:gd name="connsiteX23" fmla="*/ 879351 w 7360775"/>
              <a:gd name="connsiteY23" fmla="*/ 0 h 6858000"/>
              <a:gd name="connsiteX24" fmla="*/ 892053 w 7360775"/>
              <a:gd name="connsiteY24" fmla="*/ 78052 h 6858000"/>
              <a:gd name="connsiteX25" fmla="*/ 561940 w 7360775"/>
              <a:gd name="connsiteY25" fmla="*/ 535443 h 6858000"/>
              <a:gd name="connsiteX26" fmla="*/ 15319 w 7360775"/>
              <a:gd name="connsiteY26" fmla="*/ 219852 h 6858000"/>
              <a:gd name="connsiteX27" fmla="*/ 4234 w 7360775"/>
              <a:gd name="connsiteY27" fmla="*/ 429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0775" h="6858000">
                <a:moveTo>
                  <a:pt x="615190" y="3536635"/>
                </a:moveTo>
                <a:cubicBezTo>
                  <a:pt x="896628" y="3536635"/>
                  <a:pt x="1124778" y="3764785"/>
                  <a:pt x="1124778" y="4046223"/>
                </a:cubicBezTo>
                <a:cubicBezTo>
                  <a:pt x="1124778" y="4327661"/>
                  <a:pt x="896628" y="4555811"/>
                  <a:pt x="615190" y="4555811"/>
                </a:cubicBezTo>
                <a:cubicBezTo>
                  <a:pt x="333752" y="4555811"/>
                  <a:pt x="105602" y="4327661"/>
                  <a:pt x="105602" y="4046223"/>
                </a:cubicBezTo>
                <a:cubicBezTo>
                  <a:pt x="105602" y="3764785"/>
                  <a:pt x="333752" y="3536635"/>
                  <a:pt x="615190" y="3536635"/>
                </a:cubicBezTo>
                <a:close/>
                <a:moveTo>
                  <a:pt x="1497780" y="0"/>
                </a:moveTo>
                <a:lnTo>
                  <a:pt x="1997377" y="0"/>
                </a:lnTo>
                <a:lnTo>
                  <a:pt x="5164844" y="0"/>
                </a:lnTo>
                <a:lnTo>
                  <a:pt x="5726653" y="0"/>
                </a:lnTo>
                <a:lnTo>
                  <a:pt x="7360775" y="0"/>
                </a:lnTo>
                <a:lnTo>
                  <a:pt x="7360775" y="6858000"/>
                </a:lnTo>
                <a:lnTo>
                  <a:pt x="5726653" y="6858000"/>
                </a:lnTo>
                <a:lnTo>
                  <a:pt x="1997377" y="6858000"/>
                </a:lnTo>
                <a:lnTo>
                  <a:pt x="311757" y="6858000"/>
                </a:lnTo>
                <a:lnTo>
                  <a:pt x="314130" y="6707670"/>
                </a:lnTo>
                <a:cubicBezTo>
                  <a:pt x="335132" y="6366409"/>
                  <a:pt x="433651" y="6019042"/>
                  <a:pt x="599702" y="5670858"/>
                </a:cubicBezTo>
                <a:cubicBezTo>
                  <a:pt x="770257" y="5311556"/>
                  <a:pt x="1010813" y="4986832"/>
                  <a:pt x="1211433" y="4641255"/>
                </a:cubicBezTo>
                <a:cubicBezTo>
                  <a:pt x="1493036" y="4154456"/>
                  <a:pt x="1511835" y="3622744"/>
                  <a:pt x="1053041" y="3164269"/>
                </a:cubicBezTo>
                <a:cubicBezTo>
                  <a:pt x="881977" y="2993264"/>
                  <a:pt x="700422" y="2805523"/>
                  <a:pt x="607048" y="2589405"/>
                </a:cubicBezTo>
                <a:cubicBezTo>
                  <a:pt x="366279" y="2032158"/>
                  <a:pt x="541125" y="1508061"/>
                  <a:pt x="1054915" y="1068099"/>
                </a:cubicBezTo>
                <a:cubicBezTo>
                  <a:pt x="1261027" y="891535"/>
                  <a:pt x="1489688" y="709488"/>
                  <a:pt x="1502877" y="419995"/>
                </a:cubicBezTo>
                <a:cubicBezTo>
                  <a:pt x="1506389" y="341910"/>
                  <a:pt x="1507262" y="263520"/>
                  <a:pt x="1505904" y="184996"/>
                </a:cubicBezTo>
                <a:close/>
                <a:moveTo>
                  <a:pt x="14543" y="0"/>
                </a:moveTo>
                <a:lnTo>
                  <a:pt x="879351" y="0"/>
                </a:lnTo>
                <a:lnTo>
                  <a:pt x="892053" y="78052"/>
                </a:lnTo>
                <a:cubicBezTo>
                  <a:pt x="904492" y="285271"/>
                  <a:pt x="770271" y="479621"/>
                  <a:pt x="561940" y="535443"/>
                </a:cubicBezTo>
                <a:cubicBezTo>
                  <a:pt x="323846" y="599240"/>
                  <a:pt x="79116" y="457945"/>
                  <a:pt x="15319" y="219852"/>
                </a:cubicBezTo>
                <a:cubicBezTo>
                  <a:pt x="-631" y="160329"/>
                  <a:pt x="-3762" y="100391"/>
                  <a:pt x="4234" y="429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F5895F-7216-4EA7-B65C-F6383AB12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63960"/>
            <a:ext cx="4747014" cy="33101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/>
              <a:t>CHECK </a:t>
            </a:r>
            <a:br>
              <a:rPr lang="cs-CZ" sz="5400" dirty="0"/>
            </a:br>
            <a:r>
              <a:rPr lang="en-US" sz="5400" dirty="0"/>
              <a:t>YOUR HOMEWORK!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4F8E7B7-1E09-4444-A282-963C300561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286" t="15149" r="6629" b="39047"/>
          <a:stretch/>
        </p:blipFill>
        <p:spPr>
          <a:xfrm>
            <a:off x="5529943" y="663960"/>
            <a:ext cx="6427032" cy="56686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840DB2-E656-41D1-AF03-F1E2C0D9AB7C}"/>
              </a:ext>
            </a:extLst>
          </p:cNvPr>
          <p:cNvSpPr txBox="1"/>
          <p:nvPr/>
        </p:nvSpPr>
        <p:spPr>
          <a:xfrm>
            <a:off x="8693064" y="2467627"/>
            <a:ext cx="2780778" cy="388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273C9A-8F0B-4A83-A0E7-BEBE1266E2AD}"/>
              </a:ext>
            </a:extLst>
          </p:cNvPr>
          <p:cNvSpPr txBox="1"/>
          <p:nvPr/>
        </p:nvSpPr>
        <p:spPr>
          <a:xfrm>
            <a:off x="6041884" y="2793304"/>
            <a:ext cx="1411102" cy="388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63754D-65B4-49B5-8706-C291297FAF03}"/>
              </a:ext>
            </a:extLst>
          </p:cNvPr>
          <p:cNvSpPr txBox="1"/>
          <p:nvPr/>
        </p:nvSpPr>
        <p:spPr>
          <a:xfrm>
            <a:off x="6885221" y="4129230"/>
            <a:ext cx="4212000" cy="388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0E043B-CB36-473F-890C-95351B35F846}"/>
              </a:ext>
            </a:extLst>
          </p:cNvPr>
          <p:cNvSpPr txBox="1"/>
          <p:nvPr/>
        </p:nvSpPr>
        <p:spPr>
          <a:xfrm>
            <a:off x="5840956" y="3456604"/>
            <a:ext cx="4257791" cy="388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59431F-A709-4F9F-8782-9D14A9A6F62E}"/>
              </a:ext>
            </a:extLst>
          </p:cNvPr>
          <p:cNvSpPr txBox="1"/>
          <p:nvPr/>
        </p:nvSpPr>
        <p:spPr>
          <a:xfrm>
            <a:off x="10340390" y="4824604"/>
            <a:ext cx="1411102" cy="388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F0A10B-57C1-42D9-963E-4A676CA4AC73}"/>
              </a:ext>
            </a:extLst>
          </p:cNvPr>
          <p:cNvSpPr txBox="1"/>
          <p:nvPr/>
        </p:nvSpPr>
        <p:spPr>
          <a:xfrm>
            <a:off x="5966728" y="5137312"/>
            <a:ext cx="2780778" cy="388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B61F65-111E-4E6E-9210-819943D4E93A}"/>
              </a:ext>
            </a:extLst>
          </p:cNvPr>
          <p:cNvSpPr txBox="1"/>
          <p:nvPr/>
        </p:nvSpPr>
        <p:spPr>
          <a:xfrm>
            <a:off x="8198443" y="5490128"/>
            <a:ext cx="3125085" cy="388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A27853-01CC-4492-B100-AF04770A7E35}"/>
              </a:ext>
            </a:extLst>
          </p:cNvPr>
          <p:cNvSpPr txBox="1"/>
          <p:nvPr/>
        </p:nvSpPr>
        <p:spPr>
          <a:xfrm>
            <a:off x="5815904" y="5802913"/>
            <a:ext cx="1411102" cy="388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93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6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BF742A-50EF-4EE9-855D-53E511F86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EF79062-B5BB-45DF-810C-95A324A9D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2140699"/>
            <a:ext cx="12192000" cy="4717301"/>
          </a:xfrm>
          <a:custGeom>
            <a:avLst/>
            <a:gdLst>
              <a:gd name="connsiteX0" fmla="*/ 8930642 w 12192000"/>
              <a:gd name="connsiteY0" fmla="*/ 4273734 h 4717301"/>
              <a:gd name="connsiteX1" fmla="*/ 9143134 w 12192000"/>
              <a:gd name="connsiteY1" fmla="*/ 4396362 h 4717301"/>
              <a:gd name="connsiteX2" fmla="*/ 9043549 w 12192000"/>
              <a:gd name="connsiteY2" fmla="*/ 4693978 h 4717301"/>
              <a:gd name="connsiteX3" fmla="*/ 8745984 w 12192000"/>
              <a:gd name="connsiteY3" fmla="*/ 4594249 h 4717301"/>
              <a:gd name="connsiteX4" fmla="*/ 8845568 w 12192000"/>
              <a:gd name="connsiteY4" fmla="*/ 4296634 h 4717301"/>
              <a:gd name="connsiteX5" fmla="*/ 8930642 w 12192000"/>
              <a:gd name="connsiteY5" fmla="*/ 4273734 h 4717301"/>
              <a:gd name="connsiteX6" fmla="*/ 9842642 w 12192000"/>
              <a:gd name="connsiteY6" fmla="*/ 3718743 h 4717301"/>
              <a:gd name="connsiteX7" fmla="*/ 10272210 w 12192000"/>
              <a:gd name="connsiteY7" fmla="*/ 3966645 h 4717301"/>
              <a:gd name="connsiteX8" fmla="*/ 10070896 w 12192000"/>
              <a:gd name="connsiteY8" fmla="*/ 4568292 h 4717301"/>
              <a:gd name="connsiteX9" fmla="*/ 9469346 w 12192000"/>
              <a:gd name="connsiteY9" fmla="*/ 4366686 h 4717301"/>
              <a:gd name="connsiteX10" fmla="*/ 9670660 w 12192000"/>
              <a:gd name="connsiteY10" fmla="*/ 3765038 h 4717301"/>
              <a:gd name="connsiteX11" fmla="*/ 9842642 w 12192000"/>
              <a:gd name="connsiteY11" fmla="*/ 3718743 h 4717301"/>
              <a:gd name="connsiteX12" fmla="*/ 0 w 12192000"/>
              <a:gd name="connsiteY12" fmla="*/ 0 h 4717301"/>
              <a:gd name="connsiteX13" fmla="*/ 12192000 w 12192000"/>
              <a:gd name="connsiteY13" fmla="*/ 0 h 4717301"/>
              <a:gd name="connsiteX14" fmla="*/ 12192000 w 12192000"/>
              <a:gd name="connsiteY14" fmla="*/ 3369891 h 4717301"/>
              <a:gd name="connsiteX15" fmla="*/ 12124015 w 12192000"/>
              <a:gd name="connsiteY15" fmla="*/ 3410713 h 4717301"/>
              <a:gd name="connsiteX16" fmla="*/ 11077457 w 12192000"/>
              <a:gd name="connsiteY16" fmla="*/ 3501725 h 4717301"/>
              <a:gd name="connsiteX17" fmla="*/ 9867246 w 12192000"/>
              <a:gd name="connsiteY17" fmla="*/ 3351592 h 4717301"/>
              <a:gd name="connsiteX18" fmla="*/ 8994802 w 12192000"/>
              <a:gd name="connsiteY18" fmla="*/ 3878378 h 4717301"/>
              <a:gd name="connsiteX19" fmla="*/ 6994655 w 12192000"/>
              <a:gd name="connsiteY19" fmla="*/ 4335637 h 4717301"/>
              <a:gd name="connsiteX20" fmla="*/ 6287534 w 12192000"/>
              <a:gd name="connsiteY20" fmla="*/ 3714199 h 4717301"/>
              <a:gd name="connsiteX21" fmla="*/ 4392596 w 12192000"/>
              <a:gd name="connsiteY21" fmla="*/ 3392344 h 4717301"/>
              <a:gd name="connsiteX22" fmla="*/ 3014500 w 12192000"/>
              <a:gd name="connsiteY22" fmla="*/ 4100222 h 4717301"/>
              <a:gd name="connsiteX23" fmla="*/ 86414 w 12192000"/>
              <a:gd name="connsiteY23" fmla="*/ 3903305 h 4717301"/>
              <a:gd name="connsiteX24" fmla="*/ 0 w 12192000"/>
              <a:gd name="connsiteY24" fmla="*/ 3840566 h 471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2000" h="4717301">
                <a:moveTo>
                  <a:pt x="8930642" y="4273734"/>
                </a:moveTo>
                <a:cubicBezTo>
                  <a:pt x="9016941" y="4268381"/>
                  <a:pt x="9102130" y="4314070"/>
                  <a:pt x="9143134" y="4396362"/>
                </a:cubicBezTo>
                <a:cubicBezTo>
                  <a:pt x="9197806" y="4506087"/>
                  <a:pt x="9153221" y="4639333"/>
                  <a:pt x="9043549" y="4693978"/>
                </a:cubicBezTo>
                <a:cubicBezTo>
                  <a:pt x="8933879" y="4748622"/>
                  <a:pt x="8800655" y="4703973"/>
                  <a:pt x="8745984" y="4594249"/>
                </a:cubicBezTo>
                <a:cubicBezTo>
                  <a:pt x="8691311" y="4484525"/>
                  <a:pt x="8735897" y="4351279"/>
                  <a:pt x="8845568" y="4296634"/>
                </a:cubicBezTo>
                <a:cubicBezTo>
                  <a:pt x="8872986" y="4282973"/>
                  <a:pt x="8901875" y="4275517"/>
                  <a:pt x="8930642" y="4273734"/>
                </a:cubicBezTo>
                <a:close/>
                <a:moveTo>
                  <a:pt x="9842642" y="3718743"/>
                </a:moveTo>
                <a:cubicBezTo>
                  <a:pt x="10017101" y="3707923"/>
                  <a:pt x="10189318" y="3800286"/>
                  <a:pt x="10272210" y="3966645"/>
                </a:cubicBezTo>
                <a:cubicBezTo>
                  <a:pt x="10382732" y="4188458"/>
                  <a:pt x="10292600" y="4457825"/>
                  <a:pt x="10070896" y="4568292"/>
                </a:cubicBezTo>
                <a:cubicBezTo>
                  <a:pt x="9849191" y="4678760"/>
                  <a:pt x="9579867" y="4588498"/>
                  <a:pt x="9469346" y="4366686"/>
                </a:cubicBezTo>
                <a:cubicBezTo>
                  <a:pt x="9358824" y="4144873"/>
                  <a:pt x="9448956" y="3875506"/>
                  <a:pt x="9670660" y="3765038"/>
                </a:cubicBezTo>
                <a:cubicBezTo>
                  <a:pt x="9726087" y="3737421"/>
                  <a:pt x="9784490" y="3722349"/>
                  <a:pt x="9842642" y="37187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369891"/>
                </a:lnTo>
                <a:lnTo>
                  <a:pt x="12124015" y="3410713"/>
                </a:lnTo>
                <a:cubicBezTo>
                  <a:pt x="11792041" y="3581538"/>
                  <a:pt x="11443617" y="3577252"/>
                  <a:pt x="11077457" y="3501725"/>
                </a:cubicBezTo>
                <a:cubicBezTo>
                  <a:pt x="10679189" y="3419860"/>
                  <a:pt x="10271734" y="3358281"/>
                  <a:pt x="9867246" y="3351592"/>
                </a:cubicBezTo>
                <a:cubicBezTo>
                  <a:pt x="9492336" y="3345611"/>
                  <a:pt x="9239136" y="3626329"/>
                  <a:pt x="8994802" y="3878378"/>
                </a:cubicBezTo>
                <a:cubicBezTo>
                  <a:pt x="8385954" y="4506678"/>
                  <a:pt x="7695268" y="4690742"/>
                  <a:pt x="6994655" y="4335637"/>
                </a:cubicBezTo>
                <a:cubicBezTo>
                  <a:pt x="6722938" y="4197922"/>
                  <a:pt x="6494843" y="3948626"/>
                  <a:pt x="6287534" y="3714199"/>
                </a:cubicBezTo>
                <a:cubicBezTo>
                  <a:pt x="5731733" y="3085491"/>
                  <a:pt x="5043559" y="3067499"/>
                  <a:pt x="4392596" y="3392344"/>
                </a:cubicBezTo>
                <a:cubicBezTo>
                  <a:pt x="3930423" y="3623867"/>
                  <a:pt x="3492022" y="3908604"/>
                  <a:pt x="3014500" y="4100222"/>
                </a:cubicBezTo>
                <a:cubicBezTo>
                  <a:pt x="1977820" y="4518409"/>
                  <a:pt x="973242" y="4499486"/>
                  <a:pt x="86414" y="3903305"/>
                </a:cubicBezTo>
                <a:lnTo>
                  <a:pt x="0" y="38405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762D05-50D4-46FC-8352-E2741F17E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9856"/>
            <a:ext cx="10515600" cy="145117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CHECK YOUR HOMEWORK!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616F268-89E6-4E7B-969C-50108799A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286" t="21412" r="17857" b="45862"/>
          <a:stretch/>
        </p:blipFill>
        <p:spPr>
          <a:xfrm>
            <a:off x="5791200" y="1844565"/>
            <a:ext cx="5042881" cy="471730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400578D-F7F4-4123-A613-1ED65B7712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928" t="11336" r="18125" b="34038"/>
          <a:stretch/>
        </p:blipFill>
        <p:spPr>
          <a:xfrm>
            <a:off x="1219199" y="1708133"/>
            <a:ext cx="3077351" cy="47716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0CCE00-F7B9-4B90-927D-ABA4592F42AC}"/>
              </a:ext>
            </a:extLst>
          </p:cNvPr>
          <p:cNvSpPr txBox="1"/>
          <p:nvPr/>
        </p:nvSpPr>
        <p:spPr>
          <a:xfrm>
            <a:off x="10246290" y="2140699"/>
            <a:ext cx="3883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25F9E3-BA9D-46A3-8DF9-5D4A36FE9E0E}"/>
              </a:ext>
            </a:extLst>
          </p:cNvPr>
          <p:cNvSpPr txBox="1"/>
          <p:nvPr/>
        </p:nvSpPr>
        <p:spPr>
          <a:xfrm>
            <a:off x="10232705" y="2724504"/>
            <a:ext cx="3883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B23A19-EFD8-4156-99CD-3C992821A396}"/>
              </a:ext>
            </a:extLst>
          </p:cNvPr>
          <p:cNvSpPr txBox="1"/>
          <p:nvPr/>
        </p:nvSpPr>
        <p:spPr>
          <a:xfrm>
            <a:off x="10246290" y="3290356"/>
            <a:ext cx="3883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E95A1D-80AD-48AC-9351-5491E7BDD760}"/>
              </a:ext>
            </a:extLst>
          </p:cNvPr>
          <p:cNvSpPr txBox="1"/>
          <p:nvPr/>
        </p:nvSpPr>
        <p:spPr>
          <a:xfrm>
            <a:off x="10221689" y="3833883"/>
            <a:ext cx="3883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00A224-85FB-44BD-A253-CF1E8C9C8F53}"/>
              </a:ext>
            </a:extLst>
          </p:cNvPr>
          <p:cNvSpPr txBox="1"/>
          <p:nvPr/>
        </p:nvSpPr>
        <p:spPr>
          <a:xfrm>
            <a:off x="10210673" y="4176782"/>
            <a:ext cx="3883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A03563-C065-403E-B434-188882A12E66}"/>
              </a:ext>
            </a:extLst>
          </p:cNvPr>
          <p:cNvSpPr txBox="1"/>
          <p:nvPr/>
        </p:nvSpPr>
        <p:spPr>
          <a:xfrm>
            <a:off x="10232705" y="4704347"/>
            <a:ext cx="3883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5B8756-FBC2-42D7-8EE9-4DAD8E912BD0}"/>
              </a:ext>
            </a:extLst>
          </p:cNvPr>
          <p:cNvSpPr txBox="1"/>
          <p:nvPr/>
        </p:nvSpPr>
        <p:spPr>
          <a:xfrm>
            <a:off x="10222140" y="5236738"/>
            <a:ext cx="3883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F2DD48-7829-43E3-98E0-D9641842B933}"/>
              </a:ext>
            </a:extLst>
          </p:cNvPr>
          <p:cNvSpPr txBox="1"/>
          <p:nvPr/>
        </p:nvSpPr>
        <p:spPr>
          <a:xfrm>
            <a:off x="10258942" y="5896399"/>
            <a:ext cx="3883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68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6BDF4D-4826-490A-8307-7247A295E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E0FF4CF-25CB-4537-9BBF-28B36C76B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65328" y="1352190"/>
            <a:ext cx="7823624" cy="5505810"/>
          </a:xfrm>
          <a:custGeom>
            <a:avLst/>
            <a:gdLst>
              <a:gd name="connsiteX0" fmla="*/ 7676365 w 7823624"/>
              <a:gd name="connsiteY0" fmla="*/ 583688 h 5505810"/>
              <a:gd name="connsiteX1" fmla="*/ 7807957 w 7823624"/>
              <a:gd name="connsiteY1" fmla="*/ 609260 h 5505810"/>
              <a:gd name="connsiteX2" fmla="*/ 7823624 w 7823624"/>
              <a:gd name="connsiteY2" fmla="*/ 618028 h 5505810"/>
              <a:gd name="connsiteX3" fmla="*/ 7823624 w 7823624"/>
              <a:gd name="connsiteY3" fmla="*/ 1356037 h 5505810"/>
              <a:gd name="connsiteX4" fmla="*/ 7783921 w 7823624"/>
              <a:gd name="connsiteY4" fmla="*/ 1367061 h 5505810"/>
              <a:gd name="connsiteX5" fmla="*/ 7685829 w 7823624"/>
              <a:gd name="connsiteY5" fmla="*/ 1364631 h 5505810"/>
              <a:gd name="connsiteX6" fmla="*/ 7556041 w 7823624"/>
              <a:gd name="connsiteY6" fmla="*/ 1308528 h 5505810"/>
              <a:gd name="connsiteX7" fmla="*/ 7412440 w 7823624"/>
              <a:gd name="connsiteY7" fmla="*/ 765688 h 5505810"/>
              <a:gd name="connsiteX8" fmla="*/ 7676365 w 7823624"/>
              <a:gd name="connsiteY8" fmla="*/ 583688 h 5505810"/>
              <a:gd name="connsiteX9" fmla="*/ 7062857 w 7823624"/>
              <a:gd name="connsiteY9" fmla="*/ 396783 h 5505810"/>
              <a:gd name="connsiteX10" fmla="*/ 7127059 w 7823624"/>
              <a:gd name="connsiteY10" fmla="*/ 424535 h 5505810"/>
              <a:gd name="connsiteX11" fmla="*/ 7198094 w 7823624"/>
              <a:gd name="connsiteY11" fmla="*/ 693059 h 5505810"/>
              <a:gd name="connsiteX12" fmla="*/ 7099157 w 7823624"/>
              <a:gd name="connsiteY12" fmla="*/ 778505 h 5505810"/>
              <a:gd name="connsiteX13" fmla="*/ 7034998 w 7823624"/>
              <a:gd name="connsiteY13" fmla="*/ 780480 h 5505810"/>
              <a:gd name="connsiteX14" fmla="*/ 6970795 w 7823624"/>
              <a:gd name="connsiteY14" fmla="*/ 752727 h 5505810"/>
              <a:gd name="connsiteX15" fmla="*/ 6899760 w 7823624"/>
              <a:gd name="connsiteY15" fmla="*/ 484203 h 5505810"/>
              <a:gd name="connsiteX16" fmla="*/ 7062857 w 7823624"/>
              <a:gd name="connsiteY16" fmla="*/ 396783 h 5505810"/>
              <a:gd name="connsiteX17" fmla="*/ 1780739 w 7823624"/>
              <a:gd name="connsiteY17" fmla="*/ 1190 h 5505810"/>
              <a:gd name="connsiteX18" fmla="*/ 2850847 w 7823624"/>
              <a:gd name="connsiteY18" fmla="*/ 384530 h 5505810"/>
              <a:gd name="connsiteX19" fmla="*/ 3809413 w 7823624"/>
              <a:gd name="connsiteY19" fmla="*/ 1153764 h 5505810"/>
              <a:gd name="connsiteX20" fmla="*/ 5160376 w 7823624"/>
              <a:gd name="connsiteY20" fmla="*/ 1003825 h 5505810"/>
              <a:gd name="connsiteX21" fmla="*/ 5677238 w 7823624"/>
              <a:gd name="connsiteY21" fmla="*/ 480424 h 5505810"/>
              <a:gd name="connsiteX22" fmla="*/ 7082965 w 7823624"/>
              <a:gd name="connsiteY22" fmla="*/ 1065272 h 5505810"/>
              <a:gd name="connsiteX23" fmla="*/ 7687818 w 7823624"/>
              <a:gd name="connsiteY23" fmla="*/ 1625585 h 5505810"/>
              <a:gd name="connsiteX24" fmla="*/ 7823624 w 7823624"/>
              <a:gd name="connsiteY24" fmla="*/ 1633445 h 5505810"/>
              <a:gd name="connsiteX25" fmla="*/ 7823624 w 7823624"/>
              <a:gd name="connsiteY25" fmla="*/ 5505810 h 5505810"/>
              <a:gd name="connsiteX26" fmla="*/ 1419133 w 7823624"/>
              <a:gd name="connsiteY26" fmla="*/ 5505810 h 5505810"/>
              <a:gd name="connsiteX27" fmla="*/ 1422753 w 7823624"/>
              <a:gd name="connsiteY27" fmla="*/ 5488656 h 5505810"/>
              <a:gd name="connsiteX28" fmla="*/ 1543078 w 7823624"/>
              <a:gd name="connsiteY28" fmla="*/ 4961644 h 5505810"/>
              <a:gd name="connsiteX29" fmla="*/ 1334564 w 7823624"/>
              <a:gd name="connsiteY29" fmla="*/ 4133160 h 5505810"/>
              <a:gd name="connsiteX30" fmla="*/ 670875 w 7823624"/>
              <a:gd name="connsiteY30" fmla="*/ 3489628 h 5505810"/>
              <a:gd name="connsiteX31" fmla="*/ 499515 w 7823624"/>
              <a:gd name="connsiteY31" fmla="*/ 578153 h 5505810"/>
              <a:gd name="connsiteX32" fmla="*/ 1780739 w 7823624"/>
              <a:gd name="connsiteY32" fmla="*/ 1190 h 550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823624" h="5505810">
                <a:moveTo>
                  <a:pt x="7676365" y="583688"/>
                </a:moveTo>
                <a:cubicBezTo>
                  <a:pt x="7719804" y="582304"/>
                  <a:pt x="7764489" y="590613"/>
                  <a:pt x="7807957" y="609260"/>
                </a:cubicBezTo>
                <a:lnTo>
                  <a:pt x="7823624" y="618028"/>
                </a:lnTo>
                <a:lnTo>
                  <a:pt x="7823624" y="1356037"/>
                </a:lnTo>
                <a:lnTo>
                  <a:pt x="7783921" y="1367061"/>
                </a:lnTo>
                <a:cubicBezTo>
                  <a:pt x="7751926" y="1371702"/>
                  <a:pt x="7718882" y="1370985"/>
                  <a:pt x="7685829" y="1364631"/>
                </a:cubicBezTo>
                <a:cubicBezTo>
                  <a:pt x="7641760" y="1356162"/>
                  <a:pt x="7597675" y="1337676"/>
                  <a:pt x="7556041" y="1308528"/>
                </a:cubicBezTo>
                <a:cubicBezTo>
                  <a:pt x="7389499" y="1191936"/>
                  <a:pt x="7325207" y="948898"/>
                  <a:pt x="7412440" y="765688"/>
                </a:cubicBezTo>
                <a:cubicBezTo>
                  <a:pt x="7466961" y="651183"/>
                  <a:pt x="7567768" y="587147"/>
                  <a:pt x="7676365" y="583688"/>
                </a:cubicBezTo>
                <a:close/>
                <a:moveTo>
                  <a:pt x="7062857" y="396783"/>
                </a:moveTo>
                <a:cubicBezTo>
                  <a:pt x="7084657" y="400973"/>
                  <a:pt x="7106463" y="410117"/>
                  <a:pt x="7127059" y="424535"/>
                </a:cubicBezTo>
                <a:cubicBezTo>
                  <a:pt x="7209442" y="482209"/>
                  <a:pt x="7241245" y="602433"/>
                  <a:pt x="7198094" y="693059"/>
                </a:cubicBezTo>
                <a:cubicBezTo>
                  <a:pt x="7176519" y="738373"/>
                  <a:pt x="7140289" y="767709"/>
                  <a:pt x="7099157" y="778505"/>
                </a:cubicBezTo>
                <a:cubicBezTo>
                  <a:pt x="7078590" y="783905"/>
                  <a:pt x="7056797" y="784670"/>
                  <a:pt x="7034998" y="780480"/>
                </a:cubicBezTo>
                <a:cubicBezTo>
                  <a:pt x="7013198" y="776289"/>
                  <a:pt x="6991391" y="767146"/>
                  <a:pt x="6970795" y="752727"/>
                </a:cubicBezTo>
                <a:cubicBezTo>
                  <a:pt x="6888412" y="695052"/>
                  <a:pt x="6856608" y="574829"/>
                  <a:pt x="6899760" y="484203"/>
                </a:cubicBezTo>
                <a:cubicBezTo>
                  <a:pt x="6932124" y="416232"/>
                  <a:pt x="6997458" y="384213"/>
                  <a:pt x="7062857" y="396783"/>
                </a:cubicBezTo>
                <a:close/>
                <a:moveTo>
                  <a:pt x="1780739" y="1190"/>
                </a:moveTo>
                <a:cubicBezTo>
                  <a:pt x="2129768" y="14988"/>
                  <a:pt x="2488852" y="148495"/>
                  <a:pt x="2850847" y="384530"/>
                </a:cubicBezTo>
                <a:cubicBezTo>
                  <a:pt x="3184362" y="601036"/>
                  <a:pt x="3487788" y="901267"/>
                  <a:pt x="3809413" y="1153764"/>
                </a:cubicBezTo>
                <a:cubicBezTo>
                  <a:pt x="4262448" y="1508236"/>
                  <a:pt x="4750558" y="1545992"/>
                  <a:pt x="5160376" y="1003825"/>
                </a:cubicBezTo>
                <a:cubicBezTo>
                  <a:pt x="5313232" y="801671"/>
                  <a:pt x="5481196" y="587300"/>
                  <a:pt x="5677238" y="480424"/>
                </a:cubicBezTo>
                <a:cubicBezTo>
                  <a:pt x="6182723" y="204840"/>
                  <a:pt x="6667481" y="431193"/>
                  <a:pt x="7082965" y="1065272"/>
                </a:cubicBezTo>
                <a:cubicBezTo>
                  <a:pt x="7249706" y="1319645"/>
                  <a:pt x="7421998" y="1601453"/>
                  <a:pt x="7687818" y="1625585"/>
                </a:cubicBezTo>
                <a:lnTo>
                  <a:pt x="7823624" y="1633445"/>
                </a:lnTo>
                <a:lnTo>
                  <a:pt x="7823624" y="5505810"/>
                </a:lnTo>
                <a:lnTo>
                  <a:pt x="1419133" y="5505810"/>
                </a:lnTo>
                <a:lnTo>
                  <a:pt x="1422753" y="5488656"/>
                </a:lnTo>
                <a:cubicBezTo>
                  <a:pt x="1462649" y="5312984"/>
                  <a:pt x="1506176" y="5138278"/>
                  <a:pt x="1543078" y="4961644"/>
                </a:cubicBezTo>
                <a:cubicBezTo>
                  <a:pt x="1609806" y="4640258"/>
                  <a:pt x="1539760" y="4343419"/>
                  <a:pt x="1334564" y="4133160"/>
                </a:cubicBezTo>
                <a:cubicBezTo>
                  <a:pt x="1117562" y="3910930"/>
                  <a:pt x="900716" y="3685928"/>
                  <a:pt x="670875" y="3489628"/>
                </a:cubicBezTo>
                <a:cubicBezTo>
                  <a:pt x="-321639" y="2642174"/>
                  <a:pt x="-67393" y="1165752"/>
                  <a:pt x="499515" y="578153"/>
                </a:cubicBezTo>
                <a:cubicBezTo>
                  <a:pt x="899852" y="163598"/>
                  <a:pt x="1331986" y="-16550"/>
                  <a:pt x="1780739" y="11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78425F-6081-4DFF-996F-45107450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2783"/>
            <a:ext cx="10972800" cy="1570804"/>
          </a:xfrm>
        </p:spPr>
        <p:txBody>
          <a:bodyPr>
            <a:normAutofit/>
          </a:bodyPr>
          <a:lstStyle/>
          <a:p>
            <a:r>
              <a:rPr lang="cs-CZ" sz="5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WARM-UP!</a:t>
            </a:r>
            <a:endParaRPr lang="cs-CZ" sz="5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3B215-8C91-4B81-9908-26EA6CAE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397689"/>
            <a:ext cx="3943150" cy="3445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https://www.flippity.net/fc.php?k=1z63kMWGQGnkm-JcfFqaF3GquTkJiRWsHoIRk8IuYLCY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 descr="Obsah obrázku patro, osoba, sport, interiér&#10;&#10;Popis byl vytvořen automaticky">
            <a:extLst>
              <a:ext uri="{FF2B5EF4-FFF2-40B4-BE49-F238E27FC236}">
                <a16:creationId xmlns:a16="http://schemas.microsoft.com/office/drawing/2014/main" id="{18C4F35A-5F42-4133-B5E5-1CD83C12C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221" y="2178331"/>
            <a:ext cx="6613179" cy="366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3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FFE435-0754-492D-B815-BD114217D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EF79062-B5BB-45DF-810C-95A324A9D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2140699"/>
            <a:ext cx="12192000" cy="4717301"/>
          </a:xfrm>
          <a:custGeom>
            <a:avLst/>
            <a:gdLst>
              <a:gd name="connsiteX0" fmla="*/ 8930642 w 12192000"/>
              <a:gd name="connsiteY0" fmla="*/ 4273734 h 4717301"/>
              <a:gd name="connsiteX1" fmla="*/ 9143134 w 12192000"/>
              <a:gd name="connsiteY1" fmla="*/ 4396362 h 4717301"/>
              <a:gd name="connsiteX2" fmla="*/ 9043549 w 12192000"/>
              <a:gd name="connsiteY2" fmla="*/ 4693978 h 4717301"/>
              <a:gd name="connsiteX3" fmla="*/ 8745984 w 12192000"/>
              <a:gd name="connsiteY3" fmla="*/ 4594249 h 4717301"/>
              <a:gd name="connsiteX4" fmla="*/ 8845568 w 12192000"/>
              <a:gd name="connsiteY4" fmla="*/ 4296634 h 4717301"/>
              <a:gd name="connsiteX5" fmla="*/ 8930642 w 12192000"/>
              <a:gd name="connsiteY5" fmla="*/ 4273734 h 4717301"/>
              <a:gd name="connsiteX6" fmla="*/ 9842642 w 12192000"/>
              <a:gd name="connsiteY6" fmla="*/ 3718743 h 4717301"/>
              <a:gd name="connsiteX7" fmla="*/ 10272210 w 12192000"/>
              <a:gd name="connsiteY7" fmla="*/ 3966645 h 4717301"/>
              <a:gd name="connsiteX8" fmla="*/ 10070896 w 12192000"/>
              <a:gd name="connsiteY8" fmla="*/ 4568292 h 4717301"/>
              <a:gd name="connsiteX9" fmla="*/ 9469346 w 12192000"/>
              <a:gd name="connsiteY9" fmla="*/ 4366686 h 4717301"/>
              <a:gd name="connsiteX10" fmla="*/ 9670660 w 12192000"/>
              <a:gd name="connsiteY10" fmla="*/ 3765038 h 4717301"/>
              <a:gd name="connsiteX11" fmla="*/ 9842642 w 12192000"/>
              <a:gd name="connsiteY11" fmla="*/ 3718743 h 4717301"/>
              <a:gd name="connsiteX12" fmla="*/ 0 w 12192000"/>
              <a:gd name="connsiteY12" fmla="*/ 0 h 4717301"/>
              <a:gd name="connsiteX13" fmla="*/ 12192000 w 12192000"/>
              <a:gd name="connsiteY13" fmla="*/ 0 h 4717301"/>
              <a:gd name="connsiteX14" fmla="*/ 12192000 w 12192000"/>
              <a:gd name="connsiteY14" fmla="*/ 3369891 h 4717301"/>
              <a:gd name="connsiteX15" fmla="*/ 12124015 w 12192000"/>
              <a:gd name="connsiteY15" fmla="*/ 3410713 h 4717301"/>
              <a:gd name="connsiteX16" fmla="*/ 11077457 w 12192000"/>
              <a:gd name="connsiteY16" fmla="*/ 3501725 h 4717301"/>
              <a:gd name="connsiteX17" fmla="*/ 9867246 w 12192000"/>
              <a:gd name="connsiteY17" fmla="*/ 3351592 h 4717301"/>
              <a:gd name="connsiteX18" fmla="*/ 8994802 w 12192000"/>
              <a:gd name="connsiteY18" fmla="*/ 3878378 h 4717301"/>
              <a:gd name="connsiteX19" fmla="*/ 6994655 w 12192000"/>
              <a:gd name="connsiteY19" fmla="*/ 4335637 h 4717301"/>
              <a:gd name="connsiteX20" fmla="*/ 6287534 w 12192000"/>
              <a:gd name="connsiteY20" fmla="*/ 3714199 h 4717301"/>
              <a:gd name="connsiteX21" fmla="*/ 4392596 w 12192000"/>
              <a:gd name="connsiteY21" fmla="*/ 3392344 h 4717301"/>
              <a:gd name="connsiteX22" fmla="*/ 3014500 w 12192000"/>
              <a:gd name="connsiteY22" fmla="*/ 4100222 h 4717301"/>
              <a:gd name="connsiteX23" fmla="*/ 86414 w 12192000"/>
              <a:gd name="connsiteY23" fmla="*/ 3903305 h 4717301"/>
              <a:gd name="connsiteX24" fmla="*/ 0 w 12192000"/>
              <a:gd name="connsiteY24" fmla="*/ 3840566 h 471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2000" h="4717301">
                <a:moveTo>
                  <a:pt x="8930642" y="4273734"/>
                </a:moveTo>
                <a:cubicBezTo>
                  <a:pt x="9016941" y="4268381"/>
                  <a:pt x="9102130" y="4314070"/>
                  <a:pt x="9143134" y="4396362"/>
                </a:cubicBezTo>
                <a:cubicBezTo>
                  <a:pt x="9197806" y="4506087"/>
                  <a:pt x="9153221" y="4639333"/>
                  <a:pt x="9043549" y="4693978"/>
                </a:cubicBezTo>
                <a:cubicBezTo>
                  <a:pt x="8933879" y="4748622"/>
                  <a:pt x="8800655" y="4703973"/>
                  <a:pt x="8745984" y="4594249"/>
                </a:cubicBezTo>
                <a:cubicBezTo>
                  <a:pt x="8691311" y="4484525"/>
                  <a:pt x="8735897" y="4351279"/>
                  <a:pt x="8845568" y="4296634"/>
                </a:cubicBezTo>
                <a:cubicBezTo>
                  <a:pt x="8872986" y="4282973"/>
                  <a:pt x="8901875" y="4275517"/>
                  <a:pt x="8930642" y="4273734"/>
                </a:cubicBezTo>
                <a:close/>
                <a:moveTo>
                  <a:pt x="9842642" y="3718743"/>
                </a:moveTo>
                <a:cubicBezTo>
                  <a:pt x="10017101" y="3707923"/>
                  <a:pt x="10189318" y="3800286"/>
                  <a:pt x="10272210" y="3966645"/>
                </a:cubicBezTo>
                <a:cubicBezTo>
                  <a:pt x="10382732" y="4188458"/>
                  <a:pt x="10292600" y="4457825"/>
                  <a:pt x="10070896" y="4568292"/>
                </a:cubicBezTo>
                <a:cubicBezTo>
                  <a:pt x="9849191" y="4678760"/>
                  <a:pt x="9579867" y="4588498"/>
                  <a:pt x="9469346" y="4366686"/>
                </a:cubicBezTo>
                <a:cubicBezTo>
                  <a:pt x="9358824" y="4144873"/>
                  <a:pt x="9448956" y="3875506"/>
                  <a:pt x="9670660" y="3765038"/>
                </a:cubicBezTo>
                <a:cubicBezTo>
                  <a:pt x="9726087" y="3737421"/>
                  <a:pt x="9784490" y="3722349"/>
                  <a:pt x="9842642" y="37187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369891"/>
                </a:lnTo>
                <a:lnTo>
                  <a:pt x="12124015" y="3410713"/>
                </a:lnTo>
                <a:cubicBezTo>
                  <a:pt x="11792041" y="3581538"/>
                  <a:pt x="11443617" y="3577252"/>
                  <a:pt x="11077457" y="3501725"/>
                </a:cubicBezTo>
                <a:cubicBezTo>
                  <a:pt x="10679189" y="3419860"/>
                  <a:pt x="10271734" y="3358281"/>
                  <a:pt x="9867246" y="3351592"/>
                </a:cubicBezTo>
                <a:cubicBezTo>
                  <a:pt x="9492336" y="3345611"/>
                  <a:pt x="9239136" y="3626329"/>
                  <a:pt x="8994802" y="3878378"/>
                </a:cubicBezTo>
                <a:cubicBezTo>
                  <a:pt x="8385954" y="4506678"/>
                  <a:pt x="7695268" y="4690742"/>
                  <a:pt x="6994655" y="4335637"/>
                </a:cubicBezTo>
                <a:cubicBezTo>
                  <a:pt x="6722938" y="4197922"/>
                  <a:pt x="6494843" y="3948626"/>
                  <a:pt x="6287534" y="3714199"/>
                </a:cubicBezTo>
                <a:cubicBezTo>
                  <a:pt x="5731733" y="3085491"/>
                  <a:pt x="5043559" y="3067499"/>
                  <a:pt x="4392596" y="3392344"/>
                </a:cubicBezTo>
                <a:cubicBezTo>
                  <a:pt x="3930423" y="3623867"/>
                  <a:pt x="3492022" y="3908604"/>
                  <a:pt x="3014500" y="4100222"/>
                </a:cubicBezTo>
                <a:cubicBezTo>
                  <a:pt x="1977820" y="4518409"/>
                  <a:pt x="973242" y="4499486"/>
                  <a:pt x="86414" y="3903305"/>
                </a:cubicBezTo>
                <a:lnTo>
                  <a:pt x="0" y="38405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6AD7426-27E6-F0B5-42B8-535D79A5B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9856"/>
            <a:ext cx="6658405" cy="14511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/>
              <a:t>WORD SCRAMBLE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C0C295E-D654-2359-6E3C-B26A171F8A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31" t="31718" r="15132" b="16773"/>
          <a:stretch/>
        </p:blipFill>
        <p:spPr>
          <a:xfrm>
            <a:off x="439323" y="2140699"/>
            <a:ext cx="11313353" cy="453771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35C7442-6AEF-B29B-D3B7-1B778F25488A}"/>
              </a:ext>
            </a:extLst>
          </p:cNvPr>
          <p:cNvSpPr txBox="1"/>
          <p:nvPr/>
        </p:nvSpPr>
        <p:spPr>
          <a:xfrm>
            <a:off x="4417996" y="2213309"/>
            <a:ext cx="6092791" cy="36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AE10156-DF35-7D34-4E1E-7B884C19E09E}"/>
              </a:ext>
            </a:extLst>
          </p:cNvPr>
          <p:cNvSpPr txBox="1"/>
          <p:nvPr/>
        </p:nvSpPr>
        <p:spPr>
          <a:xfrm>
            <a:off x="4417996" y="2661973"/>
            <a:ext cx="6092791" cy="36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846D4A2-3FCF-6569-3978-AD5CD4901AB9}"/>
              </a:ext>
            </a:extLst>
          </p:cNvPr>
          <p:cNvSpPr txBox="1"/>
          <p:nvPr/>
        </p:nvSpPr>
        <p:spPr>
          <a:xfrm>
            <a:off x="4417996" y="3110637"/>
            <a:ext cx="6092791" cy="36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7D0831C-E685-C208-2972-82FDD135A58B}"/>
              </a:ext>
            </a:extLst>
          </p:cNvPr>
          <p:cNvSpPr txBox="1"/>
          <p:nvPr/>
        </p:nvSpPr>
        <p:spPr>
          <a:xfrm>
            <a:off x="4417996" y="3559301"/>
            <a:ext cx="6092791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7C64742-A691-D674-963E-DB16ED4CECE2}"/>
              </a:ext>
            </a:extLst>
          </p:cNvPr>
          <p:cNvSpPr txBox="1"/>
          <p:nvPr/>
        </p:nvSpPr>
        <p:spPr>
          <a:xfrm>
            <a:off x="4417996" y="4008745"/>
            <a:ext cx="6092791" cy="36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01759E2-546D-3DB9-CBAD-800A3A610C83}"/>
              </a:ext>
            </a:extLst>
          </p:cNvPr>
          <p:cNvSpPr txBox="1"/>
          <p:nvPr/>
        </p:nvSpPr>
        <p:spPr>
          <a:xfrm>
            <a:off x="4417996" y="4464134"/>
            <a:ext cx="7334680" cy="36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C720559-3A07-27FA-209A-1D573BE70026}"/>
              </a:ext>
            </a:extLst>
          </p:cNvPr>
          <p:cNvSpPr txBox="1"/>
          <p:nvPr/>
        </p:nvSpPr>
        <p:spPr>
          <a:xfrm>
            <a:off x="4417996" y="4912798"/>
            <a:ext cx="7334680" cy="36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FB87024-D62A-E243-A03C-3538D6108EC0}"/>
              </a:ext>
            </a:extLst>
          </p:cNvPr>
          <p:cNvSpPr txBox="1"/>
          <p:nvPr/>
        </p:nvSpPr>
        <p:spPr>
          <a:xfrm>
            <a:off x="4417996" y="5361590"/>
            <a:ext cx="7334680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DCEAA520-637C-3BFB-BE5F-3A4580CB718C}"/>
              </a:ext>
            </a:extLst>
          </p:cNvPr>
          <p:cNvSpPr txBox="1"/>
          <p:nvPr/>
        </p:nvSpPr>
        <p:spPr>
          <a:xfrm>
            <a:off x="4417996" y="5818771"/>
            <a:ext cx="7334680" cy="36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7F2719D-B96C-424A-05D1-C27BA222A1D9}"/>
              </a:ext>
            </a:extLst>
          </p:cNvPr>
          <p:cNvSpPr txBox="1"/>
          <p:nvPr/>
        </p:nvSpPr>
        <p:spPr>
          <a:xfrm>
            <a:off x="4417996" y="6265295"/>
            <a:ext cx="7334680" cy="36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820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4594CD-87E8-45FC-A75A-FE5571900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4952"/>
            <a:ext cx="10972800" cy="1325563"/>
          </a:xfrm>
        </p:spPr>
        <p:txBody>
          <a:bodyPr>
            <a:normAutofit/>
          </a:bodyPr>
          <a:lstStyle/>
          <a:p>
            <a:r>
              <a:rPr lang="cs-CZ" sz="5400" dirty="0"/>
              <a:t>STUDENT‘S BOOK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3D1CF5-2458-46E0-AC67-5EBA6042E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30515"/>
            <a:ext cx="11214538" cy="5327485"/>
          </a:xfrm>
        </p:spPr>
        <p:txBody>
          <a:bodyPr>
            <a:noAutofit/>
          </a:bodyPr>
          <a:lstStyle/>
          <a:p>
            <a:r>
              <a:rPr lang="cs-CZ" sz="2400" dirty="0"/>
              <a:t>		</a:t>
            </a:r>
            <a:r>
              <a:rPr lang="cs-CZ" sz="2400" dirty="0" err="1"/>
              <a:t>Watch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video </a:t>
            </a:r>
            <a:r>
              <a:rPr lang="cs-CZ" sz="2400" dirty="0" err="1"/>
              <a:t>from</a:t>
            </a:r>
            <a:r>
              <a:rPr lang="cs-CZ" sz="2400" dirty="0"/>
              <a:t> p. 38</a:t>
            </a:r>
          </a:p>
          <a:p>
            <a:r>
              <a:rPr lang="cs-CZ" sz="2400" dirty="0"/>
              <a:t>p. 50		</a:t>
            </a:r>
            <a:r>
              <a:rPr lang="cs-CZ" sz="2400" dirty="0" err="1"/>
              <a:t>Watch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video.</a:t>
            </a:r>
          </a:p>
          <a:p>
            <a:r>
              <a:rPr lang="cs-CZ" sz="2400" dirty="0"/>
              <a:t>		Read the story.</a:t>
            </a:r>
          </a:p>
          <a:p>
            <a:pPr marL="0" indent="0">
              <a:buNone/>
            </a:pPr>
            <a:r>
              <a:rPr lang="cs-CZ" sz="2400" dirty="0"/>
              <a:t>		Are </a:t>
            </a:r>
            <a:r>
              <a:rPr lang="cs-CZ" sz="2400" dirty="0" err="1"/>
              <a:t>there</a:t>
            </a:r>
            <a:r>
              <a:rPr lang="cs-CZ" sz="2400" dirty="0"/>
              <a:t> any words you don‘t </a:t>
            </a:r>
            <a:r>
              <a:rPr lang="cs-CZ" sz="2400" dirty="0" err="1"/>
              <a:t>understand</a:t>
            </a:r>
            <a:r>
              <a:rPr lang="cs-CZ" sz="2400" dirty="0"/>
              <a:t>?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i="1" dirty="0"/>
              <a:t>		</a:t>
            </a:r>
            <a:r>
              <a:rPr lang="cs-CZ" sz="2400" i="1" dirty="0" err="1"/>
              <a:t>Who</a:t>
            </a:r>
            <a:r>
              <a:rPr lang="cs-CZ" sz="2400" i="1" dirty="0"/>
              <a:t> </a:t>
            </a:r>
            <a:r>
              <a:rPr lang="cs-CZ" sz="2400" i="1" dirty="0" err="1"/>
              <a:t>is</a:t>
            </a:r>
            <a:r>
              <a:rPr lang="cs-CZ" sz="2400" i="1" dirty="0"/>
              <a:t> </a:t>
            </a:r>
            <a:r>
              <a:rPr lang="cs-CZ" sz="2400" i="1" dirty="0" err="1"/>
              <a:t>Matt</a:t>
            </a:r>
            <a:r>
              <a:rPr lang="cs-CZ" sz="2400" i="1" dirty="0"/>
              <a:t> </a:t>
            </a:r>
            <a:r>
              <a:rPr lang="cs-CZ" sz="2400" i="1" dirty="0" err="1"/>
              <a:t>Jenkins</a:t>
            </a:r>
            <a:r>
              <a:rPr lang="cs-CZ" sz="2400" i="1" dirty="0"/>
              <a:t>?</a:t>
            </a:r>
          </a:p>
          <a:p>
            <a:pPr marL="0" indent="0">
              <a:buNone/>
            </a:pPr>
            <a:r>
              <a:rPr lang="cs-CZ" sz="2400" i="1" dirty="0"/>
              <a:t>		</a:t>
            </a:r>
            <a:r>
              <a:rPr lang="cs-CZ" sz="2400" i="1" dirty="0" err="1"/>
              <a:t>Who</a:t>
            </a:r>
            <a:r>
              <a:rPr lang="cs-CZ" sz="2400" i="1" dirty="0"/>
              <a:t> </a:t>
            </a:r>
            <a:r>
              <a:rPr lang="cs-CZ" sz="2400" i="1" dirty="0" err="1"/>
              <a:t>is</a:t>
            </a:r>
            <a:r>
              <a:rPr lang="cs-CZ" sz="2400" i="1" dirty="0"/>
              <a:t> </a:t>
            </a:r>
            <a:r>
              <a:rPr lang="cs-CZ" sz="2400" i="1" dirty="0" err="1"/>
              <a:t>Matt</a:t>
            </a:r>
            <a:r>
              <a:rPr lang="cs-CZ" sz="2400" i="1" dirty="0"/>
              <a:t> </a:t>
            </a:r>
            <a:r>
              <a:rPr lang="cs-CZ" sz="2400" i="1" dirty="0" err="1"/>
              <a:t>Daytona</a:t>
            </a:r>
            <a:r>
              <a:rPr lang="cs-CZ" sz="2400" i="1" dirty="0"/>
              <a:t>?</a:t>
            </a:r>
          </a:p>
          <a:p>
            <a:pPr marL="0" indent="0">
              <a:buNone/>
            </a:pPr>
            <a:r>
              <a:rPr lang="cs-CZ" sz="2400" i="1" dirty="0"/>
              <a:t>		</a:t>
            </a:r>
            <a:r>
              <a:rPr lang="cs-CZ" sz="2400" i="1" dirty="0" err="1"/>
              <a:t>What</a:t>
            </a:r>
            <a:r>
              <a:rPr lang="cs-CZ" sz="2400" i="1" dirty="0"/>
              <a:t> </a:t>
            </a:r>
            <a:r>
              <a:rPr lang="cs-CZ" sz="2400" i="1" dirty="0" err="1"/>
              <a:t>is</a:t>
            </a:r>
            <a:r>
              <a:rPr lang="cs-CZ" sz="2400" i="1" dirty="0"/>
              <a:t> Layla </a:t>
            </a:r>
            <a:r>
              <a:rPr lang="cs-CZ" sz="2400" i="1" dirty="0" err="1"/>
              <a:t>going</a:t>
            </a:r>
            <a:r>
              <a:rPr lang="cs-CZ" sz="2400" i="1" dirty="0"/>
              <a:t> to do in her </a:t>
            </a:r>
            <a:r>
              <a:rPr lang="cs-CZ" sz="2400" i="1" dirty="0" err="1"/>
              <a:t>computer</a:t>
            </a:r>
            <a:r>
              <a:rPr lang="cs-CZ" sz="2400" i="1" dirty="0"/>
              <a:t> game?</a:t>
            </a:r>
          </a:p>
          <a:p>
            <a:pPr marL="0" indent="0">
              <a:buNone/>
            </a:pPr>
            <a:r>
              <a:rPr lang="cs-CZ" sz="2400" i="1" dirty="0"/>
              <a:t>		</a:t>
            </a:r>
            <a:r>
              <a:rPr lang="cs-CZ" sz="2400" i="1" dirty="0" err="1"/>
              <a:t>Why</a:t>
            </a:r>
            <a:r>
              <a:rPr lang="cs-CZ" sz="2400" i="1" dirty="0"/>
              <a:t> </a:t>
            </a:r>
            <a:r>
              <a:rPr lang="cs-CZ" sz="2400" i="1" dirty="0" err="1"/>
              <a:t>is</a:t>
            </a:r>
            <a:r>
              <a:rPr lang="cs-CZ" sz="2400" i="1" dirty="0"/>
              <a:t> Dylan </a:t>
            </a:r>
            <a:r>
              <a:rPr lang="cs-CZ" sz="2400" i="1" dirty="0" err="1"/>
              <a:t>angry</a:t>
            </a:r>
            <a:r>
              <a:rPr lang="cs-CZ" sz="2400" i="1" dirty="0"/>
              <a:t>?</a:t>
            </a:r>
          </a:p>
          <a:p>
            <a:pPr marL="0" indent="0">
              <a:buNone/>
            </a:pPr>
            <a:r>
              <a:rPr lang="cs-CZ" sz="2400" dirty="0"/>
              <a:t>p. 50, ex. 1b) </a:t>
            </a:r>
            <a:r>
              <a:rPr lang="cs-CZ" sz="2400" dirty="0" err="1"/>
              <a:t>Complete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sentences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correct</a:t>
            </a:r>
            <a:r>
              <a:rPr lang="cs-CZ" sz="2400" dirty="0"/>
              <a:t> </a:t>
            </a:r>
            <a:r>
              <a:rPr lang="cs-CZ" sz="2400" dirty="0" err="1"/>
              <a:t>surname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740539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9F1620-2D3F-4D40-8644-1A715E0DE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583" y="604018"/>
            <a:ext cx="5859787" cy="28249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dirty="0"/>
              <a:t>WORKBOOK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A6C702-FF6E-4D68-BB6A-546DAAC74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4583" y="3602038"/>
            <a:ext cx="5859787" cy="256994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p. </a:t>
            </a:r>
            <a:r>
              <a:rPr lang="cs-CZ" sz="3200" dirty="0"/>
              <a:t>4</a:t>
            </a:r>
            <a:r>
              <a:rPr lang="en-US" sz="3200" dirty="0"/>
              <a:t>0, ex. 1, 2</a:t>
            </a:r>
          </a:p>
        </p:txBody>
      </p:sp>
    </p:spTree>
    <p:extLst>
      <p:ext uri="{BB962C8B-B14F-4D97-AF65-F5344CB8AC3E}">
        <p14:creationId xmlns:p14="http://schemas.microsoft.com/office/powerpoint/2010/main" val="3569823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4BDB3A-0701-4B76-A38C-69C8D0405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76656"/>
            <a:ext cx="5927465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HOMEWORK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A55FCA-1FEE-4B61-8929-F31FE6769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3840480"/>
            <a:ext cx="5927465" cy="231584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/>
              <a:t>vocabulary </a:t>
            </a:r>
            <a:r>
              <a:rPr lang="cs-CZ" sz="3200" dirty="0"/>
              <a:t>4</a:t>
            </a:r>
            <a:r>
              <a:rPr lang="en-US" sz="3200" dirty="0"/>
              <a:t>D</a:t>
            </a:r>
          </a:p>
        </p:txBody>
      </p:sp>
      <p:pic>
        <p:nvPicPr>
          <p:cNvPr id="5" name="Grafický objekt 4" descr="Zavřená kniha se souvislou výplní">
            <a:extLst>
              <a:ext uri="{FF2B5EF4-FFF2-40B4-BE49-F238E27FC236}">
                <a16:creationId xmlns:a16="http://schemas.microsoft.com/office/drawing/2014/main" id="{D96C8D88-43DC-4EFF-ADEE-74E284988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39262" y="188674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01887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AnalogousFromDarkSeedLef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46B381"/>
      </a:accent1>
      <a:accent2>
        <a:srgbClr val="3BB14A"/>
      </a:accent2>
      <a:accent3>
        <a:srgbClr val="66B346"/>
      </a:accent3>
      <a:accent4>
        <a:srgbClr val="8BAD39"/>
      </a:accent4>
      <a:accent5>
        <a:srgbClr val="AFA145"/>
      </a:accent5>
      <a:accent6>
        <a:srgbClr val="B1713B"/>
      </a:accent6>
      <a:hlink>
        <a:srgbClr val="83862C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159</Words>
  <Application>Microsoft Office PowerPoint</Application>
  <PresentationFormat>Širokoúhlá obrazovka</PresentationFormat>
  <Paragraphs>30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Avenir Next LT Pro</vt:lpstr>
      <vt:lpstr>Posterama</vt:lpstr>
      <vt:lpstr>Wingdings</vt:lpstr>
      <vt:lpstr>SplashVTI</vt:lpstr>
      <vt:lpstr>Dylan‘s plan</vt:lpstr>
      <vt:lpstr>Lesson Plan</vt:lpstr>
      <vt:lpstr>CHECK  YOUR HOMEWORK!</vt:lpstr>
      <vt:lpstr>CHECK YOUR HOMEWORK!</vt:lpstr>
      <vt:lpstr>WARM-UP!</vt:lpstr>
      <vt:lpstr>WORD SCRAMBLE</vt:lpstr>
      <vt:lpstr>STUDENT‘S BOOK</vt:lpstr>
      <vt:lpstr>WORKBOOK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Dylan‘s plan</dc:title>
  <dc:creator>Smetanová, Radka</dc:creator>
  <cp:lastModifiedBy>Smetanová, Radka</cp:lastModifiedBy>
  <cp:revision>4</cp:revision>
  <dcterms:created xsi:type="dcterms:W3CDTF">2022-03-04T08:08:37Z</dcterms:created>
  <dcterms:modified xsi:type="dcterms:W3CDTF">2025-03-17T06:02:48Z</dcterms:modified>
</cp:coreProperties>
</file>