
<file path=[Content_Types].xml><?xml version="1.0" encoding="utf-8"?>
<Types xmlns="http://schemas.openxmlformats.org/package/2006/content-types">
  <Default Extension="jpeg" ContentType="image/jpeg"/>
  <Default Extension="jpg" ContentType="image/gi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73" r:id="rId3"/>
    <p:sldId id="260" r:id="rId4"/>
    <p:sldId id="261" r:id="rId5"/>
    <p:sldId id="263" r:id="rId6"/>
    <p:sldId id="264" r:id="rId7"/>
    <p:sldId id="276" r:id="rId8"/>
    <p:sldId id="265" r:id="rId9"/>
    <p:sldId id="266" r:id="rId10"/>
    <p:sldId id="267" r:id="rId11"/>
    <p:sldId id="269" r:id="rId12"/>
    <p:sldId id="268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86F620-76B3-4865-9065-073C9B664890}" v="7" dt="2025-03-10T06:11:45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etanová, Radka" userId="3cd5dd29-66b2-4127-b2d5-b2827dc8c452" providerId="ADAL" clId="{AD86F620-76B3-4865-9065-073C9B664890}"/>
    <pc:docChg chg="undo custSel modSld sldOrd">
      <pc:chgData name="Smetanová, Radka" userId="3cd5dd29-66b2-4127-b2d5-b2827dc8c452" providerId="ADAL" clId="{AD86F620-76B3-4865-9065-073C9B664890}" dt="2025-03-10T06:11:45.532" v="50"/>
      <pc:docMkLst>
        <pc:docMk/>
      </pc:docMkLst>
      <pc:sldChg chg="modSp mod ord">
        <pc:chgData name="Smetanová, Radka" userId="3cd5dd29-66b2-4127-b2d5-b2827dc8c452" providerId="ADAL" clId="{AD86F620-76B3-4865-9065-073C9B664890}" dt="2025-03-10T06:10:54.722" v="38"/>
        <pc:sldMkLst>
          <pc:docMk/>
          <pc:sldMk cId="3151914049" sldId="267"/>
        </pc:sldMkLst>
        <pc:picChg chg="mod">
          <ac:chgData name="Smetanová, Radka" userId="3cd5dd29-66b2-4127-b2d5-b2827dc8c452" providerId="ADAL" clId="{AD86F620-76B3-4865-9065-073C9B664890}" dt="2025-03-10T06:10:38.657" v="36" actId="14100"/>
          <ac:picMkLst>
            <pc:docMk/>
            <pc:sldMk cId="3151914049" sldId="267"/>
            <ac:picMk id="5" creationId="{53B34A9B-B48D-4A5E-8764-C6750E7F97A5}"/>
          </ac:picMkLst>
        </pc:picChg>
      </pc:sldChg>
      <pc:sldChg chg="modSp mod modAnim">
        <pc:chgData name="Smetanová, Radka" userId="3cd5dd29-66b2-4127-b2d5-b2827dc8c452" providerId="ADAL" clId="{AD86F620-76B3-4865-9065-073C9B664890}" dt="2025-03-10T06:11:45.532" v="50"/>
        <pc:sldMkLst>
          <pc:docMk/>
          <pc:sldMk cId="183136249" sldId="269"/>
        </pc:sldMkLst>
        <pc:spChg chg="mod">
          <ac:chgData name="Smetanová, Radka" userId="3cd5dd29-66b2-4127-b2d5-b2827dc8c452" providerId="ADAL" clId="{AD86F620-76B3-4865-9065-073C9B664890}" dt="2025-03-10T06:08:48.530" v="6" actId="14100"/>
          <ac:spMkLst>
            <pc:docMk/>
            <pc:sldMk cId="183136249" sldId="269"/>
            <ac:spMk id="7" creationId="{D8345BE4-3320-44A9-BB23-F50BA7B884F0}"/>
          </ac:spMkLst>
        </pc:spChg>
        <pc:spChg chg="mod">
          <ac:chgData name="Smetanová, Radka" userId="3cd5dd29-66b2-4127-b2d5-b2827dc8c452" providerId="ADAL" clId="{AD86F620-76B3-4865-9065-073C9B664890}" dt="2025-03-10T06:09:23.288" v="34" actId="1037"/>
          <ac:spMkLst>
            <pc:docMk/>
            <pc:sldMk cId="183136249" sldId="269"/>
            <ac:spMk id="12" creationId="{0206902E-D5D0-449E-B1C0-16A73666039D}"/>
          </ac:spMkLst>
        </pc:spChg>
        <pc:spChg chg="mod">
          <ac:chgData name="Smetanová, Radka" userId="3cd5dd29-66b2-4127-b2d5-b2827dc8c452" providerId="ADAL" clId="{AD86F620-76B3-4865-9065-073C9B664890}" dt="2025-03-10T06:09:01.340" v="21" actId="1038"/>
          <ac:spMkLst>
            <pc:docMk/>
            <pc:sldMk cId="183136249" sldId="269"/>
            <ac:spMk id="13" creationId="{2C0F7FB7-283E-44F6-A644-7F751D550568}"/>
          </ac:spMkLst>
        </pc:spChg>
        <pc:spChg chg="mod">
          <ac:chgData name="Smetanová, Radka" userId="3cd5dd29-66b2-4127-b2d5-b2827dc8c452" providerId="ADAL" clId="{AD86F620-76B3-4865-9065-073C9B664890}" dt="2025-03-10T06:09:07.994" v="29" actId="14100"/>
          <ac:spMkLst>
            <pc:docMk/>
            <pc:sldMk cId="183136249" sldId="269"/>
            <ac:spMk id="15" creationId="{7B4EFDA6-8514-4A51-BD75-213F46A2F6C3}"/>
          </ac:spMkLst>
        </pc:spChg>
        <pc:spChg chg="mod">
          <ac:chgData name="Smetanová, Radka" userId="3cd5dd29-66b2-4127-b2d5-b2827dc8c452" providerId="ADAL" clId="{AD86F620-76B3-4865-9065-073C9B664890}" dt="2025-03-10T06:09:10.931" v="30" actId="14100"/>
          <ac:spMkLst>
            <pc:docMk/>
            <pc:sldMk cId="183136249" sldId="269"/>
            <ac:spMk id="17" creationId="{1C6B4DFE-C668-4011-B290-41BC6E676798}"/>
          </ac:spMkLst>
        </pc:spChg>
        <pc:picChg chg="mod">
          <ac:chgData name="Smetanová, Radka" userId="3cd5dd29-66b2-4127-b2d5-b2827dc8c452" providerId="ADAL" clId="{AD86F620-76B3-4865-9065-073C9B664890}" dt="2025-03-10T06:11:18.895" v="43" actId="1038"/>
          <ac:picMkLst>
            <pc:docMk/>
            <pc:sldMk cId="183136249" sldId="269"/>
            <ac:picMk id="25" creationId="{43DC5693-D55E-45A5-B54A-B0899BF54471}"/>
          </ac:picMkLst>
        </pc:picChg>
        <pc:picChg chg="mod">
          <ac:chgData name="Smetanová, Radka" userId="3cd5dd29-66b2-4127-b2d5-b2827dc8c452" providerId="ADAL" clId="{AD86F620-76B3-4865-9065-073C9B664890}" dt="2025-03-10T06:11:20.348" v="49" actId="1038"/>
          <ac:picMkLst>
            <pc:docMk/>
            <pc:sldMk cId="183136249" sldId="269"/>
            <ac:picMk id="26" creationId="{1211ABFC-5FC3-4324-8640-32BD821691AC}"/>
          </ac:picMkLst>
        </pc:picChg>
      </pc:sldChg>
      <pc:sldChg chg="modSp mod">
        <pc:chgData name="Smetanová, Radka" userId="3cd5dd29-66b2-4127-b2d5-b2827dc8c452" providerId="ADAL" clId="{AD86F620-76B3-4865-9065-073C9B664890}" dt="2025-03-10T06:07:32.308" v="5" actId="2711"/>
        <pc:sldMkLst>
          <pc:docMk/>
          <pc:sldMk cId="663136835" sldId="276"/>
        </pc:sldMkLst>
        <pc:spChg chg="mod">
          <ac:chgData name="Smetanová, Radka" userId="3cd5dd29-66b2-4127-b2d5-b2827dc8c452" providerId="ADAL" clId="{AD86F620-76B3-4865-9065-073C9B664890}" dt="2025-03-10T06:07:32.308" v="5" actId="2711"/>
          <ac:spMkLst>
            <pc:docMk/>
            <pc:sldMk cId="663136835" sldId="276"/>
            <ac:spMk id="2" creationId="{5478425F-6081-4DFF-996F-45107450D88E}"/>
          </ac:spMkLst>
        </pc:spChg>
        <pc:spChg chg="mod">
          <ac:chgData name="Smetanová, Radka" userId="3cd5dd29-66b2-4127-b2d5-b2827dc8c452" providerId="ADAL" clId="{AD86F620-76B3-4865-9065-073C9B664890}" dt="2025-03-10T06:07:17.733" v="1" actId="6549"/>
          <ac:spMkLst>
            <pc:docMk/>
            <pc:sldMk cId="663136835" sldId="276"/>
            <ac:spMk id="3" creationId="{72A3B215-8C91-4B81-9908-26EA6CAED5DC}"/>
          </ac:spMkLst>
        </pc:spChg>
      </pc:sldChg>
    </pc:docChg>
  </pc:docChgLst>
  <pc:docChgLst>
    <pc:chgData name="Smetanová, Radka" userId="3cd5dd29-66b2-4127-b2d5-b2827dc8c452" providerId="ADAL" clId="{8114A50E-A8BE-40FA-83CF-88C808F1D20A}"/>
    <pc:docChg chg="undo custSel addSld delSld modSld sldOrd">
      <pc:chgData name="Smetanová, Radka" userId="3cd5dd29-66b2-4127-b2d5-b2827dc8c452" providerId="ADAL" clId="{8114A50E-A8BE-40FA-83CF-88C808F1D20A}" dt="2024-03-11T21:16:51.583" v="37" actId="1076"/>
      <pc:docMkLst>
        <pc:docMk/>
      </pc:docMkLst>
      <pc:sldChg chg="del">
        <pc:chgData name="Smetanová, Radka" userId="3cd5dd29-66b2-4127-b2d5-b2827dc8c452" providerId="ADAL" clId="{8114A50E-A8BE-40FA-83CF-88C808F1D20A}" dt="2024-03-11T21:01:54.947" v="22" actId="47"/>
        <pc:sldMkLst>
          <pc:docMk/>
          <pc:sldMk cId="3488125702" sldId="259"/>
        </pc:sldMkLst>
      </pc:sldChg>
      <pc:sldChg chg="delSp modSp add mod setBg delDesignElem">
        <pc:chgData name="Smetanová, Radka" userId="3cd5dd29-66b2-4127-b2d5-b2827dc8c452" providerId="ADAL" clId="{8114A50E-A8BE-40FA-83CF-88C808F1D20A}" dt="2024-03-11T21:16:51.583" v="37" actId="1076"/>
        <pc:sldMkLst>
          <pc:docMk/>
          <pc:sldMk cId="183136249" sldId="269"/>
        </pc:sldMkLst>
        <pc:spChg chg="mod">
          <ac:chgData name="Smetanová, Radka" userId="3cd5dd29-66b2-4127-b2d5-b2827dc8c452" providerId="ADAL" clId="{8114A50E-A8BE-40FA-83CF-88C808F1D20A}" dt="2024-03-11T21:16:51.583" v="37" actId="1076"/>
          <ac:spMkLst>
            <pc:docMk/>
            <pc:sldMk cId="183136249" sldId="269"/>
            <ac:spMk id="2" creationId="{6433F3E3-1298-4072-8935-0E347F26C827}"/>
          </ac:spMkLst>
        </pc:spChg>
        <pc:spChg chg="del">
          <ac:chgData name="Smetanová, Radka" userId="3cd5dd29-66b2-4127-b2d5-b2827dc8c452" providerId="ADAL" clId="{8114A50E-A8BE-40FA-83CF-88C808F1D20A}" dt="2024-03-11T21:16:26.666" v="26"/>
          <ac:spMkLst>
            <pc:docMk/>
            <pc:sldMk cId="183136249" sldId="269"/>
            <ac:spMk id="16" creationId="{97C478F1-26B5-44C9-823B-523B85B112F6}"/>
          </ac:spMkLst>
        </pc:spChg>
        <pc:spChg chg="del">
          <ac:chgData name="Smetanová, Radka" userId="3cd5dd29-66b2-4127-b2d5-b2827dc8c452" providerId="ADAL" clId="{8114A50E-A8BE-40FA-83CF-88C808F1D20A}" dt="2024-03-11T21:16:26.666" v="26"/>
          <ac:spMkLst>
            <pc:docMk/>
            <pc:sldMk cId="183136249" sldId="269"/>
            <ac:spMk id="18" creationId="{8337CC61-9E93-4D80-9F1C-12CE9A0C07F6}"/>
          </ac:spMkLst>
        </pc:spChg>
      </pc:sldChg>
      <pc:sldChg chg="addSp delSp modSp add mod setBg delDesignElem">
        <pc:chgData name="Smetanová, Radka" userId="3cd5dd29-66b2-4127-b2d5-b2827dc8c452" providerId="ADAL" clId="{8114A50E-A8BE-40FA-83CF-88C808F1D20A}" dt="2024-03-11T21:01:18.417" v="14" actId="404"/>
        <pc:sldMkLst>
          <pc:docMk/>
          <pc:sldMk cId="492220286" sldId="273"/>
        </pc:sldMkLst>
        <pc:spChg chg="mod ord">
          <ac:chgData name="Smetanová, Radka" userId="3cd5dd29-66b2-4127-b2d5-b2827dc8c452" providerId="ADAL" clId="{8114A50E-A8BE-40FA-83CF-88C808F1D20A}" dt="2024-03-11T21:01:04.056" v="6" actId="403"/>
          <ac:spMkLst>
            <pc:docMk/>
            <pc:sldMk cId="492220286" sldId="273"/>
            <ac:spMk id="2" creationId="{39762C64-49CF-4208-9F5F-61A4000EA1B7}"/>
          </ac:spMkLst>
        </pc:spChg>
        <pc:spChg chg="mod">
          <ac:chgData name="Smetanová, Radka" userId="3cd5dd29-66b2-4127-b2d5-b2827dc8c452" providerId="ADAL" clId="{8114A50E-A8BE-40FA-83CF-88C808F1D20A}" dt="2024-03-11T21:01:18.417" v="14" actId="404"/>
          <ac:spMkLst>
            <pc:docMk/>
            <pc:sldMk cId="492220286" sldId="273"/>
            <ac:spMk id="3" creationId="{9C8A1656-23D4-40EE-B162-837A68B1EF7F}"/>
          </ac:spMkLst>
        </pc:spChg>
        <pc:spChg chg="del">
          <ac:chgData name="Smetanová, Radka" userId="3cd5dd29-66b2-4127-b2d5-b2827dc8c452" providerId="ADAL" clId="{8114A50E-A8BE-40FA-83CF-88C808F1D20A}" dt="2024-03-11T21:00:52.411" v="1"/>
          <ac:spMkLst>
            <pc:docMk/>
            <pc:sldMk cId="492220286" sldId="273"/>
            <ac:spMk id="7" creationId="{8EBD63AD-33A9-4D22-9A5B-438B663EC924}"/>
          </ac:spMkLst>
        </pc:spChg>
        <pc:spChg chg="del">
          <ac:chgData name="Smetanová, Radka" userId="3cd5dd29-66b2-4127-b2d5-b2827dc8c452" providerId="ADAL" clId="{8114A50E-A8BE-40FA-83CF-88C808F1D20A}" dt="2024-03-11T21:00:52.411" v="1"/>
          <ac:spMkLst>
            <pc:docMk/>
            <pc:sldMk cId="492220286" sldId="273"/>
            <ac:spMk id="8" creationId="{2BAD9CC4-644A-42E5-A6A6-082517FA63B7}"/>
          </ac:spMkLst>
        </pc:spChg>
        <pc:spChg chg="add">
          <ac:chgData name="Smetanová, Radka" userId="3cd5dd29-66b2-4127-b2d5-b2827dc8c452" providerId="ADAL" clId="{8114A50E-A8BE-40FA-83CF-88C808F1D20A}" dt="2024-03-11T21:00:58.169" v="2" actId="26606"/>
          <ac:spMkLst>
            <pc:docMk/>
            <pc:sldMk cId="492220286" sldId="273"/>
            <ac:spMk id="10" creationId="{78632963-757B-40C2-BB84-FC6107A54DAD}"/>
          </ac:spMkLst>
        </pc:spChg>
        <pc:spChg chg="add">
          <ac:chgData name="Smetanová, Radka" userId="3cd5dd29-66b2-4127-b2d5-b2827dc8c452" providerId="ADAL" clId="{8114A50E-A8BE-40FA-83CF-88C808F1D20A}" dt="2024-03-11T21:00:58.169" v="2" actId="26606"/>
          <ac:spMkLst>
            <pc:docMk/>
            <pc:sldMk cId="492220286" sldId="273"/>
            <ac:spMk id="12" creationId="{EE0D13DB-D099-4541-888D-DE0186F1C8F0}"/>
          </ac:spMkLst>
        </pc:spChg>
        <pc:spChg chg="add">
          <ac:chgData name="Smetanová, Radka" userId="3cd5dd29-66b2-4127-b2d5-b2827dc8c452" providerId="ADAL" clId="{8114A50E-A8BE-40FA-83CF-88C808F1D20A}" dt="2024-03-11T21:00:58.169" v="2" actId="26606"/>
          <ac:spMkLst>
            <pc:docMk/>
            <pc:sldMk cId="492220286" sldId="273"/>
            <ac:spMk id="14" creationId="{2853AE55-7E35-44B0-89F1-3F52B262AF33}"/>
          </ac:spMkLst>
        </pc:spChg>
        <pc:spChg chg="add">
          <ac:chgData name="Smetanová, Radka" userId="3cd5dd29-66b2-4127-b2d5-b2827dc8c452" providerId="ADAL" clId="{8114A50E-A8BE-40FA-83CF-88C808F1D20A}" dt="2024-03-11T21:00:58.169" v="2" actId="26606"/>
          <ac:spMkLst>
            <pc:docMk/>
            <pc:sldMk cId="492220286" sldId="273"/>
            <ac:spMk id="16" creationId="{DBC4BE4D-4B50-4F51-9F85-4B5D60B02D81}"/>
          </ac:spMkLst>
        </pc:spChg>
        <pc:picChg chg="mod">
          <ac:chgData name="Smetanová, Radka" userId="3cd5dd29-66b2-4127-b2d5-b2827dc8c452" providerId="ADAL" clId="{8114A50E-A8BE-40FA-83CF-88C808F1D20A}" dt="2024-03-11T21:00:58.169" v="2" actId="26606"/>
          <ac:picMkLst>
            <pc:docMk/>
            <pc:sldMk cId="492220286" sldId="273"/>
            <ac:picMk id="5" creationId="{4A327F70-E51A-F38D-49E4-9C819E602C8A}"/>
          </ac:picMkLst>
        </pc:picChg>
      </pc:sldChg>
      <pc:sldChg chg="addSp delSp modSp add mod ord setBg delDesignElem">
        <pc:chgData name="Smetanová, Radka" userId="3cd5dd29-66b2-4127-b2d5-b2827dc8c452" providerId="ADAL" clId="{8114A50E-A8BE-40FA-83CF-88C808F1D20A}" dt="2024-03-11T21:03:26.959" v="24"/>
        <pc:sldMkLst>
          <pc:docMk/>
          <pc:sldMk cId="663136835" sldId="276"/>
        </pc:sldMkLst>
        <pc:spChg chg="mod ord">
          <ac:chgData name="Smetanová, Radka" userId="3cd5dd29-66b2-4127-b2d5-b2827dc8c452" providerId="ADAL" clId="{8114A50E-A8BE-40FA-83CF-88C808F1D20A}" dt="2024-03-11T21:01:50.050" v="21" actId="26606"/>
          <ac:spMkLst>
            <pc:docMk/>
            <pc:sldMk cId="663136835" sldId="276"/>
            <ac:spMk id="2" creationId="{5478425F-6081-4DFF-996F-45107450D88E}"/>
          </ac:spMkLst>
        </pc:spChg>
        <pc:spChg chg="mod">
          <ac:chgData name="Smetanová, Radka" userId="3cd5dd29-66b2-4127-b2d5-b2827dc8c452" providerId="ADAL" clId="{8114A50E-A8BE-40FA-83CF-88C808F1D20A}" dt="2024-03-11T21:01:50.050" v="21" actId="26606"/>
          <ac:spMkLst>
            <pc:docMk/>
            <pc:sldMk cId="663136835" sldId="276"/>
            <ac:spMk id="3" creationId="{72A3B215-8C91-4B81-9908-26EA6CAED5DC}"/>
          </ac:spMkLst>
        </pc:spChg>
        <pc:spChg chg="add del">
          <ac:chgData name="Smetanová, Radka" userId="3cd5dd29-66b2-4127-b2d5-b2827dc8c452" providerId="ADAL" clId="{8114A50E-A8BE-40FA-83CF-88C808F1D20A}" dt="2024-03-11T21:01:47.728" v="18" actId="26606"/>
          <ac:spMkLst>
            <pc:docMk/>
            <pc:sldMk cId="663136835" sldId="276"/>
            <ac:spMk id="6" creationId="{282E2A95-1A08-4118-83C6-B1CA5648E075}"/>
          </ac:spMkLst>
        </pc:spChg>
        <pc:spChg chg="add del">
          <ac:chgData name="Smetanová, Radka" userId="3cd5dd29-66b2-4127-b2d5-b2827dc8c452" providerId="ADAL" clId="{8114A50E-A8BE-40FA-83CF-88C808F1D20A}" dt="2024-03-11T21:01:47.728" v="18" actId="26606"/>
          <ac:spMkLst>
            <pc:docMk/>
            <pc:sldMk cId="663136835" sldId="276"/>
            <ac:spMk id="7" creationId="{68DC0EC7-60EA-4BD3-BC04-D547DE1B2891}"/>
          </ac:spMkLst>
        </pc:spChg>
        <pc:spChg chg="del">
          <ac:chgData name="Smetanová, Radka" userId="3cd5dd29-66b2-4127-b2d5-b2827dc8c452" providerId="ADAL" clId="{8114A50E-A8BE-40FA-83CF-88C808F1D20A}" dt="2024-03-11T21:01:33.329" v="16"/>
          <ac:spMkLst>
            <pc:docMk/>
            <pc:sldMk cId="663136835" sldId="276"/>
            <ac:spMk id="9" creationId="{C1CA7196-CAF1-4234-8849-E335F0BCA3E8}"/>
          </ac:spMkLst>
        </pc:spChg>
        <pc:spChg chg="del">
          <ac:chgData name="Smetanová, Radka" userId="3cd5dd29-66b2-4127-b2d5-b2827dc8c452" providerId="ADAL" clId="{8114A50E-A8BE-40FA-83CF-88C808F1D20A}" dt="2024-03-11T21:01:33.329" v="16"/>
          <ac:spMkLst>
            <pc:docMk/>
            <pc:sldMk cId="663136835" sldId="276"/>
            <ac:spMk id="11" creationId="{8A7C3535-4FB5-4E5B-BDFE-FA61877AF1A9}"/>
          </ac:spMkLst>
        </pc:spChg>
        <pc:spChg chg="add del">
          <ac:chgData name="Smetanová, Radka" userId="3cd5dd29-66b2-4127-b2d5-b2827dc8c452" providerId="ADAL" clId="{8114A50E-A8BE-40FA-83CF-88C808F1D20A}" dt="2024-03-11T21:01:47.728" v="18" actId="26606"/>
          <ac:spMkLst>
            <pc:docMk/>
            <pc:sldMk cId="663136835" sldId="276"/>
            <ac:spMk id="13" creationId="{2FFEFC7E-85EE-4AC9-A351-FBEB13A1D622}"/>
          </ac:spMkLst>
        </pc:spChg>
        <pc:spChg chg="add del">
          <ac:chgData name="Smetanová, Radka" userId="3cd5dd29-66b2-4127-b2d5-b2827dc8c452" providerId="ADAL" clId="{8114A50E-A8BE-40FA-83CF-88C808F1D20A}" dt="2024-03-11T21:01:47.728" v="18" actId="26606"/>
          <ac:spMkLst>
            <pc:docMk/>
            <pc:sldMk cId="663136835" sldId="276"/>
            <ac:spMk id="15" creationId="{CB2511BB-FC4C-45F3-94EB-661D6806C942}"/>
          </ac:spMkLst>
        </pc:spChg>
        <pc:spChg chg="add del">
          <ac:chgData name="Smetanová, Radka" userId="3cd5dd29-66b2-4127-b2d5-b2827dc8c452" providerId="ADAL" clId="{8114A50E-A8BE-40FA-83CF-88C808F1D20A}" dt="2024-03-11T21:01:50.034" v="20" actId="26606"/>
          <ac:spMkLst>
            <pc:docMk/>
            <pc:sldMk cId="663136835" sldId="276"/>
            <ac:spMk id="17" creationId="{0BBB6B01-5B73-410C-B70E-8CF2FA470D11}"/>
          </ac:spMkLst>
        </pc:spChg>
        <pc:spChg chg="add del">
          <ac:chgData name="Smetanová, Radka" userId="3cd5dd29-66b2-4127-b2d5-b2827dc8c452" providerId="ADAL" clId="{8114A50E-A8BE-40FA-83CF-88C808F1D20A}" dt="2024-03-11T21:01:50.034" v="20" actId="26606"/>
          <ac:spMkLst>
            <pc:docMk/>
            <pc:sldMk cId="663136835" sldId="276"/>
            <ac:spMk id="18" creationId="{8712F587-12D0-435C-8E3F-F44C36EE71B8}"/>
          </ac:spMkLst>
        </pc:spChg>
        <pc:spChg chg="add">
          <ac:chgData name="Smetanová, Radka" userId="3cd5dd29-66b2-4127-b2d5-b2827dc8c452" providerId="ADAL" clId="{8114A50E-A8BE-40FA-83CF-88C808F1D20A}" dt="2024-03-11T21:01:50.050" v="21" actId="26606"/>
          <ac:spMkLst>
            <pc:docMk/>
            <pc:sldMk cId="663136835" sldId="276"/>
            <ac:spMk id="20" creationId="{282E2A95-1A08-4118-83C6-B1CA5648E075}"/>
          </ac:spMkLst>
        </pc:spChg>
        <pc:spChg chg="add">
          <ac:chgData name="Smetanová, Radka" userId="3cd5dd29-66b2-4127-b2d5-b2827dc8c452" providerId="ADAL" clId="{8114A50E-A8BE-40FA-83CF-88C808F1D20A}" dt="2024-03-11T21:01:50.050" v="21" actId="26606"/>
          <ac:spMkLst>
            <pc:docMk/>
            <pc:sldMk cId="663136835" sldId="276"/>
            <ac:spMk id="21" creationId="{68DC0EC7-60EA-4BD3-BC04-D547DE1B2891}"/>
          </ac:spMkLst>
        </pc:spChg>
        <pc:spChg chg="add">
          <ac:chgData name="Smetanová, Radka" userId="3cd5dd29-66b2-4127-b2d5-b2827dc8c452" providerId="ADAL" clId="{8114A50E-A8BE-40FA-83CF-88C808F1D20A}" dt="2024-03-11T21:01:50.050" v="21" actId="26606"/>
          <ac:spMkLst>
            <pc:docMk/>
            <pc:sldMk cId="663136835" sldId="276"/>
            <ac:spMk id="22" creationId="{2FFEFC7E-85EE-4AC9-A351-FBEB13A1D622}"/>
          </ac:spMkLst>
        </pc:spChg>
        <pc:spChg chg="add">
          <ac:chgData name="Smetanová, Radka" userId="3cd5dd29-66b2-4127-b2d5-b2827dc8c452" providerId="ADAL" clId="{8114A50E-A8BE-40FA-83CF-88C808F1D20A}" dt="2024-03-11T21:01:50.050" v="21" actId="26606"/>
          <ac:spMkLst>
            <pc:docMk/>
            <pc:sldMk cId="663136835" sldId="276"/>
            <ac:spMk id="23" creationId="{CB2511BB-FC4C-45F3-94EB-661D6806C942}"/>
          </ac:spMkLst>
        </pc:spChg>
        <pc:picChg chg="mod">
          <ac:chgData name="Smetanová, Radka" userId="3cd5dd29-66b2-4127-b2d5-b2827dc8c452" providerId="ADAL" clId="{8114A50E-A8BE-40FA-83CF-88C808F1D20A}" dt="2024-03-11T21:01:50.050" v="21" actId="26606"/>
          <ac:picMkLst>
            <pc:docMk/>
            <pc:sldMk cId="663136835" sldId="276"/>
            <ac:picMk id="4" creationId="{18C4F35A-5F42-4133-B5E5-1CD83C12CC4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8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50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6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5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4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6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1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0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3/10/2025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2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14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5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84" r:id="rId5"/>
    <p:sldLayoutId id="2147483690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800" i="1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carnival.com/wheels/warm-up-questions-year-61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ppity.net/fc.php?k=1z63kMWGQGnkm-JcfFqaF3GquTkJiRWsHoIRk8IuYLCY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6F7F177-4AE8-4934-A7F6-B3910259F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AC2350-FA6C-4B24-9A17-926C160E8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637C44-0146-4C54-A1A1-57BC8E6C3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520241-EB88-4FFC-AC01-8E36882A9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4277032"/>
            <a:ext cx="9732773" cy="943440"/>
          </a:xfrm>
        </p:spPr>
        <p:txBody>
          <a:bodyPr>
            <a:normAutofit/>
          </a:bodyPr>
          <a:lstStyle/>
          <a:p>
            <a:r>
              <a:rPr lang="cs-CZ" sz="5400" dirty="0"/>
              <a:t>The </a:t>
            </a:r>
            <a:r>
              <a:rPr lang="cs-CZ" sz="5400" dirty="0" err="1"/>
              <a:t>Tailor</a:t>
            </a:r>
            <a:r>
              <a:rPr lang="cs-CZ" sz="5400" dirty="0"/>
              <a:t> of </a:t>
            </a:r>
            <a:r>
              <a:rPr lang="cs-CZ" sz="5400" dirty="0" err="1"/>
              <a:t>Swaffham</a:t>
            </a:r>
            <a:endParaRPr lang="cs-CZ" sz="5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C8A008-1D26-4440-A088-E8B9E197E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220471"/>
            <a:ext cx="9517450" cy="7477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sz="1200" dirty="0"/>
              <a:t>some/any/</a:t>
            </a:r>
            <a:r>
              <a:rPr lang="cs-CZ" sz="1200" dirty="0" err="1"/>
              <a:t>every</a:t>
            </a:r>
            <a:r>
              <a:rPr lang="cs-CZ" sz="1200" dirty="0"/>
              <a:t>/no –body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sz="1200" dirty="0"/>
              <a:t>some/any/</a:t>
            </a:r>
            <a:r>
              <a:rPr lang="cs-CZ" sz="1200" dirty="0" err="1"/>
              <a:t>every</a:t>
            </a:r>
            <a:r>
              <a:rPr lang="cs-CZ" sz="1200" dirty="0"/>
              <a:t>/no – </a:t>
            </a:r>
            <a:r>
              <a:rPr lang="cs-CZ" sz="1200" dirty="0" err="1"/>
              <a:t>thing</a:t>
            </a:r>
            <a:endParaRPr lang="cs-CZ" sz="12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cs-CZ" sz="1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B310E7-DE5C-4964-8CBB-E87A22B5B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D0BA2-2FCA-496D-A55A-C56A7B3E0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158404-99A1-4EB0-B63C-8744C273A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1848EA8-FE52-4762-AE9B-5D1DD4C33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Video 3">
            <a:extLst>
              <a:ext uri="{FF2B5EF4-FFF2-40B4-BE49-F238E27FC236}">
                <a16:creationId xmlns:a16="http://schemas.microsoft.com/office/drawing/2014/main" id="{5B147E40-D02C-4C13-A3EC-9BF7A7951E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09" r="1" b="1"/>
          <a:stretch/>
        </p:blipFill>
        <p:spPr>
          <a:xfrm>
            <a:off x="3523827" y="1395172"/>
            <a:ext cx="5144345" cy="288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4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53B34A9B-B48D-4A5E-8764-C6750E7F97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33" t="37777" r="33500" b="21927"/>
          <a:stretch/>
        </p:blipFill>
        <p:spPr>
          <a:xfrm>
            <a:off x="791737" y="254663"/>
            <a:ext cx="5207619" cy="63233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625365-7426-46CE-AF14-6F4830B1A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cs-CZ" sz="4400" dirty="0"/>
              <a:t>WHERE IS SWAFFHAM?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F803AE-561F-4D11-8C89-032B7E168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i="1" dirty="0" err="1"/>
              <a:t>How</a:t>
            </a:r>
            <a:r>
              <a:rPr lang="cs-CZ" sz="1800" i="1" dirty="0"/>
              <a:t> far is </a:t>
            </a:r>
            <a:r>
              <a:rPr lang="cs-CZ" sz="1800" i="1" dirty="0" err="1"/>
              <a:t>it</a:t>
            </a:r>
            <a:r>
              <a:rPr lang="cs-CZ" sz="1800" i="1" dirty="0"/>
              <a:t> from London? </a:t>
            </a:r>
          </a:p>
          <a:p>
            <a:r>
              <a:rPr lang="cs-CZ" sz="1800" dirty="0"/>
              <a:t>169 km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i="1" dirty="0"/>
              <a:t>The </a:t>
            </a:r>
            <a:r>
              <a:rPr lang="cs-CZ" sz="1800" i="1" dirty="0" err="1"/>
              <a:t>journey</a:t>
            </a:r>
            <a:r>
              <a:rPr lang="cs-CZ" sz="1800" i="1" dirty="0"/>
              <a:t> to London </a:t>
            </a:r>
            <a:r>
              <a:rPr lang="cs-CZ" sz="1800" i="1" dirty="0" err="1"/>
              <a:t>took</a:t>
            </a:r>
            <a:r>
              <a:rPr lang="cs-CZ" sz="1800" i="1" dirty="0"/>
              <a:t> 4 </a:t>
            </a:r>
            <a:r>
              <a:rPr lang="cs-CZ" sz="1800" i="1" dirty="0" err="1"/>
              <a:t>days</a:t>
            </a:r>
            <a:r>
              <a:rPr lang="cs-CZ" sz="1800" i="1" dirty="0"/>
              <a:t>. </a:t>
            </a:r>
            <a:br>
              <a:rPr lang="cs-CZ" sz="1800" i="1" dirty="0"/>
            </a:br>
            <a:r>
              <a:rPr lang="cs-CZ" sz="1800" i="1" dirty="0" err="1"/>
              <a:t>How</a:t>
            </a:r>
            <a:r>
              <a:rPr lang="cs-CZ" sz="1800" i="1" dirty="0"/>
              <a:t> many </a:t>
            </a:r>
            <a:r>
              <a:rPr lang="cs-CZ" sz="1800" i="1" dirty="0" err="1"/>
              <a:t>kilometers</a:t>
            </a:r>
            <a:r>
              <a:rPr lang="cs-CZ" sz="1800" i="1" dirty="0"/>
              <a:t> </a:t>
            </a:r>
            <a:r>
              <a:rPr lang="cs-CZ" sz="1800" i="1" dirty="0" err="1"/>
              <a:t>did</a:t>
            </a:r>
            <a:r>
              <a:rPr lang="cs-CZ" sz="1800" i="1" dirty="0"/>
              <a:t> he </a:t>
            </a:r>
            <a:r>
              <a:rPr lang="cs-CZ" sz="1800" i="1" dirty="0" err="1"/>
              <a:t>walk</a:t>
            </a:r>
            <a:r>
              <a:rPr lang="cs-CZ" sz="1800" i="1" dirty="0"/>
              <a:t> a </a:t>
            </a:r>
            <a:r>
              <a:rPr lang="cs-CZ" sz="1800" i="1" dirty="0" err="1"/>
              <a:t>day</a:t>
            </a:r>
            <a:r>
              <a:rPr lang="cs-CZ" sz="1800" i="1" dirty="0"/>
              <a:t>? </a:t>
            </a:r>
          </a:p>
          <a:p>
            <a:r>
              <a:rPr lang="cs-CZ" sz="1800" dirty="0"/>
              <a:t>He </a:t>
            </a:r>
            <a:r>
              <a:rPr lang="cs-CZ" sz="1800" dirty="0" err="1"/>
              <a:t>walked</a:t>
            </a:r>
            <a:r>
              <a:rPr lang="cs-CZ" sz="1800" dirty="0"/>
              <a:t> </a:t>
            </a:r>
            <a:r>
              <a:rPr lang="cs-CZ" sz="1800" dirty="0" err="1"/>
              <a:t>approximately</a:t>
            </a:r>
            <a:r>
              <a:rPr lang="cs-CZ" sz="1800" dirty="0"/>
              <a:t> 42 km a </a:t>
            </a:r>
            <a:r>
              <a:rPr lang="cs-CZ" sz="1800" dirty="0" err="1"/>
              <a:t>day</a:t>
            </a:r>
            <a:r>
              <a:rPr 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1914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3F3E3-1298-4072-8935-0E347F26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2" y="2351149"/>
            <a:ext cx="4923184" cy="156439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kern="1200" cap="all" spc="3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INDEFINITE PRONOUNS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9B4AE0B-AA5D-491D-A010-6786CF22B66C}"/>
              </a:ext>
            </a:extLst>
          </p:cNvPr>
          <p:cNvGraphicFramePr>
            <a:graphicFrameLocks noGrp="1"/>
          </p:cNvGraphicFramePr>
          <p:nvPr/>
        </p:nvGraphicFramePr>
        <p:xfrm>
          <a:off x="5009321" y="1550503"/>
          <a:ext cx="6745356" cy="3591339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845818">
                  <a:extLst>
                    <a:ext uri="{9D8B030D-6E8A-4147-A177-3AD203B41FA5}">
                      <a16:colId xmlns:a16="http://schemas.microsoft.com/office/drawing/2014/main" val="2589498244"/>
                    </a:ext>
                  </a:extLst>
                </a:gridCol>
                <a:gridCol w="1665424">
                  <a:extLst>
                    <a:ext uri="{9D8B030D-6E8A-4147-A177-3AD203B41FA5}">
                      <a16:colId xmlns:a16="http://schemas.microsoft.com/office/drawing/2014/main" val="983653189"/>
                    </a:ext>
                  </a:extLst>
                </a:gridCol>
                <a:gridCol w="1485028">
                  <a:extLst>
                    <a:ext uri="{9D8B030D-6E8A-4147-A177-3AD203B41FA5}">
                      <a16:colId xmlns:a16="http://schemas.microsoft.com/office/drawing/2014/main" val="822512039"/>
                    </a:ext>
                  </a:extLst>
                </a:gridCol>
                <a:gridCol w="1749086">
                  <a:extLst>
                    <a:ext uri="{9D8B030D-6E8A-4147-A177-3AD203B41FA5}">
                      <a16:colId xmlns:a16="http://schemas.microsoft.com/office/drawing/2014/main" val="3772224724"/>
                    </a:ext>
                  </a:extLst>
                </a:gridCol>
              </a:tblGrid>
              <a:tr h="769959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400" b="0" i="0" u="none" strike="noStrike" cap="none" spc="6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-body</a:t>
                      </a:r>
                      <a:endParaRPr lang="cs-CZ" sz="2400" b="0" i="0" u="none" strike="noStrike" cap="none" spc="6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400" b="0" i="0" u="none" strike="noStrike" cap="none" spc="6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-one</a:t>
                      </a:r>
                      <a:endParaRPr lang="cs-CZ" sz="24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400" b="0" i="0" u="none" strike="noStrike" cap="none" spc="6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-thing</a:t>
                      </a:r>
                      <a:endParaRPr lang="cs-CZ" sz="24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400" b="0" i="0" u="none" strike="noStrike" cap="none" spc="6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-where</a:t>
                      </a:r>
                      <a:endParaRPr lang="cs-CZ" sz="2400" b="0" i="0" u="none" strike="noStrike" cap="none" spc="6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164049"/>
                  </a:ext>
                </a:extLst>
              </a:tr>
              <a:tr h="7053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everybody</a:t>
                      </a:r>
                      <a:endParaRPr lang="cs-CZ" sz="2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2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711219"/>
                  </a:ext>
                </a:extLst>
              </a:tr>
              <a:tr h="7053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1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21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someone</a:t>
                      </a:r>
                      <a:endParaRPr lang="cs-CZ" sz="2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083996"/>
                  </a:ext>
                </a:extLst>
              </a:tr>
              <a:tr h="7053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21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2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2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anywhere</a:t>
                      </a:r>
                      <a:endParaRPr lang="cs-CZ" sz="2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7050610"/>
                  </a:ext>
                </a:extLst>
              </a:tr>
              <a:tr h="7053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21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cs-CZ" sz="21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</a:t>
                      </a:r>
                      <a:endParaRPr lang="cs-CZ" sz="2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nothing</a:t>
                      </a:r>
                      <a:endParaRPr lang="cs-CZ" sz="2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2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352" marR="166352" marT="13609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0251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D8345BE4-3320-44A9-BB23-F50BA7B884F0}"/>
              </a:ext>
            </a:extLst>
          </p:cNvPr>
          <p:cNvSpPr txBox="1"/>
          <p:nvPr/>
        </p:nvSpPr>
        <p:spPr>
          <a:xfrm>
            <a:off x="7088257" y="2624795"/>
            <a:ext cx="14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EVERYONE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206902E-D5D0-449E-B1C0-16A73666039D}"/>
              </a:ext>
            </a:extLst>
          </p:cNvPr>
          <p:cNvSpPr txBox="1"/>
          <p:nvPr/>
        </p:nvSpPr>
        <p:spPr>
          <a:xfrm>
            <a:off x="8430321" y="2624795"/>
            <a:ext cx="1741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EVERYTHING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C0F7FB7-283E-44F6-A644-7F751D550568}"/>
              </a:ext>
            </a:extLst>
          </p:cNvPr>
          <p:cNvSpPr txBox="1"/>
          <p:nvPr/>
        </p:nvSpPr>
        <p:spPr>
          <a:xfrm>
            <a:off x="10077468" y="2638047"/>
            <a:ext cx="186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EVERYWHERE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03E7517-B24C-49E0-A8DF-D48CD7F4052F}"/>
              </a:ext>
            </a:extLst>
          </p:cNvPr>
          <p:cNvSpPr txBox="1"/>
          <p:nvPr/>
        </p:nvSpPr>
        <p:spPr>
          <a:xfrm>
            <a:off x="5214730" y="3244334"/>
            <a:ext cx="15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SOMEBODY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B4EFDA6-8514-4A51-BD75-213F46A2F6C3}"/>
              </a:ext>
            </a:extLst>
          </p:cNvPr>
          <p:cNvSpPr txBox="1"/>
          <p:nvPr/>
        </p:nvSpPr>
        <p:spPr>
          <a:xfrm>
            <a:off x="8607286" y="3298208"/>
            <a:ext cx="1616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SOMETHING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C6B4DFE-C668-4011-B290-41BC6E676798}"/>
              </a:ext>
            </a:extLst>
          </p:cNvPr>
          <p:cNvSpPr txBox="1"/>
          <p:nvPr/>
        </p:nvSpPr>
        <p:spPr>
          <a:xfrm>
            <a:off x="10077468" y="3298208"/>
            <a:ext cx="180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SOMEWHERE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557E955-433C-4505-900E-0EED7437E738}"/>
              </a:ext>
            </a:extLst>
          </p:cNvPr>
          <p:cNvSpPr txBox="1"/>
          <p:nvPr/>
        </p:nvSpPr>
        <p:spPr>
          <a:xfrm>
            <a:off x="5330687" y="4008422"/>
            <a:ext cx="15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ANYBODY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C801E56-2D60-4C3A-B635-EB37259B40D2}"/>
              </a:ext>
            </a:extLst>
          </p:cNvPr>
          <p:cNvSpPr txBox="1"/>
          <p:nvPr/>
        </p:nvSpPr>
        <p:spPr>
          <a:xfrm>
            <a:off x="7076660" y="3999706"/>
            <a:ext cx="15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ANYONE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739C43D-56F9-4379-A24E-96DC2DA61ADB}"/>
              </a:ext>
            </a:extLst>
          </p:cNvPr>
          <p:cNvSpPr txBox="1"/>
          <p:nvPr/>
        </p:nvSpPr>
        <p:spPr>
          <a:xfrm>
            <a:off x="8607287" y="3986454"/>
            <a:ext cx="15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ANYTHING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A892C94-7AB1-4448-8AF2-B2301D8BE9BA}"/>
              </a:ext>
            </a:extLst>
          </p:cNvPr>
          <p:cNvSpPr txBox="1"/>
          <p:nvPr/>
        </p:nvSpPr>
        <p:spPr>
          <a:xfrm>
            <a:off x="5330687" y="4681835"/>
            <a:ext cx="15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NOBODY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B7262681-73EA-422D-A61A-4FFDF5E59BF7}"/>
              </a:ext>
            </a:extLst>
          </p:cNvPr>
          <p:cNvSpPr txBox="1"/>
          <p:nvPr/>
        </p:nvSpPr>
        <p:spPr>
          <a:xfrm>
            <a:off x="10286997" y="4700991"/>
            <a:ext cx="15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NOWHERE</a:t>
            </a:r>
          </a:p>
        </p:txBody>
      </p:sp>
      <p:pic>
        <p:nvPicPr>
          <p:cNvPr id="24" name="Picture 2" descr="Orange Emoticon Ball Blushing Doodle Icon Stock Vector (Royalty Free)  1881441949 | Shutterstock">
            <a:extLst>
              <a:ext uri="{FF2B5EF4-FFF2-40B4-BE49-F238E27FC236}">
                <a16:creationId xmlns:a16="http://schemas.microsoft.com/office/drawing/2014/main" id="{B5A8E83B-4868-4616-A873-670152C49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43" b="90000" l="6154" r="95385">
                        <a14:foregroundMark x1="6923" y1="40714" x2="6923" y2="40714"/>
                        <a14:foregroundMark x1="49615" y1="8571" x2="49615" y2="8571"/>
                        <a14:foregroundMark x1="95769" y1="35714" x2="95769" y2="35714"/>
                        <a14:foregroundMark x1="81538" y1="43214" x2="21923" y2="28571"/>
                        <a14:foregroundMark x1="24231" y1="37500" x2="40000" y2="52143"/>
                        <a14:foregroundMark x1="40000" y1="52143" x2="53846" y2="30714"/>
                        <a14:foregroundMark x1="53846" y1="30714" x2="32308" y2="48929"/>
                        <a14:foregroundMark x1="32308" y1="48929" x2="31923" y2="58929"/>
                        <a14:foregroundMark x1="40385" y1="32143" x2="40385" y2="32143"/>
                        <a14:foregroundMark x1="36154" y1="43214" x2="36154" y2="43214"/>
                        <a14:foregroundMark x1="42692" y1="30714" x2="42692" y2="30714"/>
                        <a14:foregroundMark x1="36538" y1="41786" x2="36538" y2="41786"/>
                        <a14:foregroundMark x1="62692" y1="41071" x2="62692" y2="41071"/>
                        <a14:foregroundMark x1="73077" y1="31786" x2="73077" y2="31786"/>
                        <a14:foregroundMark x1="67692" y1="31071" x2="76923" y2="58571"/>
                        <a14:foregroundMark x1="76923" y1="58571" x2="76923" y2="58571"/>
                        <a14:foregroundMark x1="63077" y1="42857" x2="63077" y2="42857"/>
                        <a14:foregroundMark x1="68846" y1="55714" x2="68846" y2="55714"/>
                        <a14:foregroundMark x1="76923" y1="46429" x2="52308" y2="63929"/>
                        <a14:foregroundMark x1="50385" y1="4643" x2="50385" y2="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031" y="2426596"/>
            <a:ext cx="472515" cy="50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43DC5693-D55E-45A5-B54A-B0899BF54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08" b="99077" l="1943" r="97853">
                        <a14:foregroundMark x1="30266" y1="7769" x2="68200" y2="5154"/>
                        <a14:foregroundMark x1="68200" y1="5154" x2="71677" y2="5154"/>
                        <a14:foregroundMark x1="61656" y1="1846" x2="61656" y2="1846"/>
                        <a14:foregroundMark x1="5726" y1="82846" x2="5726" y2="82846"/>
                        <a14:foregroundMark x1="14213" y1="79385" x2="14213" y2="79385"/>
                        <a14:foregroundMark x1="15542" y1="74692" x2="12065" y2="82615"/>
                        <a14:foregroundMark x1="12065" y1="82615" x2="6033" y2="80615"/>
                        <a14:foregroundMark x1="2454" y1="81231" x2="16871" y2="81385"/>
                        <a14:foregroundMark x1="16871" y1="81385" x2="17996" y2="81000"/>
                        <a14:foregroundMark x1="3783" y1="79615" x2="10123" y2="79615"/>
                        <a14:foregroundMark x1="1943" y1="82462" x2="11247" y2="83231"/>
                        <a14:foregroundMark x1="11247" y1="83231" x2="18303" y2="81462"/>
                        <a14:foregroundMark x1="20143" y1="84923" x2="20143" y2="84923"/>
                        <a14:foregroundMark x1="27505" y1="87154" x2="27505" y2="87154"/>
                        <a14:foregroundMark x1="23722" y1="88385" x2="23722" y2="88385"/>
                        <a14:foregroundMark x1="28630" y1="86769" x2="28630" y2="86769"/>
                        <a14:foregroundMark x1="13395" y1="84308" x2="13395" y2="84308"/>
                        <a14:foregroundMark x1="15235" y1="84308" x2="15235" y2="84308"/>
                        <a14:foregroundMark x1="40082" y1="73615" x2="42025" y2="96231"/>
                        <a14:foregroundMark x1="54294" y1="79769" x2="54294" y2="71000"/>
                        <a14:foregroundMark x1="47751" y1="74692" x2="61861" y2="75462"/>
                        <a14:foregroundMark x1="38446" y1="74692" x2="52863" y2="76538"/>
                        <a14:foregroundMark x1="47751" y1="72231" x2="47751" y2="72231"/>
                        <a14:foregroundMark x1="83947" y1="80615" x2="83947" y2="80615"/>
                        <a14:foregroundMark x1="85890" y1="74692" x2="86912" y2="82615"/>
                        <a14:foregroundMark x1="86912" y1="82615" x2="96830" y2="81462"/>
                        <a14:foregroundMark x1="91616" y1="80000" x2="91616" y2="80000"/>
                        <a14:foregroundMark x1="95399" y1="79615" x2="95399" y2="79615"/>
                        <a14:foregroundMark x1="97853" y1="81000" x2="97853" y2="81000"/>
                        <a14:foregroundMark x1="33538" y1="93538" x2="33538" y2="93538"/>
                        <a14:foregroundMark x1="32413" y1="92923" x2="32413" y2="92923"/>
                        <a14:foregroundMark x1="37628" y1="97000" x2="37628" y2="97000"/>
                        <a14:foregroundMark x1="47955" y1="99077" x2="47955" y2="99077"/>
                        <a14:foregroundMark x1="41411" y1="68538" x2="41411" y2="68538"/>
                        <a14:foregroundMark x1="54806" y1="66846" x2="54806" y2="66846"/>
                        <a14:foregroundMark x1="54908" y1="1308" x2="54908" y2="1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5633" y="3811552"/>
            <a:ext cx="496668" cy="660193"/>
          </a:xfrm>
          <a:prstGeom prst="rect">
            <a:avLst/>
          </a:prstGeom>
        </p:spPr>
      </p:pic>
      <p:pic>
        <p:nvPicPr>
          <p:cNvPr id="26" name="Picture 6" descr="cartoon tick and cross - Clip Art Library">
            <a:extLst>
              <a:ext uri="{FF2B5EF4-FFF2-40B4-BE49-F238E27FC236}">
                <a16:creationId xmlns:a16="http://schemas.microsoft.com/office/drawing/2014/main" id="{1211ABFC-5FC3-4324-8640-32BD82169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1" b="96429" l="6250" r="93304">
                        <a14:foregroundMark x1="24107" y1="6696" x2="24107" y2="6696"/>
                        <a14:foregroundMark x1="7143" y1="96429" x2="7143" y2="96429"/>
                        <a14:foregroundMark x1="6250" y1="91518" x2="6250" y2="91518"/>
                        <a14:foregroundMark x1="90179" y1="92857" x2="90179" y2="92857"/>
                        <a14:foregroundMark x1="93304" y1="47321" x2="93304" y2="47321"/>
                        <a14:foregroundMark x1="70982" y1="4464" x2="70982" y2="4464"/>
                        <a14:foregroundMark x1="24107" y1="3571" x2="24107" y2="3571"/>
                        <a14:foregroundMark x1="10268" y1="74554" x2="10268" y2="74554"/>
                        <a14:foregroundMark x1="10268" y1="60268" x2="10268" y2="60268"/>
                        <a14:foregroundMark x1="11607" y1="56250" x2="11607" y2="56250"/>
                        <a14:foregroundMark x1="36607" y1="36161" x2="64286" y2="44196"/>
                        <a14:foregroundMark x1="64286" y1="44196" x2="64732" y2="44196"/>
                        <a14:foregroundMark x1="58929" y1="42857" x2="41071" y2="50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91" y="3869382"/>
            <a:ext cx="499656" cy="49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Orange Emoticon Ball Blushing Doodle Icon Stock Vector (Royalty Free)  1881441949 | Shutterstock">
            <a:extLst>
              <a:ext uri="{FF2B5EF4-FFF2-40B4-BE49-F238E27FC236}">
                <a16:creationId xmlns:a16="http://schemas.microsoft.com/office/drawing/2014/main" id="{49CE10DB-9299-4FA9-8342-339EAD6B5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43" b="90000" l="6154" r="95385">
                        <a14:foregroundMark x1="6923" y1="40714" x2="6923" y2="40714"/>
                        <a14:foregroundMark x1="49615" y1="8571" x2="49615" y2="8571"/>
                        <a14:foregroundMark x1="95769" y1="35714" x2="95769" y2="35714"/>
                        <a14:foregroundMark x1="81538" y1="43214" x2="21923" y2="28571"/>
                        <a14:foregroundMark x1="24231" y1="37500" x2="40000" y2="52143"/>
                        <a14:foregroundMark x1="40000" y1="52143" x2="53846" y2="30714"/>
                        <a14:foregroundMark x1="53846" y1="30714" x2="32308" y2="48929"/>
                        <a14:foregroundMark x1="32308" y1="48929" x2="31923" y2="58929"/>
                        <a14:foregroundMark x1="40385" y1="32143" x2="40385" y2="32143"/>
                        <a14:foregroundMark x1="36154" y1="43214" x2="36154" y2="43214"/>
                        <a14:foregroundMark x1="42692" y1="30714" x2="42692" y2="30714"/>
                        <a14:foregroundMark x1="36538" y1="41786" x2="36538" y2="41786"/>
                        <a14:foregroundMark x1="62692" y1="41071" x2="62692" y2="41071"/>
                        <a14:foregroundMark x1="73077" y1="31786" x2="73077" y2="31786"/>
                        <a14:foregroundMark x1="67692" y1="31071" x2="76923" y2="58571"/>
                        <a14:foregroundMark x1="76923" y1="58571" x2="76923" y2="58571"/>
                        <a14:foregroundMark x1="63077" y1="42857" x2="63077" y2="42857"/>
                        <a14:foregroundMark x1="68846" y1="55714" x2="68846" y2="55714"/>
                        <a14:foregroundMark x1="76923" y1="46429" x2="52308" y2="63929"/>
                        <a14:foregroundMark x1="50385" y1="4643" x2="50385" y2="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7" y="3133345"/>
            <a:ext cx="472515" cy="50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Orange Emoticon Ball Blushing Doodle Icon Stock Vector (Royalty Free)  1881441949 | Shutterstock">
            <a:extLst>
              <a:ext uri="{FF2B5EF4-FFF2-40B4-BE49-F238E27FC236}">
                <a16:creationId xmlns:a16="http://schemas.microsoft.com/office/drawing/2014/main" id="{8C17AB33-5628-4C63-82F9-6CDF72C1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43" b="90000" l="6154" r="95385">
                        <a14:foregroundMark x1="6923" y1="40714" x2="6923" y2="40714"/>
                        <a14:foregroundMark x1="49615" y1="8571" x2="49615" y2="8571"/>
                        <a14:foregroundMark x1="95769" y1="35714" x2="95769" y2="35714"/>
                        <a14:foregroundMark x1="81538" y1="43214" x2="21923" y2="28571"/>
                        <a14:foregroundMark x1="24231" y1="37500" x2="40000" y2="52143"/>
                        <a14:foregroundMark x1="40000" y1="52143" x2="53846" y2="30714"/>
                        <a14:foregroundMark x1="53846" y1="30714" x2="32308" y2="48929"/>
                        <a14:foregroundMark x1="32308" y1="48929" x2="31923" y2="58929"/>
                        <a14:foregroundMark x1="40385" y1="32143" x2="40385" y2="32143"/>
                        <a14:foregroundMark x1="36154" y1="43214" x2="36154" y2="43214"/>
                        <a14:foregroundMark x1="42692" y1="30714" x2="42692" y2="30714"/>
                        <a14:foregroundMark x1="36538" y1="41786" x2="36538" y2="41786"/>
                        <a14:foregroundMark x1="62692" y1="41071" x2="62692" y2="41071"/>
                        <a14:foregroundMark x1="73077" y1="31786" x2="73077" y2="31786"/>
                        <a14:foregroundMark x1="67692" y1="31071" x2="76923" y2="58571"/>
                        <a14:foregroundMark x1="76923" y1="58571" x2="76923" y2="58571"/>
                        <a14:foregroundMark x1="63077" y1="42857" x2="63077" y2="42857"/>
                        <a14:foregroundMark x1="68846" y1="55714" x2="68846" y2="55714"/>
                        <a14:foregroundMark x1="76923" y1="46429" x2="52308" y2="63929"/>
                        <a14:foregroundMark x1="50385" y1="4643" x2="50385" y2="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564077"/>
            <a:ext cx="472515" cy="50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8F455B7-514F-4326-8EA9-442D7F26C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A9C548-0579-4864-92A3-093842E89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4224F0-9A4A-420C-82F8-2B67484DB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09250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cký objekt 4" descr="Zavřená kniha se souvislou výplní">
            <a:extLst>
              <a:ext uri="{FF2B5EF4-FFF2-40B4-BE49-F238E27FC236}">
                <a16:creationId xmlns:a16="http://schemas.microsoft.com/office/drawing/2014/main" id="{05472411-EA70-4B4D-B6D0-B0B5AE042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193" y="1021664"/>
            <a:ext cx="4811546" cy="481154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7525A5F-CDD4-4EB3-9187-2A0E9EA15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5560" y="643464"/>
            <a:ext cx="4780243" cy="556630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8F5B423-DA6A-4E80-B3CA-549A442C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117" y="806860"/>
            <a:ext cx="445312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35117B-38D7-4C79-9075-F5D440617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321" y="1549608"/>
            <a:ext cx="4780243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200" cap="all" spc="-100" dirty="0"/>
              <a:t>HOMEWORK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43F1D2-27E7-449C-AFED-FF0D3220E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4987" y="4746686"/>
            <a:ext cx="3601388" cy="9922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4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en-US" sz="2400" spc="8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ocabulary</a:t>
            </a:r>
            <a:r>
              <a:rPr lang="en-US" sz="24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4C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8170B5-3ECC-493B-85FA-6905971AD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119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DD37B8-B6EA-49DC-90EF-F4E359454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9549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0F7FF8-41E5-4585-AFDC-54EA8B275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8713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AE2A71D-F8BA-4E4F-88A8-1F5FD5DF1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9549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71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5" name="Picture 4" descr="Stack of open magazine s">
            <a:extLst>
              <a:ext uri="{FF2B5EF4-FFF2-40B4-BE49-F238E27FC236}">
                <a16:creationId xmlns:a16="http://schemas.microsoft.com/office/drawing/2014/main" id="{4A327F70-E51A-F38D-49E4-9C819E602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7" r="21332" b="2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762C64-49CF-4208-9F5F-61A400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cs-CZ" sz="5400" dirty="0" err="1"/>
              <a:t>Lesson</a:t>
            </a:r>
            <a:r>
              <a:rPr lang="cs-CZ" sz="5400" dirty="0"/>
              <a:t> </a:t>
            </a:r>
            <a:r>
              <a:rPr lang="cs-CZ" sz="5400" dirty="0" err="1"/>
              <a:t>Plan</a:t>
            </a:r>
            <a:endParaRPr lang="cs-CZ" sz="5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A1656-23D4-40EE-B162-837A68B1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6" y="2538919"/>
            <a:ext cx="4920935" cy="355780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 </a:t>
            </a:r>
            <a:r>
              <a:rPr lang="cs-CZ" sz="2000" dirty="0" err="1"/>
              <a:t>check</a:t>
            </a:r>
            <a:r>
              <a:rPr lang="cs-CZ" sz="2000" dirty="0"/>
              <a:t> </a:t>
            </a:r>
            <a:r>
              <a:rPr lang="cs-CZ" sz="2000" dirty="0" err="1"/>
              <a:t>your</a:t>
            </a:r>
            <a:r>
              <a:rPr lang="cs-CZ" sz="2000" dirty="0"/>
              <a:t> </a:t>
            </a:r>
            <a:r>
              <a:rPr lang="cs-CZ" sz="2000" dirty="0" err="1"/>
              <a:t>homework</a:t>
            </a:r>
            <a:endParaRPr lang="cs-CZ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 </a:t>
            </a:r>
            <a:r>
              <a:rPr lang="cs-CZ" sz="2000" dirty="0" err="1"/>
              <a:t>warm</a:t>
            </a:r>
            <a:r>
              <a:rPr lang="cs-CZ" sz="2000" dirty="0"/>
              <a:t>-up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 </a:t>
            </a:r>
            <a:r>
              <a:rPr lang="cs-CZ" sz="2000" dirty="0" err="1"/>
              <a:t>indefinite</a:t>
            </a:r>
            <a:r>
              <a:rPr lang="cs-CZ" sz="2000" dirty="0"/>
              <a:t> </a:t>
            </a:r>
            <a:r>
              <a:rPr lang="cs-CZ" sz="2000" dirty="0" err="1"/>
              <a:t>pronouns</a:t>
            </a:r>
            <a:r>
              <a:rPr lang="cs-CZ" sz="2000" dirty="0"/>
              <a:t> – </a:t>
            </a:r>
            <a:r>
              <a:rPr lang="cs-CZ" sz="2000" dirty="0" err="1"/>
              <a:t>introduction</a:t>
            </a:r>
            <a:r>
              <a:rPr lang="cs-CZ" sz="2000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 </a:t>
            </a:r>
            <a:r>
              <a:rPr lang="cs-CZ" sz="2000" dirty="0" err="1"/>
              <a:t>indefinite</a:t>
            </a:r>
            <a:r>
              <a:rPr lang="cs-CZ" sz="2000" dirty="0"/>
              <a:t> </a:t>
            </a:r>
            <a:r>
              <a:rPr lang="cs-CZ" sz="2000" dirty="0" err="1"/>
              <a:t>pronouns</a:t>
            </a:r>
            <a:r>
              <a:rPr lang="cs-CZ" sz="2000" dirty="0"/>
              <a:t> – </a:t>
            </a:r>
            <a:r>
              <a:rPr lang="cs-CZ" sz="2000" dirty="0" err="1"/>
              <a:t>practice</a:t>
            </a:r>
            <a:endParaRPr lang="cs-CZ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 </a:t>
            </a:r>
            <a:r>
              <a:rPr lang="cs-CZ" sz="2000" dirty="0" err="1"/>
              <a:t>homework</a:t>
            </a:r>
            <a:r>
              <a:rPr lang="cs-CZ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2220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DAC2350-FA6C-4B24-9A17-926C160E8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637C44-0146-4C54-A1A1-57BC8E6C3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54483F-7261-4BFD-95B6-42C9AC85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250" y="4453322"/>
            <a:ext cx="10174082" cy="14651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 dirty="0"/>
              <a:t>CHECK YOUR HOMEWORK!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B310E7-DE5C-4964-8CBB-E87A22B5B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6D0BA2-2FCA-496D-A55A-C56A7B3E0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158404-99A1-4EB0-B63C-8744C273A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48EA8-FE52-4762-AE9B-5D1DD4C33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AC9037BA-F248-4596-A8F9-E3E768A00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8" t="20358" r="7983" b="17133"/>
          <a:stretch/>
        </p:blipFill>
        <p:spPr>
          <a:xfrm>
            <a:off x="1453091" y="694773"/>
            <a:ext cx="9296400" cy="409006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A250814-1E8F-476A-85EF-DB984E15EF30}"/>
              </a:ext>
            </a:extLst>
          </p:cNvPr>
          <p:cNvSpPr txBox="1"/>
          <p:nvPr/>
        </p:nvSpPr>
        <p:spPr>
          <a:xfrm>
            <a:off x="4719484" y="2749532"/>
            <a:ext cx="953729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4D29D1C-31B2-4653-9B41-8B7CAB0BDF39}"/>
              </a:ext>
            </a:extLst>
          </p:cNvPr>
          <p:cNvSpPr txBox="1"/>
          <p:nvPr/>
        </p:nvSpPr>
        <p:spPr>
          <a:xfrm>
            <a:off x="4206728" y="3009226"/>
            <a:ext cx="953729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327C71D-BECF-4A68-8BB2-A3C708D062A7}"/>
              </a:ext>
            </a:extLst>
          </p:cNvPr>
          <p:cNvSpPr txBox="1"/>
          <p:nvPr/>
        </p:nvSpPr>
        <p:spPr>
          <a:xfrm>
            <a:off x="4066797" y="3237824"/>
            <a:ext cx="864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6EB410C3-2E1E-4DDB-B427-60B4FC5BA8AA}"/>
              </a:ext>
            </a:extLst>
          </p:cNvPr>
          <p:cNvSpPr txBox="1"/>
          <p:nvPr/>
        </p:nvSpPr>
        <p:spPr>
          <a:xfrm>
            <a:off x="3082777" y="3486596"/>
            <a:ext cx="864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AC5A71E-0E6A-4BE6-B80B-FD09A7B2C00F}"/>
              </a:ext>
            </a:extLst>
          </p:cNvPr>
          <p:cNvSpPr txBox="1"/>
          <p:nvPr/>
        </p:nvSpPr>
        <p:spPr>
          <a:xfrm>
            <a:off x="3376397" y="3748972"/>
            <a:ext cx="864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D5D8279A-636E-48FD-8E7C-0EAD41E3EA7C}"/>
              </a:ext>
            </a:extLst>
          </p:cNvPr>
          <p:cNvSpPr txBox="1"/>
          <p:nvPr/>
        </p:nvSpPr>
        <p:spPr>
          <a:xfrm>
            <a:off x="2176559" y="3969959"/>
            <a:ext cx="864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4C6FE85C-8E1B-42CD-9A6B-98B52A447990}"/>
              </a:ext>
            </a:extLst>
          </p:cNvPr>
          <p:cNvSpPr txBox="1"/>
          <p:nvPr/>
        </p:nvSpPr>
        <p:spPr>
          <a:xfrm>
            <a:off x="2520118" y="4221767"/>
            <a:ext cx="864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C63B53BF-1930-40B8-984B-BCAE7469C5BD}"/>
              </a:ext>
            </a:extLst>
          </p:cNvPr>
          <p:cNvSpPr txBox="1"/>
          <p:nvPr/>
        </p:nvSpPr>
        <p:spPr>
          <a:xfrm>
            <a:off x="4366724" y="4208450"/>
            <a:ext cx="864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4181764A-2EE1-4B65-94FC-8F9549E687C3}"/>
              </a:ext>
            </a:extLst>
          </p:cNvPr>
          <p:cNvSpPr txBox="1"/>
          <p:nvPr/>
        </p:nvSpPr>
        <p:spPr>
          <a:xfrm>
            <a:off x="8586915" y="2219094"/>
            <a:ext cx="864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158330E6-F150-41EB-863D-BA494E617A99}"/>
              </a:ext>
            </a:extLst>
          </p:cNvPr>
          <p:cNvSpPr txBox="1"/>
          <p:nvPr/>
        </p:nvSpPr>
        <p:spPr>
          <a:xfrm>
            <a:off x="9460643" y="2757226"/>
            <a:ext cx="864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3F821D94-3BA9-43EB-8740-C37BB5CA3DD6}"/>
              </a:ext>
            </a:extLst>
          </p:cNvPr>
          <p:cNvSpPr txBox="1"/>
          <p:nvPr/>
        </p:nvSpPr>
        <p:spPr>
          <a:xfrm>
            <a:off x="6941820" y="2757226"/>
            <a:ext cx="900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C2654176-5C06-4680-A002-2C7C3A277548}"/>
              </a:ext>
            </a:extLst>
          </p:cNvPr>
          <p:cNvSpPr txBox="1"/>
          <p:nvPr/>
        </p:nvSpPr>
        <p:spPr>
          <a:xfrm>
            <a:off x="6937499" y="3237824"/>
            <a:ext cx="900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8F20A2CB-AFA9-4AD7-B4A3-C566E22EBE3C}"/>
              </a:ext>
            </a:extLst>
          </p:cNvPr>
          <p:cNvSpPr txBox="1"/>
          <p:nvPr/>
        </p:nvSpPr>
        <p:spPr>
          <a:xfrm>
            <a:off x="6961160" y="3743019"/>
            <a:ext cx="900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CA429457-1720-402F-828B-DDF13AA04388}"/>
              </a:ext>
            </a:extLst>
          </p:cNvPr>
          <p:cNvSpPr txBox="1"/>
          <p:nvPr/>
        </p:nvSpPr>
        <p:spPr>
          <a:xfrm>
            <a:off x="9048099" y="3237824"/>
            <a:ext cx="900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EBEA638-1C72-4453-8167-BA22A9FD656E}"/>
              </a:ext>
            </a:extLst>
          </p:cNvPr>
          <p:cNvSpPr txBox="1"/>
          <p:nvPr/>
        </p:nvSpPr>
        <p:spPr>
          <a:xfrm>
            <a:off x="8174236" y="3493937"/>
            <a:ext cx="900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18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DAC2350-FA6C-4B24-9A17-926C160E8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637C44-0146-4C54-A1A1-57BC8E6C3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75C7CE-91E6-4B11-A4A0-E6E733458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96" y="4368806"/>
            <a:ext cx="9894190" cy="14651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 dirty="0"/>
              <a:t>CHECK YOUR HOMEWORK!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B310E7-DE5C-4964-8CBB-E87A22B5B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6D0BA2-2FCA-496D-A55A-C56A7B3E0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158404-99A1-4EB0-B63C-8744C273A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48EA8-FE52-4762-AE9B-5D1DD4C33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670D80EB-89AB-4798-A7D0-64E8F430A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00" t="27852" r="30666" b="24296"/>
          <a:stretch/>
        </p:blipFill>
        <p:spPr>
          <a:xfrm>
            <a:off x="2755088" y="1256712"/>
            <a:ext cx="6681824" cy="3250315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4E8B2C71-5015-40EA-BE45-7ADA7FC909B5}"/>
              </a:ext>
            </a:extLst>
          </p:cNvPr>
          <p:cNvSpPr txBox="1"/>
          <p:nvPr/>
        </p:nvSpPr>
        <p:spPr>
          <a:xfrm>
            <a:off x="3802399" y="4003066"/>
            <a:ext cx="3139421" cy="4022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562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DAC2350-FA6C-4B24-9A17-926C160E8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637C44-0146-4C54-A1A1-57BC8E6C3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75C7CE-91E6-4B11-A4A0-E6E733458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96" y="4368806"/>
            <a:ext cx="9894190" cy="14651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 dirty="0"/>
              <a:t>CHECK YOUR HOMEWORK!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B310E7-DE5C-4964-8CBB-E87A22B5B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6D0BA2-2FCA-496D-A55A-C56A7B3E0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158404-99A1-4EB0-B63C-8744C273A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48EA8-FE52-4762-AE9B-5D1DD4C33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873B7985-A6CE-4BFA-A9F1-8E0B9EB08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00" t="44740" r="17166" b="13917"/>
          <a:stretch/>
        </p:blipFill>
        <p:spPr>
          <a:xfrm>
            <a:off x="3009281" y="1316148"/>
            <a:ext cx="6965089" cy="3250315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5371403F-B78F-475B-8F57-D79A580ED177}"/>
              </a:ext>
            </a:extLst>
          </p:cNvPr>
          <p:cNvSpPr txBox="1"/>
          <p:nvPr/>
        </p:nvSpPr>
        <p:spPr>
          <a:xfrm>
            <a:off x="3811638" y="3990150"/>
            <a:ext cx="4700063" cy="4208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F510185-5EDE-4411-8AC7-6AEFB22980FD}"/>
              </a:ext>
            </a:extLst>
          </p:cNvPr>
          <p:cNvSpPr txBox="1"/>
          <p:nvPr/>
        </p:nvSpPr>
        <p:spPr>
          <a:xfrm>
            <a:off x="3818944" y="1898565"/>
            <a:ext cx="4614937" cy="4208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41007C1-E46B-48E0-B32A-D234C7A2E61C}"/>
              </a:ext>
            </a:extLst>
          </p:cNvPr>
          <p:cNvSpPr txBox="1"/>
          <p:nvPr/>
        </p:nvSpPr>
        <p:spPr>
          <a:xfrm>
            <a:off x="3811638" y="1520850"/>
            <a:ext cx="1438541" cy="4022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3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DAC2350-FA6C-4B24-9A17-926C160E8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637C44-0146-4C54-A1A1-57BC8E6C3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75C7CE-91E6-4B11-A4A0-E6E733458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96" y="4368806"/>
            <a:ext cx="9894190" cy="14651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 dirty="0"/>
              <a:t>CHECK YOUR HOMEWORK!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B310E7-DE5C-4964-8CBB-E87A22B5B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6D0BA2-2FCA-496D-A55A-C56A7B3E0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158404-99A1-4EB0-B63C-8744C273A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48EA8-FE52-4762-AE9B-5D1DD4C33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>
            <a:extLst>
              <a:ext uri="{FF2B5EF4-FFF2-40B4-BE49-F238E27FC236}">
                <a16:creationId xmlns:a16="http://schemas.microsoft.com/office/drawing/2014/main" id="{ABE51F4A-550A-436F-8F55-9B627B26B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5" t="29435" r="54417" b="29152"/>
          <a:stretch/>
        </p:blipFill>
        <p:spPr>
          <a:xfrm>
            <a:off x="3048960" y="747244"/>
            <a:ext cx="6434152" cy="4001227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20598010-3D18-4487-B1DD-5EB277C9E1AC}"/>
              </a:ext>
            </a:extLst>
          </p:cNvPr>
          <p:cNvSpPr txBox="1"/>
          <p:nvPr/>
        </p:nvSpPr>
        <p:spPr>
          <a:xfrm>
            <a:off x="3861507" y="3847643"/>
            <a:ext cx="5428408" cy="4022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88B2F74-A84D-4CAE-89C3-8863B58A4217}"/>
              </a:ext>
            </a:extLst>
          </p:cNvPr>
          <p:cNvSpPr txBox="1"/>
          <p:nvPr/>
        </p:nvSpPr>
        <p:spPr>
          <a:xfrm>
            <a:off x="3860278" y="2747857"/>
            <a:ext cx="5429637" cy="4208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AC44B7DC-74F5-4CD4-B95A-94D2FDA443F9}"/>
              </a:ext>
            </a:extLst>
          </p:cNvPr>
          <p:cNvSpPr txBox="1"/>
          <p:nvPr/>
        </p:nvSpPr>
        <p:spPr>
          <a:xfrm>
            <a:off x="3799156" y="3481903"/>
            <a:ext cx="2484912" cy="4022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2026400D-6967-47C7-AE6C-10D004ADCF7F}"/>
              </a:ext>
            </a:extLst>
          </p:cNvPr>
          <p:cNvSpPr txBox="1"/>
          <p:nvPr/>
        </p:nvSpPr>
        <p:spPr>
          <a:xfrm>
            <a:off x="4329231" y="3082995"/>
            <a:ext cx="4367297" cy="4208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5CEB17B3-C801-495B-8560-275C1E6D4417}"/>
              </a:ext>
            </a:extLst>
          </p:cNvPr>
          <p:cNvSpPr txBox="1"/>
          <p:nvPr/>
        </p:nvSpPr>
        <p:spPr>
          <a:xfrm>
            <a:off x="3850549" y="2034873"/>
            <a:ext cx="5429637" cy="4208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61317775-FFE9-40A2-9822-B266973F69EB}"/>
              </a:ext>
            </a:extLst>
          </p:cNvPr>
          <p:cNvSpPr txBox="1"/>
          <p:nvPr/>
        </p:nvSpPr>
        <p:spPr>
          <a:xfrm>
            <a:off x="4371763" y="1632216"/>
            <a:ext cx="2325050" cy="4208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377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4" name="Obrázek 3" descr="Obsah obrázku patro, osoba, sport, interiér&#10;&#10;Popis byl vytvořen automaticky">
            <a:extLst>
              <a:ext uri="{FF2B5EF4-FFF2-40B4-BE49-F238E27FC236}">
                <a16:creationId xmlns:a16="http://schemas.microsoft.com/office/drawing/2014/main" id="{18C4F35A-5F42-4133-B5E5-1CD83C12C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1" y="1438312"/>
            <a:ext cx="7237877" cy="4009783"/>
          </a:xfrm>
          <a:prstGeom prst="rect">
            <a:avLst/>
          </a:prstGeom>
        </p:spPr>
      </p:pic>
      <p:sp>
        <p:nvSpPr>
          <p:cNvPr id="22" name="Rectangle 12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6699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78425F-6081-4DFF-996F-45107450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801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cs-CZ" sz="28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WARM-UP!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A3B215-8C91-4B81-9908-26EA6CAED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801" y="2149813"/>
            <a:ext cx="2312479" cy="3854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https://www.flippity.net/fc.php?k=1z63kMWGQGnkm-JcfFqaF3GquTkJiRWsHoIRk8IuYLCY</a:t>
            </a:r>
            <a:endParaRPr 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3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44E9E-0025-4F40-959D-392E0B144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Tailor</a:t>
            </a:r>
            <a:r>
              <a:rPr lang="cs-CZ" dirty="0"/>
              <a:t> of </a:t>
            </a:r>
            <a:r>
              <a:rPr lang="cs-CZ" dirty="0" err="1"/>
              <a:t>Swaffham</a:t>
            </a:r>
            <a:r>
              <a:rPr lang="cs-CZ" dirty="0"/>
              <a:t> - VOCAB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AB3712-755D-43A1-A5A2-BB42AB955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762034" cy="384962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tailor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hlas 				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silly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chodník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wake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up 			majitel obchodu 			set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popadnout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poklad 				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arrive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rýč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oak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vzbudit				busy 			hloupý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wooden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krejčí 				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crowd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vydat se na cestu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shopkeeper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kopat 				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pavement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zaneprázdněný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dřevěný 				spade 			dav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dub 				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grab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přijít, přijet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442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DCC8C0-7ED8-422D-B585-9A6F87363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/>
              <a:t>STUDENT‘S BOOK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0B9BFB-A527-4061-B1B4-B13D93FA4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103120"/>
            <a:ext cx="10742579" cy="3849624"/>
          </a:xfrm>
        </p:spPr>
        <p:txBody>
          <a:bodyPr>
            <a:normAutofit/>
          </a:bodyPr>
          <a:lstStyle/>
          <a:p>
            <a:r>
              <a:rPr lang="cs-CZ" sz="2400" dirty="0"/>
              <a:t>p. 47, ex. 1a)	</a:t>
            </a:r>
            <a:r>
              <a:rPr lang="cs-CZ" sz="2400" dirty="0" err="1"/>
              <a:t>Look</a:t>
            </a:r>
            <a:r>
              <a:rPr lang="cs-CZ" sz="2400" dirty="0"/>
              <a:t> at the </a:t>
            </a:r>
            <a:r>
              <a:rPr lang="cs-CZ" sz="2400" dirty="0" err="1"/>
              <a:t>pictures</a:t>
            </a:r>
            <a:r>
              <a:rPr lang="cs-CZ" sz="2400" dirty="0"/>
              <a:t>. </a:t>
            </a:r>
            <a:r>
              <a:rPr lang="cs-CZ" sz="2400" dirty="0" err="1"/>
              <a:t>What</a:t>
            </a:r>
            <a:r>
              <a:rPr lang="cs-CZ" sz="2400" dirty="0"/>
              <a:t> is happening in each </a:t>
            </a:r>
            <a:r>
              <a:rPr lang="cs-CZ" sz="2400" dirty="0" err="1"/>
              <a:t>picture</a:t>
            </a:r>
            <a:r>
              <a:rPr lang="cs-CZ" sz="2400" dirty="0"/>
              <a:t>?</a:t>
            </a:r>
          </a:p>
          <a:p>
            <a:pPr marL="0" indent="0">
              <a:buNone/>
            </a:pPr>
            <a:r>
              <a:rPr lang="cs-CZ" sz="2400" dirty="0"/>
              <a:t>			Listen to the text. </a:t>
            </a:r>
          </a:p>
          <a:p>
            <a:pPr marL="0" indent="0">
              <a:buNone/>
            </a:pPr>
            <a:r>
              <a:rPr lang="cs-CZ" sz="2400" dirty="0"/>
              <a:t>			</a:t>
            </a:r>
            <a:r>
              <a:rPr lang="cs-CZ" sz="2400" dirty="0" err="1"/>
              <a:t>Find</a:t>
            </a:r>
            <a:r>
              <a:rPr lang="cs-CZ" sz="2400" dirty="0"/>
              <a:t> words you don‘t </a:t>
            </a:r>
            <a:r>
              <a:rPr lang="cs-CZ" sz="2400" dirty="0" err="1"/>
              <a:t>understand</a:t>
            </a:r>
            <a:r>
              <a:rPr lang="cs-CZ" sz="2400" dirty="0"/>
              <a:t>.</a:t>
            </a:r>
          </a:p>
          <a:p>
            <a:pPr marL="0" indent="0">
              <a:buNone/>
            </a:pPr>
            <a:r>
              <a:rPr lang="cs-CZ" sz="2400" dirty="0"/>
              <a:t>			</a:t>
            </a:r>
            <a:r>
              <a:rPr lang="cs-CZ" sz="2400" dirty="0" err="1"/>
              <a:t>Put</a:t>
            </a:r>
            <a:r>
              <a:rPr lang="cs-CZ" sz="2400" dirty="0"/>
              <a:t> the </a:t>
            </a:r>
            <a:r>
              <a:rPr lang="cs-CZ" sz="2400" dirty="0" err="1"/>
              <a:t>pictures</a:t>
            </a:r>
            <a:r>
              <a:rPr lang="cs-CZ" sz="2400" dirty="0"/>
              <a:t> in the </a:t>
            </a:r>
            <a:r>
              <a:rPr lang="cs-CZ" sz="2400" dirty="0" err="1"/>
              <a:t>correct</a:t>
            </a:r>
            <a:r>
              <a:rPr lang="cs-CZ" sz="2400" dirty="0"/>
              <a:t> </a:t>
            </a:r>
            <a:r>
              <a:rPr lang="cs-CZ" sz="2400" dirty="0" err="1"/>
              <a:t>order</a:t>
            </a:r>
            <a:r>
              <a:rPr lang="cs-CZ" sz="2400" dirty="0"/>
              <a:t>.</a:t>
            </a: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46786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Georgia Pro Cond Blac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334</Words>
  <Application>Microsoft Office PowerPoint</Application>
  <PresentationFormat>Širokoúhlá obrazovka</PresentationFormat>
  <Paragraphs>69</Paragraphs>
  <Slides>12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Arial</vt:lpstr>
      <vt:lpstr>Calibri</vt:lpstr>
      <vt:lpstr>Garamond</vt:lpstr>
      <vt:lpstr>Georgia Pro</vt:lpstr>
      <vt:lpstr>Georgia Pro Cond Black</vt:lpstr>
      <vt:lpstr>Wingdings</vt:lpstr>
      <vt:lpstr>SavonVTI</vt:lpstr>
      <vt:lpstr>The Tailor of Swaffham</vt:lpstr>
      <vt:lpstr>Lesson Plan</vt:lpstr>
      <vt:lpstr>CHECK YOUR HOMEWORK!</vt:lpstr>
      <vt:lpstr>CHECK YOUR HOMEWORK!</vt:lpstr>
      <vt:lpstr>CHECK YOUR HOMEWORK!</vt:lpstr>
      <vt:lpstr>CHECK YOUR HOMEWORK!</vt:lpstr>
      <vt:lpstr>WARM-UP!</vt:lpstr>
      <vt:lpstr>Tailor of Swaffham - VOCAB</vt:lpstr>
      <vt:lpstr>STUDENT‘S BOOK</vt:lpstr>
      <vt:lpstr>WHERE IS SWAFFHAM?</vt:lpstr>
      <vt:lpstr>INDEFINITE PRONOUNS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Tailor of Swaffham</dc:title>
  <dc:creator>Radka Smetanová</dc:creator>
  <cp:lastModifiedBy>Smetanová, Radka</cp:lastModifiedBy>
  <cp:revision>1</cp:revision>
  <dcterms:created xsi:type="dcterms:W3CDTF">2022-02-27T13:05:22Z</dcterms:created>
  <dcterms:modified xsi:type="dcterms:W3CDTF">2025-03-10T06:11:52Z</dcterms:modified>
</cp:coreProperties>
</file>