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73" r:id="rId3"/>
    <p:sldId id="260" r:id="rId4"/>
    <p:sldId id="261" r:id="rId5"/>
    <p:sldId id="276" r:id="rId6"/>
    <p:sldId id="269" r:id="rId7"/>
    <p:sldId id="270" r:id="rId8"/>
    <p:sldId id="272" r:id="rId9"/>
    <p:sldId id="271" r:id="rId10"/>
    <p:sldId id="278" r:id="rId11"/>
    <p:sldId id="268" r:id="rId12"/>
    <p:sldId id="27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559E6-4842-4574-A1C3-6614F166DF03}" v="16" dt="2025-03-12T06:19:07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F2E09DEF-C7B2-4E7A-9A0D-BF047CF51FBF}"/>
    <pc:docChg chg="custSel modSld">
      <pc:chgData name="Smetanová, Radka" userId="3cd5dd29-66b2-4127-b2d5-b2827dc8c452" providerId="ADAL" clId="{F2E09DEF-C7B2-4E7A-9A0D-BF047CF51FBF}" dt="2025-03-12T07:29:29.454" v="38" actId="108"/>
      <pc:docMkLst>
        <pc:docMk/>
      </pc:docMkLst>
      <pc:sldChg chg="modSp mod">
        <pc:chgData name="Smetanová, Radka" userId="3cd5dd29-66b2-4127-b2d5-b2827dc8c452" providerId="ADAL" clId="{F2E09DEF-C7B2-4E7A-9A0D-BF047CF51FBF}" dt="2025-03-12T07:29:29.454" v="38" actId="108"/>
        <pc:sldMkLst>
          <pc:docMk/>
          <pc:sldMk cId="3368772365" sldId="261"/>
        </pc:sldMkLst>
        <pc:spChg chg="mod">
          <ac:chgData name="Smetanová, Radka" userId="3cd5dd29-66b2-4127-b2d5-b2827dc8c452" providerId="ADAL" clId="{F2E09DEF-C7B2-4E7A-9A0D-BF047CF51FBF}" dt="2025-03-12T07:28:41.548" v="37" actId="27636"/>
          <ac:spMkLst>
            <pc:docMk/>
            <pc:sldMk cId="3368772365" sldId="261"/>
            <ac:spMk id="3" creationId="{6F254CD3-78DA-40A3-8CA9-335D31CD7F56}"/>
          </ac:spMkLst>
        </pc:spChg>
        <pc:spChg chg="mod">
          <ac:chgData name="Smetanová, Radka" userId="3cd5dd29-66b2-4127-b2d5-b2827dc8c452" providerId="ADAL" clId="{F2E09DEF-C7B2-4E7A-9A0D-BF047CF51FBF}" dt="2025-03-12T07:29:29.454" v="38" actId="108"/>
          <ac:spMkLst>
            <pc:docMk/>
            <pc:sldMk cId="3368772365" sldId="261"/>
            <ac:spMk id="6" creationId="{CFA6282E-E6BC-6AAD-75F4-4E77D09512F5}"/>
          </ac:spMkLst>
        </pc:spChg>
      </pc:sldChg>
    </pc:docChg>
  </pc:docChgLst>
  <pc:docChgLst>
    <pc:chgData name="Smetanová, Radka" userId="3cd5dd29-66b2-4127-b2d5-b2827dc8c452" providerId="ADAL" clId="{16A26703-5E95-4BC2-A076-4A7B8C5DACF3}"/>
    <pc:docChg chg="custSel addSld delSld modSld">
      <pc:chgData name="Smetanová, Radka" userId="3cd5dd29-66b2-4127-b2d5-b2827dc8c452" providerId="ADAL" clId="{16A26703-5E95-4BC2-A076-4A7B8C5DACF3}" dt="2023-02-28T14:13:35.443" v="186" actId="1076"/>
      <pc:docMkLst>
        <pc:docMk/>
      </pc:docMkLst>
      <pc:sldChg chg="del">
        <pc:chgData name="Smetanová, Radka" userId="3cd5dd29-66b2-4127-b2d5-b2827dc8c452" providerId="ADAL" clId="{16A26703-5E95-4BC2-A076-4A7B8C5DACF3}" dt="2023-02-28T14:12:20.380" v="169" actId="47"/>
        <pc:sldMkLst>
          <pc:docMk/>
          <pc:sldMk cId="3488125702" sldId="259"/>
        </pc:sldMkLst>
      </pc:sldChg>
      <pc:sldChg chg="addSp delSp modSp mod">
        <pc:chgData name="Smetanová, Radka" userId="3cd5dd29-66b2-4127-b2d5-b2827dc8c452" providerId="ADAL" clId="{16A26703-5E95-4BC2-A076-4A7B8C5DACF3}" dt="2023-02-28T14:07:30.991" v="44" actId="1076"/>
        <pc:sldMkLst>
          <pc:docMk/>
          <pc:sldMk cId="695394608" sldId="260"/>
        </pc:sldMkLst>
        <pc:spChg chg="mod">
          <ac:chgData name="Smetanová, Radka" userId="3cd5dd29-66b2-4127-b2d5-b2827dc8c452" providerId="ADAL" clId="{16A26703-5E95-4BC2-A076-4A7B8C5DACF3}" dt="2023-02-28T14:07:30.991" v="44" actId="1076"/>
          <ac:spMkLst>
            <pc:docMk/>
            <pc:sldMk cId="695394608" sldId="260"/>
            <ac:spMk id="2" creationId="{4C94D7BE-DE3F-437B-9C3B-55B2AE8E0181}"/>
          </ac:spMkLst>
        </pc:spChg>
        <pc:spChg chg="del">
          <ac:chgData name="Smetanová, Radka" userId="3cd5dd29-66b2-4127-b2d5-b2827dc8c452" providerId="ADAL" clId="{16A26703-5E95-4BC2-A076-4A7B8C5DACF3}" dt="2023-02-28T14:07:12.645" v="38" actId="26606"/>
          <ac:spMkLst>
            <pc:docMk/>
            <pc:sldMk cId="695394608" sldId="260"/>
            <ac:spMk id="9" creationId="{9E433CB3-EAB2-4842-A1DD-7BC051B55670}"/>
          </ac:spMkLst>
        </pc:spChg>
        <pc:spChg chg="del">
          <ac:chgData name="Smetanová, Radka" userId="3cd5dd29-66b2-4127-b2d5-b2827dc8c452" providerId="ADAL" clId="{16A26703-5E95-4BC2-A076-4A7B8C5DACF3}" dt="2023-02-28T14:07:12.645" v="38" actId="26606"/>
          <ac:spMkLst>
            <pc:docMk/>
            <pc:sldMk cId="695394608" sldId="260"/>
            <ac:spMk id="11" creationId="{D37E9081-32E2-43C3-80C8-7F3854D9D056}"/>
          </ac:spMkLst>
        </pc:spChg>
        <pc:spChg chg="add del">
          <ac:chgData name="Smetanová, Radka" userId="3cd5dd29-66b2-4127-b2d5-b2827dc8c452" providerId="ADAL" clId="{16A26703-5E95-4BC2-A076-4A7B8C5DACF3}" dt="2023-02-28T14:07:18.350" v="39" actId="26606"/>
          <ac:spMkLst>
            <pc:docMk/>
            <pc:sldMk cId="695394608" sldId="260"/>
            <ac:spMk id="17" creationId="{9E433CB3-EAB2-4842-A1DD-7BC051B55670}"/>
          </ac:spMkLst>
        </pc:spChg>
        <pc:spChg chg="add del">
          <ac:chgData name="Smetanová, Radka" userId="3cd5dd29-66b2-4127-b2d5-b2827dc8c452" providerId="ADAL" clId="{16A26703-5E95-4BC2-A076-4A7B8C5DACF3}" dt="2023-02-28T14:07:18.350" v="39" actId="26606"/>
          <ac:spMkLst>
            <pc:docMk/>
            <pc:sldMk cId="695394608" sldId="260"/>
            <ac:spMk id="19" creationId="{18643F1B-9BA3-4FE1-A4CC-1CDC3B47EB37}"/>
          </ac:spMkLst>
        </pc:spChg>
        <pc:spChg chg="add del">
          <ac:chgData name="Smetanová, Radka" userId="3cd5dd29-66b2-4127-b2d5-b2827dc8c452" providerId="ADAL" clId="{16A26703-5E95-4BC2-A076-4A7B8C5DACF3}" dt="2023-02-28T14:07:18.350" v="39" actId="26606"/>
          <ac:spMkLst>
            <pc:docMk/>
            <pc:sldMk cId="695394608" sldId="260"/>
            <ac:spMk id="21" creationId="{F776B0B4-EBCF-4292-BACF-A789A13BBF20}"/>
          </ac:spMkLst>
        </pc:spChg>
        <pc:spChg chg="add">
          <ac:chgData name="Smetanová, Radka" userId="3cd5dd29-66b2-4127-b2d5-b2827dc8c452" providerId="ADAL" clId="{16A26703-5E95-4BC2-A076-4A7B8C5DACF3}" dt="2023-02-28T14:07:18.350" v="39" actId="26606"/>
          <ac:spMkLst>
            <pc:docMk/>
            <pc:sldMk cId="695394608" sldId="260"/>
            <ac:spMk id="26" creationId="{AFD23066-E0E4-4A0C-B554-B9F2A919124B}"/>
          </ac:spMkLst>
        </pc:spChg>
        <pc:spChg chg="add">
          <ac:chgData name="Smetanová, Radka" userId="3cd5dd29-66b2-4127-b2d5-b2827dc8c452" providerId="ADAL" clId="{16A26703-5E95-4BC2-A076-4A7B8C5DACF3}" dt="2023-02-28T14:07:18.350" v="39" actId="26606"/>
          <ac:spMkLst>
            <pc:docMk/>
            <pc:sldMk cId="695394608" sldId="260"/>
            <ac:spMk id="28" creationId="{E5D2E6F5-4096-40AF-B31C-B6FBEEFFB122}"/>
          </ac:spMkLst>
        </pc:spChg>
        <pc:picChg chg="del mod">
          <ac:chgData name="Smetanová, Radka" userId="3cd5dd29-66b2-4127-b2d5-b2827dc8c452" providerId="ADAL" clId="{16A26703-5E95-4BC2-A076-4A7B8C5DACF3}" dt="2023-02-28T14:07:06.607" v="37" actId="478"/>
          <ac:picMkLst>
            <pc:docMk/>
            <pc:sldMk cId="695394608" sldId="260"/>
            <ac:picMk id="5" creationId="{E407C951-4E9B-4CFB-9736-8FFE0D3A48E6}"/>
          </ac:picMkLst>
        </pc:picChg>
        <pc:picChg chg="add mod ord">
          <ac:chgData name="Smetanová, Radka" userId="3cd5dd29-66b2-4127-b2d5-b2827dc8c452" providerId="ADAL" clId="{16A26703-5E95-4BC2-A076-4A7B8C5DACF3}" dt="2023-02-28T14:07:18.350" v="39" actId="26606"/>
          <ac:picMkLst>
            <pc:docMk/>
            <pc:sldMk cId="695394608" sldId="260"/>
            <ac:picMk id="13" creationId="{3BC27F94-A2AE-E9E8-44BB-DB446551C791}"/>
          </ac:picMkLst>
        </pc:picChg>
      </pc:sldChg>
      <pc:sldChg chg="addSp delSp modSp mod">
        <pc:chgData name="Smetanová, Radka" userId="3cd5dd29-66b2-4127-b2d5-b2827dc8c452" providerId="ADAL" clId="{16A26703-5E95-4BC2-A076-4A7B8C5DACF3}" dt="2023-02-28T14:07:54.627" v="57" actId="27636"/>
        <pc:sldMkLst>
          <pc:docMk/>
          <pc:sldMk cId="3368772365" sldId="261"/>
        </pc:sldMkLst>
        <pc:spChg chg="mod">
          <ac:chgData name="Smetanová, Radka" userId="3cd5dd29-66b2-4127-b2d5-b2827dc8c452" providerId="ADAL" clId="{16A26703-5E95-4BC2-A076-4A7B8C5DACF3}" dt="2023-02-28T14:07:48.315" v="53" actId="403"/>
          <ac:spMkLst>
            <pc:docMk/>
            <pc:sldMk cId="3368772365" sldId="261"/>
            <ac:spMk id="2" creationId="{65A0406D-D6DE-474F-AA15-BC3BC9690A3F}"/>
          </ac:spMkLst>
        </pc:spChg>
        <pc:spChg chg="mod ord">
          <ac:chgData name="Smetanová, Radka" userId="3cd5dd29-66b2-4127-b2d5-b2827dc8c452" providerId="ADAL" clId="{16A26703-5E95-4BC2-A076-4A7B8C5DACF3}" dt="2023-02-28T14:07:54.627" v="57" actId="27636"/>
          <ac:spMkLst>
            <pc:docMk/>
            <pc:sldMk cId="3368772365" sldId="261"/>
            <ac:spMk id="3" creationId="{6F254CD3-78DA-40A3-8CA9-335D31CD7F56}"/>
          </ac:spMkLst>
        </pc:spChg>
        <pc:spChg chg="del">
          <ac:chgData name="Smetanová, Radka" userId="3cd5dd29-66b2-4127-b2d5-b2827dc8c452" providerId="ADAL" clId="{16A26703-5E95-4BC2-A076-4A7B8C5DACF3}" dt="2023-02-28T14:07:41.038" v="46" actId="26606"/>
          <ac:spMkLst>
            <pc:docMk/>
            <pc:sldMk cId="3368772365" sldId="261"/>
            <ac:spMk id="9" creationId="{9D949742-730C-4F7B-88BE-E4E69F6D1C64}"/>
          </ac:spMkLst>
        </pc:spChg>
        <pc:spChg chg="del">
          <ac:chgData name="Smetanová, Radka" userId="3cd5dd29-66b2-4127-b2d5-b2827dc8c452" providerId="ADAL" clId="{16A26703-5E95-4BC2-A076-4A7B8C5DACF3}" dt="2023-02-28T14:07:41.038" v="46" actId="26606"/>
          <ac:spMkLst>
            <pc:docMk/>
            <pc:sldMk cId="3368772365" sldId="261"/>
            <ac:spMk id="11" creationId="{DC5C0732-01DA-4A7C-ABF5-56B3C5B039CD}"/>
          </ac:spMkLst>
        </pc:spChg>
        <pc:spChg chg="add">
          <ac:chgData name="Smetanová, Radka" userId="3cd5dd29-66b2-4127-b2d5-b2827dc8c452" providerId="ADAL" clId="{16A26703-5E95-4BC2-A076-4A7B8C5DACF3}" dt="2023-02-28T14:07:41.038" v="46" actId="26606"/>
          <ac:spMkLst>
            <pc:docMk/>
            <pc:sldMk cId="3368772365" sldId="261"/>
            <ac:spMk id="16" creationId="{9D949742-730C-4F7B-88BE-E4E69F6D1C64}"/>
          </ac:spMkLst>
        </pc:spChg>
        <pc:spChg chg="add">
          <ac:chgData name="Smetanová, Radka" userId="3cd5dd29-66b2-4127-b2d5-b2827dc8c452" providerId="ADAL" clId="{16A26703-5E95-4BC2-A076-4A7B8C5DACF3}" dt="2023-02-28T14:07:41.038" v="46" actId="26606"/>
          <ac:spMkLst>
            <pc:docMk/>
            <pc:sldMk cId="3368772365" sldId="261"/>
            <ac:spMk id="18" creationId="{DC5C0732-01DA-4A7C-ABF5-56B3C5B039CD}"/>
          </ac:spMkLst>
        </pc:spChg>
        <pc:picChg chg="del">
          <ac:chgData name="Smetanová, Radka" userId="3cd5dd29-66b2-4127-b2d5-b2827dc8c452" providerId="ADAL" clId="{16A26703-5E95-4BC2-A076-4A7B8C5DACF3}" dt="2023-02-28T14:07:03.117" v="35" actId="478"/>
          <ac:picMkLst>
            <pc:docMk/>
            <pc:sldMk cId="3368772365" sldId="261"/>
            <ac:picMk id="4" creationId="{8FEAE0C7-528C-4A79-B217-7E163D4E74CB}"/>
          </ac:picMkLst>
        </pc:picChg>
        <pc:picChg chg="add mod">
          <ac:chgData name="Smetanová, Radka" userId="3cd5dd29-66b2-4127-b2d5-b2827dc8c452" providerId="ADAL" clId="{16A26703-5E95-4BC2-A076-4A7B8C5DACF3}" dt="2023-02-28T14:07:41.038" v="46" actId="26606"/>
          <ac:picMkLst>
            <pc:docMk/>
            <pc:sldMk cId="3368772365" sldId="261"/>
            <ac:picMk id="7" creationId="{FA337991-F43C-49D3-B75C-D41F91E73FB9}"/>
          </ac:picMkLst>
        </pc:picChg>
      </pc:sldChg>
      <pc:sldChg chg="delSp add setBg delDesignElem">
        <pc:chgData name="Smetanová, Radka" userId="3cd5dd29-66b2-4127-b2d5-b2827dc8c452" providerId="ADAL" clId="{16A26703-5E95-4BC2-A076-4A7B8C5DACF3}" dt="2023-02-28T14:10:46.130" v="121"/>
        <pc:sldMkLst>
          <pc:docMk/>
          <pc:sldMk cId="254331734" sldId="263"/>
        </pc:sldMkLst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10" creationId="{904DB13E-F722-4ED6-BB00-556651E95281}"/>
          </ac:spMkLst>
        </pc:spChg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12" creationId="{1E8D93C5-28EB-42D0-86CE-D804955653CC}"/>
          </ac:spMkLst>
        </pc:spChg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14" creationId="{AB1B1E7D-F76D-4744-AF85-239E6998A4C5}"/>
          </ac:spMkLst>
        </pc:spChg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16" creationId="{3BB65211-00DB-45B6-A223-033B2D19CBE8}"/>
          </ac:spMkLst>
        </pc:spChg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23" creationId="{1DAC2350-FA6C-4B24-9A17-926C160E8CD9}"/>
          </ac:spMkLst>
        </pc:spChg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25" creationId="{2A637C44-0146-4C54-A1A1-57BC8E6C3C2B}"/>
          </ac:spMkLst>
        </pc:spChg>
        <pc:spChg chg="del">
          <ac:chgData name="Smetanová, Radka" userId="3cd5dd29-66b2-4127-b2d5-b2827dc8c452" providerId="ADAL" clId="{16A26703-5E95-4BC2-A076-4A7B8C5DACF3}" dt="2023-02-28T14:10:46.130" v="121"/>
          <ac:spMkLst>
            <pc:docMk/>
            <pc:sldMk cId="254331734" sldId="263"/>
            <ac:spMk id="27" creationId="{6AB310E7-DE5C-4964-8CBB-E87A22B5BD59}"/>
          </ac:spMkLst>
        </pc:spChg>
        <pc:grpChg chg="del">
          <ac:chgData name="Smetanová, Radka" userId="3cd5dd29-66b2-4127-b2d5-b2827dc8c452" providerId="ADAL" clId="{16A26703-5E95-4BC2-A076-4A7B8C5DACF3}" dt="2023-02-28T14:10:46.130" v="121"/>
          <ac:grpSpMkLst>
            <pc:docMk/>
            <pc:sldMk cId="254331734" sldId="263"/>
            <ac:grpSpMk id="18" creationId="{E26428D7-C6F3-473D-A360-A3F5C3E8728C}"/>
          </ac:grpSpMkLst>
        </pc:grpChg>
        <pc:cxnChg chg="del">
          <ac:chgData name="Smetanová, Radka" userId="3cd5dd29-66b2-4127-b2d5-b2827dc8c452" providerId="ADAL" clId="{16A26703-5E95-4BC2-A076-4A7B8C5DACF3}" dt="2023-02-28T14:10:46.130" v="121"/>
          <ac:cxnSpMkLst>
            <pc:docMk/>
            <pc:sldMk cId="254331734" sldId="263"/>
            <ac:cxnSpMk id="29" creationId="{BC6D0BA2-2FCA-496D-A55A-C56A7B3E09D8}"/>
          </ac:cxnSpMkLst>
        </pc:cxnChg>
        <pc:cxnChg chg="del">
          <ac:chgData name="Smetanová, Radka" userId="3cd5dd29-66b2-4127-b2d5-b2827dc8c452" providerId="ADAL" clId="{16A26703-5E95-4BC2-A076-4A7B8C5DACF3}" dt="2023-02-28T14:10:46.130" v="121"/>
          <ac:cxnSpMkLst>
            <pc:docMk/>
            <pc:sldMk cId="254331734" sldId="263"/>
            <ac:cxnSpMk id="31" creationId="{EA158404-99A1-4EB0-B63C-8744C273AC0A}"/>
          </ac:cxnSpMkLst>
        </pc:cxnChg>
        <pc:cxnChg chg="del">
          <ac:chgData name="Smetanová, Radka" userId="3cd5dd29-66b2-4127-b2d5-b2827dc8c452" providerId="ADAL" clId="{16A26703-5E95-4BC2-A076-4A7B8C5DACF3}" dt="2023-02-28T14:10:46.130" v="121"/>
          <ac:cxnSpMkLst>
            <pc:docMk/>
            <pc:sldMk cId="254331734" sldId="263"/>
            <ac:cxnSpMk id="33" creationId="{B1848EA8-FE52-4762-AE9B-5D1DD4C33621}"/>
          </ac:cxnSpMkLst>
        </pc:cxnChg>
      </pc:sldChg>
      <pc:sldChg chg="delSp add setBg delDesignElem">
        <pc:chgData name="Smetanová, Radka" userId="3cd5dd29-66b2-4127-b2d5-b2827dc8c452" providerId="ADAL" clId="{16A26703-5E95-4BC2-A076-4A7B8C5DACF3}" dt="2023-02-28T14:10:57.613" v="123"/>
        <pc:sldMkLst>
          <pc:docMk/>
          <pc:sldMk cId="1703775645" sldId="264"/>
        </pc:sldMkLst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10" creationId="{904DB13E-F722-4ED6-BB00-556651E95281}"/>
          </ac:spMkLst>
        </pc:spChg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12" creationId="{1E8D93C5-28EB-42D0-86CE-D804955653CC}"/>
          </ac:spMkLst>
        </pc:spChg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14" creationId="{AB1B1E7D-F76D-4744-AF85-239E6998A4C5}"/>
          </ac:spMkLst>
        </pc:spChg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16" creationId="{3BB65211-00DB-45B6-A223-033B2D19CBE8}"/>
          </ac:spMkLst>
        </pc:spChg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23" creationId="{1DAC2350-FA6C-4B24-9A17-926C160E8CD9}"/>
          </ac:spMkLst>
        </pc:spChg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25" creationId="{2A637C44-0146-4C54-A1A1-57BC8E6C3C2B}"/>
          </ac:spMkLst>
        </pc:spChg>
        <pc:spChg chg="del">
          <ac:chgData name="Smetanová, Radka" userId="3cd5dd29-66b2-4127-b2d5-b2827dc8c452" providerId="ADAL" clId="{16A26703-5E95-4BC2-A076-4A7B8C5DACF3}" dt="2023-02-28T14:10:57.613" v="123"/>
          <ac:spMkLst>
            <pc:docMk/>
            <pc:sldMk cId="1703775645" sldId="264"/>
            <ac:spMk id="27" creationId="{6AB310E7-DE5C-4964-8CBB-E87A22B5BD59}"/>
          </ac:spMkLst>
        </pc:spChg>
        <pc:grpChg chg="del">
          <ac:chgData name="Smetanová, Radka" userId="3cd5dd29-66b2-4127-b2d5-b2827dc8c452" providerId="ADAL" clId="{16A26703-5E95-4BC2-A076-4A7B8C5DACF3}" dt="2023-02-28T14:10:57.613" v="123"/>
          <ac:grpSpMkLst>
            <pc:docMk/>
            <pc:sldMk cId="1703775645" sldId="264"/>
            <ac:grpSpMk id="18" creationId="{E26428D7-C6F3-473D-A360-A3F5C3E8728C}"/>
          </ac:grpSpMkLst>
        </pc:grpChg>
        <pc:cxnChg chg="del">
          <ac:chgData name="Smetanová, Radka" userId="3cd5dd29-66b2-4127-b2d5-b2827dc8c452" providerId="ADAL" clId="{16A26703-5E95-4BC2-A076-4A7B8C5DACF3}" dt="2023-02-28T14:10:57.613" v="123"/>
          <ac:cxnSpMkLst>
            <pc:docMk/>
            <pc:sldMk cId="1703775645" sldId="264"/>
            <ac:cxnSpMk id="29" creationId="{BC6D0BA2-2FCA-496D-A55A-C56A7B3E09D8}"/>
          </ac:cxnSpMkLst>
        </pc:cxnChg>
        <pc:cxnChg chg="del">
          <ac:chgData name="Smetanová, Radka" userId="3cd5dd29-66b2-4127-b2d5-b2827dc8c452" providerId="ADAL" clId="{16A26703-5E95-4BC2-A076-4A7B8C5DACF3}" dt="2023-02-28T14:10:57.613" v="123"/>
          <ac:cxnSpMkLst>
            <pc:docMk/>
            <pc:sldMk cId="1703775645" sldId="264"/>
            <ac:cxnSpMk id="31" creationId="{EA158404-99A1-4EB0-B63C-8744C273AC0A}"/>
          </ac:cxnSpMkLst>
        </pc:cxnChg>
        <pc:cxnChg chg="del">
          <ac:chgData name="Smetanová, Radka" userId="3cd5dd29-66b2-4127-b2d5-b2827dc8c452" providerId="ADAL" clId="{16A26703-5E95-4BC2-A076-4A7B8C5DACF3}" dt="2023-02-28T14:10:57.613" v="123"/>
          <ac:cxnSpMkLst>
            <pc:docMk/>
            <pc:sldMk cId="1703775645" sldId="264"/>
            <ac:cxnSpMk id="33" creationId="{B1848EA8-FE52-4762-AE9B-5D1DD4C33621}"/>
          </ac:cxnSpMkLst>
        </pc:cxnChg>
      </pc:sldChg>
      <pc:sldChg chg="addSp modSp mod modAnim">
        <pc:chgData name="Smetanová, Radka" userId="3cd5dd29-66b2-4127-b2d5-b2827dc8c452" providerId="ADAL" clId="{16A26703-5E95-4BC2-A076-4A7B8C5DACF3}" dt="2023-02-28T14:13:35.443" v="186" actId="1076"/>
        <pc:sldMkLst>
          <pc:docMk/>
          <pc:sldMk cId="183136249" sldId="269"/>
        </pc:sldMkLst>
        <pc:picChg chg="add mod">
          <ac:chgData name="Smetanová, Radka" userId="3cd5dd29-66b2-4127-b2d5-b2827dc8c452" providerId="ADAL" clId="{16A26703-5E95-4BC2-A076-4A7B8C5DACF3}" dt="2023-02-28T14:13:25.223" v="182" actId="1076"/>
          <ac:picMkLst>
            <pc:docMk/>
            <pc:sldMk cId="183136249" sldId="269"/>
            <ac:picMk id="24" creationId="{B5A8E83B-4868-4616-A873-670152C498D9}"/>
          </ac:picMkLst>
        </pc:picChg>
        <pc:picChg chg="add mod">
          <ac:chgData name="Smetanová, Radka" userId="3cd5dd29-66b2-4127-b2d5-b2827dc8c452" providerId="ADAL" clId="{16A26703-5E95-4BC2-A076-4A7B8C5DACF3}" dt="2023-02-28T14:13:17.733" v="179" actId="1076"/>
          <ac:picMkLst>
            <pc:docMk/>
            <pc:sldMk cId="183136249" sldId="269"/>
            <ac:picMk id="25" creationId="{43DC5693-D55E-45A5-B54A-B0899BF54471}"/>
          </ac:picMkLst>
        </pc:picChg>
        <pc:picChg chg="add mod">
          <ac:chgData name="Smetanová, Radka" userId="3cd5dd29-66b2-4127-b2d5-b2827dc8c452" providerId="ADAL" clId="{16A26703-5E95-4BC2-A076-4A7B8C5DACF3}" dt="2023-02-28T14:13:20.858" v="180" actId="1076"/>
          <ac:picMkLst>
            <pc:docMk/>
            <pc:sldMk cId="183136249" sldId="269"/>
            <ac:picMk id="26" creationId="{1211ABFC-5FC3-4324-8640-32BD821691AC}"/>
          </ac:picMkLst>
        </pc:picChg>
        <pc:picChg chg="add mod">
          <ac:chgData name="Smetanová, Radka" userId="3cd5dd29-66b2-4127-b2d5-b2827dc8c452" providerId="ADAL" clId="{16A26703-5E95-4BC2-A076-4A7B8C5DACF3}" dt="2023-02-28T14:13:31.116" v="184" actId="1076"/>
          <ac:picMkLst>
            <pc:docMk/>
            <pc:sldMk cId="183136249" sldId="269"/>
            <ac:picMk id="27" creationId="{49CE10DB-9299-4FA9-8342-339EAD6B56BB}"/>
          </ac:picMkLst>
        </pc:picChg>
        <pc:picChg chg="add mod">
          <ac:chgData name="Smetanová, Radka" userId="3cd5dd29-66b2-4127-b2d5-b2827dc8c452" providerId="ADAL" clId="{16A26703-5E95-4BC2-A076-4A7B8C5DACF3}" dt="2023-02-28T14:13:35.443" v="186" actId="1076"/>
          <ac:picMkLst>
            <pc:docMk/>
            <pc:sldMk cId="183136249" sldId="269"/>
            <ac:picMk id="28" creationId="{8C17AB33-5628-4C63-82F9-6CDF72C14299}"/>
          </ac:picMkLst>
        </pc:picChg>
      </pc:sldChg>
      <pc:sldChg chg="addSp delSp modSp add mod modTransition setBg delDesignElem">
        <pc:chgData name="Smetanová, Radka" userId="3cd5dd29-66b2-4127-b2d5-b2827dc8c452" providerId="ADAL" clId="{16A26703-5E95-4BC2-A076-4A7B8C5DACF3}" dt="2023-02-28T14:11:29.298" v="159" actId="20577"/>
        <pc:sldMkLst>
          <pc:docMk/>
          <pc:sldMk cId="492220286" sldId="273"/>
        </pc:sldMkLst>
        <pc:spChg chg="mod">
          <ac:chgData name="Smetanová, Radka" userId="3cd5dd29-66b2-4127-b2d5-b2827dc8c452" providerId="ADAL" clId="{16A26703-5E95-4BC2-A076-4A7B8C5DACF3}" dt="2023-02-28T14:09:32.902" v="73" actId="255"/>
          <ac:spMkLst>
            <pc:docMk/>
            <pc:sldMk cId="492220286" sldId="273"/>
            <ac:spMk id="2" creationId="{39762C64-49CF-4208-9F5F-61A4000EA1B7}"/>
          </ac:spMkLst>
        </pc:spChg>
        <pc:spChg chg="mod ord">
          <ac:chgData name="Smetanová, Radka" userId="3cd5dd29-66b2-4127-b2d5-b2827dc8c452" providerId="ADAL" clId="{16A26703-5E95-4BC2-A076-4A7B8C5DACF3}" dt="2023-02-28T14:11:29.298" v="159" actId="20577"/>
          <ac:spMkLst>
            <pc:docMk/>
            <pc:sldMk cId="492220286" sldId="273"/>
            <ac:spMk id="3" creationId="{9C8A1656-23D4-40EE-B162-837A68B1EF7F}"/>
          </ac:spMkLst>
        </pc:spChg>
        <pc:spChg chg="add">
          <ac:chgData name="Smetanová, Radka" userId="3cd5dd29-66b2-4127-b2d5-b2827dc8c452" providerId="ADAL" clId="{16A26703-5E95-4BC2-A076-4A7B8C5DACF3}" dt="2023-02-28T14:09:18.318" v="62" actId="26606"/>
          <ac:spMkLst>
            <pc:docMk/>
            <pc:sldMk cId="492220286" sldId="273"/>
            <ac:spMk id="7" creationId="{8EBD63AD-33A9-4D22-9A5B-438B663EC924}"/>
          </ac:spMkLst>
        </pc:spChg>
        <pc:spChg chg="add">
          <ac:chgData name="Smetanová, Radka" userId="3cd5dd29-66b2-4127-b2d5-b2827dc8c452" providerId="ADAL" clId="{16A26703-5E95-4BC2-A076-4A7B8C5DACF3}" dt="2023-02-28T14:09:18.318" v="62" actId="26606"/>
          <ac:spMkLst>
            <pc:docMk/>
            <pc:sldMk cId="492220286" sldId="273"/>
            <ac:spMk id="8" creationId="{2BAD9CC4-644A-42E5-A6A6-082517FA63B7}"/>
          </ac:spMkLst>
        </pc:spChg>
        <pc:spChg chg="del">
          <ac:chgData name="Smetanová, Radka" userId="3cd5dd29-66b2-4127-b2d5-b2827dc8c452" providerId="ADAL" clId="{16A26703-5E95-4BC2-A076-4A7B8C5DACF3}" dt="2023-02-28T14:09:06.293" v="59"/>
          <ac:spMkLst>
            <pc:docMk/>
            <pc:sldMk cId="492220286" sldId="273"/>
            <ac:spMk id="10" creationId="{2C61293E-6EBE-43EF-A52C-9BEBFD7679D4}"/>
          </ac:spMkLst>
        </pc:spChg>
        <pc:spChg chg="del">
          <ac:chgData name="Smetanová, Radka" userId="3cd5dd29-66b2-4127-b2d5-b2827dc8c452" providerId="ADAL" clId="{16A26703-5E95-4BC2-A076-4A7B8C5DACF3}" dt="2023-02-28T14:09:06.293" v="59"/>
          <ac:spMkLst>
            <pc:docMk/>
            <pc:sldMk cId="492220286" sldId="273"/>
            <ac:spMk id="12" creationId="{3FCFB1DE-0B7E-48CC-BA90-B2AB0889F9D6}"/>
          </ac:spMkLst>
        </pc:spChg>
        <pc:picChg chg="mod">
          <ac:chgData name="Smetanová, Radka" userId="3cd5dd29-66b2-4127-b2d5-b2827dc8c452" providerId="ADAL" clId="{16A26703-5E95-4BC2-A076-4A7B8C5DACF3}" dt="2023-02-28T14:09:18.318" v="62" actId="26606"/>
          <ac:picMkLst>
            <pc:docMk/>
            <pc:sldMk cId="492220286" sldId="273"/>
            <ac:picMk id="5" creationId="{4A327F70-E51A-F38D-49E4-9C819E602C8A}"/>
          </ac:picMkLst>
        </pc:picChg>
      </pc:sldChg>
      <pc:sldChg chg="delSp add setBg delDesignElem">
        <pc:chgData name="Smetanová, Radka" userId="3cd5dd29-66b2-4127-b2d5-b2827dc8c452" providerId="ADAL" clId="{16A26703-5E95-4BC2-A076-4A7B8C5DACF3}" dt="2023-02-28T14:10:19.327" v="117"/>
        <pc:sldMkLst>
          <pc:docMk/>
          <pc:sldMk cId="521823536" sldId="274"/>
        </pc:sldMkLst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10" creationId="{904DB13E-F722-4ED6-BB00-556651E95281}"/>
          </ac:spMkLst>
        </pc:spChg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12" creationId="{1E8D93C5-28EB-42D0-86CE-D804955653CC}"/>
          </ac:spMkLst>
        </pc:spChg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14" creationId="{AB1B1E7D-F76D-4744-AF85-239E6998A4C5}"/>
          </ac:spMkLst>
        </pc:spChg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16" creationId="{3BB65211-00DB-45B6-A223-033B2D19CBE8}"/>
          </ac:spMkLst>
        </pc:spChg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23" creationId="{1DAC2350-FA6C-4B24-9A17-926C160E8CD9}"/>
          </ac:spMkLst>
        </pc:spChg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25" creationId="{2A637C44-0146-4C54-A1A1-57BC8E6C3C2B}"/>
          </ac:spMkLst>
        </pc:spChg>
        <pc:spChg chg="del">
          <ac:chgData name="Smetanová, Radka" userId="3cd5dd29-66b2-4127-b2d5-b2827dc8c452" providerId="ADAL" clId="{16A26703-5E95-4BC2-A076-4A7B8C5DACF3}" dt="2023-02-28T14:10:19.327" v="117"/>
          <ac:spMkLst>
            <pc:docMk/>
            <pc:sldMk cId="521823536" sldId="274"/>
            <ac:spMk id="27" creationId="{6AB310E7-DE5C-4964-8CBB-E87A22B5BD59}"/>
          </ac:spMkLst>
        </pc:spChg>
        <pc:grpChg chg="del">
          <ac:chgData name="Smetanová, Radka" userId="3cd5dd29-66b2-4127-b2d5-b2827dc8c452" providerId="ADAL" clId="{16A26703-5E95-4BC2-A076-4A7B8C5DACF3}" dt="2023-02-28T14:10:19.327" v="117"/>
          <ac:grpSpMkLst>
            <pc:docMk/>
            <pc:sldMk cId="521823536" sldId="274"/>
            <ac:grpSpMk id="18" creationId="{E26428D7-C6F3-473D-A360-A3F5C3E8728C}"/>
          </ac:grpSpMkLst>
        </pc:grpChg>
        <pc:cxnChg chg="del">
          <ac:chgData name="Smetanová, Radka" userId="3cd5dd29-66b2-4127-b2d5-b2827dc8c452" providerId="ADAL" clId="{16A26703-5E95-4BC2-A076-4A7B8C5DACF3}" dt="2023-02-28T14:10:19.327" v="117"/>
          <ac:cxnSpMkLst>
            <pc:docMk/>
            <pc:sldMk cId="521823536" sldId="274"/>
            <ac:cxnSpMk id="29" creationId="{BC6D0BA2-2FCA-496D-A55A-C56A7B3E09D8}"/>
          </ac:cxnSpMkLst>
        </pc:cxnChg>
        <pc:cxnChg chg="del">
          <ac:chgData name="Smetanová, Radka" userId="3cd5dd29-66b2-4127-b2d5-b2827dc8c452" providerId="ADAL" clId="{16A26703-5E95-4BC2-A076-4A7B8C5DACF3}" dt="2023-02-28T14:10:19.327" v="117"/>
          <ac:cxnSpMkLst>
            <pc:docMk/>
            <pc:sldMk cId="521823536" sldId="274"/>
            <ac:cxnSpMk id="31" creationId="{EA158404-99A1-4EB0-B63C-8744C273AC0A}"/>
          </ac:cxnSpMkLst>
        </pc:cxnChg>
        <pc:cxnChg chg="del">
          <ac:chgData name="Smetanová, Radka" userId="3cd5dd29-66b2-4127-b2d5-b2827dc8c452" providerId="ADAL" clId="{16A26703-5E95-4BC2-A076-4A7B8C5DACF3}" dt="2023-02-28T14:10:19.327" v="117"/>
          <ac:cxnSpMkLst>
            <pc:docMk/>
            <pc:sldMk cId="521823536" sldId="274"/>
            <ac:cxnSpMk id="33" creationId="{B1848EA8-FE52-4762-AE9B-5D1DD4C33621}"/>
          </ac:cxnSpMkLst>
        </pc:cxnChg>
      </pc:sldChg>
      <pc:sldChg chg="delSp add setBg delDesignElem">
        <pc:chgData name="Smetanová, Radka" userId="3cd5dd29-66b2-4127-b2d5-b2827dc8c452" providerId="ADAL" clId="{16A26703-5E95-4BC2-A076-4A7B8C5DACF3}" dt="2023-02-28T14:10:29.794" v="119"/>
        <pc:sldMkLst>
          <pc:docMk/>
          <pc:sldMk cId="2825629818" sldId="275"/>
        </pc:sldMkLst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10" creationId="{904DB13E-F722-4ED6-BB00-556651E95281}"/>
          </ac:spMkLst>
        </pc:spChg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12" creationId="{1E8D93C5-28EB-42D0-86CE-D804955653CC}"/>
          </ac:spMkLst>
        </pc:spChg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14" creationId="{AB1B1E7D-F76D-4744-AF85-239E6998A4C5}"/>
          </ac:spMkLst>
        </pc:spChg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16" creationId="{3BB65211-00DB-45B6-A223-033B2D19CBE8}"/>
          </ac:spMkLst>
        </pc:spChg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23" creationId="{1DAC2350-FA6C-4B24-9A17-926C160E8CD9}"/>
          </ac:spMkLst>
        </pc:spChg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25" creationId="{2A637C44-0146-4C54-A1A1-57BC8E6C3C2B}"/>
          </ac:spMkLst>
        </pc:spChg>
        <pc:spChg chg="del">
          <ac:chgData name="Smetanová, Radka" userId="3cd5dd29-66b2-4127-b2d5-b2827dc8c452" providerId="ADAL" clId="{16A26703-5E95-4BC2-A076-4A7B8C5DACF3}" dt="2023-02-28T14:10:29.794" v="119"/>
          <ac:spMkLst>
            <pc:docMk/>
            <pc:sldMk cId="2825629818" sldId="275"/>
            <ac:spMk id="27" creationId="{6AB310E7-DE5C-4964-8CBB-E87A22B5BD59}"/>
          </ac:spMkLst>
        </pc:spChg>
        <pc:grpChg chg="del">
          <ac:chgData name="Smetanová, Radka" userId="3cd5dd29-66b2-4127-b2d5-b2827dc8c452" providerId="ADAL" clId="{16A26703-5E95-4BC2-A076-4A7B8C5DACF3}" dt="2023-02-28T14:10:29.794" v="119"/>
          <ac:grpSpMkLst>
            <pc:docMk/>
            <pc:sldMk cId="2825629818" sldId="275"/>
            <ac:grpSpMk id="18" creationId="{E26428D7-C6F3-473D-A360-A3F5C3E8728C}"/>
          </ac:grpSpMkLst>
        </pc:grpChg>
        <pc:cxnChg chg="del">
          <ac:chgData name="Smetanová, Radka" userId="3cd5dd29-66b2-4127-b2d5-b2827dc8c452" providerId="ADAL" clId="{16A26703-5E95-4BC2-A076-4A7B8C5DACF3}" dt="2023-02-28T14:10:29.794" v="119"/>
          <ac:cxnSpMkLst>
            <pc:docMk/>
            <pc:sldMk cId="2825629818" sldId="275"/>
            <ac:cxnSpMk id="29" creationId="{BC6D0BA2-2FCA-496D-A55A-C56A7B3E09D8}"/>
          </ac:cxnSpMkLst>
        </pc:cxnChg>
        <pc:cxnChg chg="del">
          <ac:chgData name="Smetanová, Radka" userId="3cd5dd29-66b2-4127-b2d5-b2827dc8c452" providerId="ADAL" clId="{16A26703-5E95-4BC2-A076-4A7B8C5DACF3}" dt="2023-02-28T14:10:29.794" v="119"/>
          <ac:cxnSpMkLst>
            <pc:docMk/>
            <pc:sldMk cId="2825629818" sldId="275"/>
            <ac:cxnSpMk id="31" creationId="{EA158404-99A1-4EB0-B63C-8744C273AC0A}"/>
          </ac:cxnSpMkLst>
        </pc:cxnChg>
        <pc:cxnChg chg="del">
          <ac:chgData name="Smetanová, Radka" userId="3cd5dd29-66b2-4127-b2d5-b2827dc8c452" providerId="ADAL" clId="{16A26703-5E95-4BC2-A076-4A7B8C5DACF3}" dt="2023-02-28T14:10:29.794" v="119"/>
          <ac:cxnSpMkLst>
            <pc:docMk/>
            <pc:sldMk cId="2825629818" sldId="275"/>
            <ac:cxnSpMk id="33" creationId="{B1848EA8-FE52-4762-AE9B-5D1DD4C33621}"/>
          </ac:cxnSpMkLst>
        </pc:cxnChg>
      </pc:sldChg>
      <pc:sldChg chg="addSp delSp modSp add mod setBg delDesignElem">
        <pc:chgData name="Smetanová, Radka" userId="3cd5dd29-66b2-4127-b2d5-b2827dc8c452" providerId="ADAL" clId="{16A26703-5E95-4BC2-A076-4A7B8C5DACF3}" dt="2023-02-28T14:12:17.584" v="168" actId="14100"/>
        <pc:sldMkLst>
          <pc:docMk/>
          <pc:sldMk cId="663136835" sldId="276"/>
        </pc:sldMkLst>
        <pc:spChg chg="mod">
          <ac:chgData name="Smetanová, Radka" userId="3cd5dd29-66b2-4127-b2d5-b2827dc8c452" providerId="ADAL" clId="{16A26703-5E95-4BC2-A076-4A7B8C5DACF3}" dt="2023-02-28T14:12:06.566" v="165" actId="14100"/>
          <ac:spMkLst>
            <pc:docMk/>
            <pc:sldMk cId="663136835" sldId="276"/>
            <ac:spMk id="2" creationId="{5478425F-6081-4DFF-996F-45107450D88E}"/>
          </ac:spMkLst>
        </pc:spChg>
        <pc:spChg chg="mod ord">
          <ac:chgData name="Smetanová, Radka" userId="3cd5dd29-66b2-4127-b2d5-b2827dc8c452" providerId="ADAL" clId="{16A26703-5E95-4BC2-A076-4A7B8C5DACF3}" dt="2023-02-28T14:12:12.320" v="166" actId="14100"/>
          <ac:spMkLst>
            <pc:docMk/>
            <pc:sldMk cId="663136835" sldId="276"/>
            <ac:spMk id="3" creationId="{72A3B215-8C91-4B81-9908-26EA6CAED5DC}"/>
          </ac:spMkLst>
        </pc:spChg>
        <pc:spChg chg="add">
          <ac:chgData name="Smetanová, Radka" userId="3cd5dd29-66b2-4127-b2d5-b2827dc8c452" providerId="ADAL" clId="{16A26703-5E95-4BC2-A076-4A7B8C5DACF3}" dt="2023-02-28T14:11:57.318" v="162" actId="26606"/>
          <ac:spMkLst>
            <pc:docMk/>
            <pc:sldMk cId="663136835" sldId="276"/>
            <ac:spMk id="9" creationId="{C1CA7196-CAF1-4234-8849-E335F0BCA3E8}"/>
          </ac:spMkLst>
        </pc:spChg>
        <pc:spChg chg="add">
          <ac:chgData name="Smetanová, Radka" userId="3cd5dd29-66b2-4127-b2d5-b2827dc8c452" providerId="ADAL" clId="{16A26703-5E95-4BC2-A076-4A7B8C5DACF3}" dt="2023-02-28T14:11:57.318" v="162" actId="26606"/>
          <ac:spMkLst>
            <pc:docMk/>
            <pc:sldMk cId="663136835" sldId="276"/>
            <ac:spMk id="11" creationId="{8A7C3535-4FB5-4E5B-BDFE-FA61877AF1A9}"/>
          </ac:spMkLst>
        </pc:spChg>
        <pc:spChg chg="del">
          <ac:chgData name="Smetanová, Radka" userId="3cd5dd29-66b2-4127-b2d5-b2827dc8c452" providerId="ADAL" clId="{16A26703-5E95-4BC2-A076-4A7B8C5DACF3}" dt="2023-02-28T14:11:51.632" v="161"/>
          <ac:spMkLst>
            <pc:docMk/>
            <pc:sldMk cId="663136835" sldId="276"/>
            <ac:spMk id="13" creationId="{743AA782-23D1-4521-8CAD-47662984AA08}"/>
          </ac:spMkLst>
        </pc:spChg>
        <pc:spChg chg="del">
          <ac:chgData name="Smetanová, Radka" userId="3cd5dd29-66b2-4127-b2d5-b2827dc8c452" providerId="ADAL" clId="{16A26703-5E95-4BC2-A076-4A7B8C5DACF3}" dt="2023-02-28T14:11:51.632" v="161"/>
          <ac:spMkLst>
            <pc:docMk/>
            <pc:sldMk cId="663136835" sldId="276"/>
            <ac:spMk id="14" creationId="{650D18FE-0824-4A46-B22C-A86B52E5780A}"/>
          </ac:spMkLst>
        </pc:spChg>
        <pc:picChg chg="mod">
          <ac:chgData name="Smetanová, Radka" userId="3cd5dd29-66b2-4127-b2d5-b2827dc8c452" providerId="ADAL" clId="{16A26703-5E95-4BC2-A076-4A7B8C5DACF3}" dt="2023-02-28T14:12:17.584" v="168" actId="14100"/>
          <ac:picMkLst>
            <pc:docMk/>
            <pc:sldMk cId="663136835" sldId="276"/>
            <ac:picMk id="4" creationId="{18C4F35A-5F42-4133-B5E5-1CD83C12CC48}"/>
          </ac:picMkLst>
        </pc:picChg>
      </pc:sldChg>
    </pc:docChg>
  </pc:docChgLst>
  <pc:docChgLst>
    <pc:chgData name="Smetanová, Radka" userId="3cd5dd29-66b2-4127-b2d5-b2827dc8c452" providerId="ADAL" clId="{D8B14B58-90B8-423D-99FE-9AE7BF67ECAC}"/>
    <pc:docChg chg="undo custSel modSld">
      <pc:chgData name="Smetanová, Radka" userId="3cd5dd29-66b2-4127-b2d5-b2827dc8c452" providerId="ADAL" clId="{D8B14B58-90B8-423D-99FE-9AE7BF67ECAC}" dt="2023-02-28T21:16:47.209" v="46" actId="20577"/>
      <pc:docMkLst>
        <pc:docMk/>
      </pc:docMkLst>
      <pc:sldChg chg="modSp mod">
        <pc:chgData name="Smetanová, Radka" userId="3cd5dd29-66b2-4127-b2d5-b2827dc8c452" providerId="ADAL" clId="{D8B14B58-90B8-423D-99FE-9AE7BF67ECAC}" dt="2023-02-28T21:16:47.209" v="46" actId="20577"/>
        <pc:sldMkLst>
          <pc:docMk/>
          <pc:sldMk cId="492220286" sldId="273"/>
        </pc:sldMkLst>
        <pc:spChg chg="mod">
          <ac:chgData name="Smetanová, Radka" userId="3cd5dd29-66b2-4127-b2d5-b2827dc8c452" providerId="ADAL" clId="{D8B14B58-90B8-423D-99FE-9AE7BF67ECAC}" dt="2023-02-28T21:16:47.209" v="46" actId="20577"/>
          <ac:spMkLst>
            <pc:docMk/>
            <pc:sldMk cId="492220286" sldId="273"/>
            <ac:spMk id="3" creationId="{9C8A1656-23D4-40EE-B162-837A68B1EF7F}"/>
          </ac:spMkLst>
        </pc:spChg>
      </pc:sldChg>
    </pc:docChg>
  </pc:docChgLst>
  <pc:docChgLst>
    <pc:chgData name="Smetanová, Radka" userId="3cd5dd29-66b2-4127-b2d5-b2827dc8c452" providerId="ADAL" clId="{663559E6-4842-4574-A1C3-6614F166DF03}"/>
    <pc:docChg chg="undo custSel addSld modSld">
      <pc:chgData name="Smetanová, Radka" userId="3cd5dd29-66b2-4127-b2d5-b2827dc8c452" providerId="ADAL" clId="{663559E6-4842-4574-A1C3-6614F166DF03}" dt="2025-03-12T06:19:21.448" v="136" actId="1076"/>
      <pc:docMkLst>
        <pc:docMk/>
      </pc:docMkLst>
      <pc:sldChg chg="addSp delSp modSp mod modClrScheme delDesignElem chgLayout">
        <pc:chgData name="Smetanová, Radka" userId="3cd5dd29-66b2-4127-b2d5-b2827dc8c452" providerId="ADAL" clId="{663559E6-4842-4574-A1C3-6614F166DF03}" dt="2025-03-12T06:13:31.826" v="54" actId="20577"/>
        <pc:sldMkLst>
          <pc:docMk/>
          <pc:sldMk cId="3368772365" sldId="261"/>
        </pc:sldMkLst>
        <pc:spChg chg="mod ord">
          <ac:chgData name="Smetanová, Radka" userId="3cd5dd29-66b2-4127-b2d5-b2827dc8c452" providerId="ADAL" clId="{663559E6-4842-4574-A1C3-6614F166DF03}" dt="2025-03-12T06:11:29.454" v="0" actId="700"/>
          <ac:spMkLst>
            <pc:docMk/>
            <pc:sldMk cId="3368772365" sldId="261"/>
            <ac:spMk id="2" creationId="{65A0406D-D6DE-474F-AA15-BC3BC9690A3F}"/>
          </ac:spMkLst>
        </pc:spChg>
        <pc:spChg chg="mod ord">
          <ac:chgData name="Smetanová, Radka" userId="3cd5dd29-66b2-4127-b2d5-b2827dc8c452" providerId="ADAL" clId="{663559E6-4842-4574-A1C3-6614F166DF03}" dt="2025-03-12T06:12:56.672" v="37" actId="20577"/>
          <ac:spMkLst>
            <pc:docMk/>
            <pc:sldMk cId="3368772365" sldId="261"/>
            <ac:spMk id="3" creationId="{6F254CD3-78DA-40A3-8CA9-335D31CD7F56}"/>
          </ac:spMkLst>
        </pc:spChg>
        <pc:spChg chg="add mod ord">
          <ac:chgData name="Smetanová, Radka" userId="3cd5dd29-66b2-4127-b2d5-b2827dc8c452" providerId="ADAL" clId="{663559E6-4842-4574-A1C3-6614F166DF03}" dt="2025-03-12T06:11:40.655" v="7" actId="403"/>
          <ac:spMkLst>
            <pc:docMk/>
            <pc:sldMk cId="3368772365" sldId="261"/>
            <ac:spMk id="4" creationId="{5F055343-F6A8-B001-B7F4-3C361DBD931B}"/>
          </ac:spMkLst>
        </pc:spChg>
        <pc:spChg chg="add mod ord">
          <ac:chgData name="Smetanová, Radka" userId="3cd5dd29-66b2-4127-b2d5-b2827dc8c452" providerId="ADAL" clId="{663559E6-4842-4574-A1C3-6614F166DF03}" dt="2025-03-12T06:11:45.076" v="12" actId="122"/>
          <ac:spMkLst>
            <pc:docMk/>
            <pc:sldMk cId="3368772365" sldId="261"/>
            <ac:spMk id="5" creationId="{027C704E-0FC1-71AE-84EA-08905B8B3208}"/>
          </ac:spMkLst>
        </pc:spChg>
        <pc:spChg chg="add mod ord">
          <ac:chgData name="Smetanová, Radka" userId="3cd5dd29-66b2-4127-b2d5-b2827dc8c452" providerId="ADAL" clId="{663559E6-4842-4574-A1C3-6614F166DF03}" dt="2025-03-12T06:13:31.826" v="54" actId="20577"/>
          <ac:spMkLst>
            <pc:docMk/>
            <pc:sldMk cId="3368772365" sldId="261"/>
            <ac:spMk id="6" creationId="{CFA6282E-E6BC-6AAD-75F4-4E77D09512F5}"/>
          </ac:spMkLst>
        </pc:spChg>
        <pc:spChg chg="del">
          <ac:chgData name="Smetanová, Radka" userId="3cd5dd29-66b2-4127-b2d5-b2827dc8c452" providerId="ADAL" clId="{663559E6-4842-4574-A1C3-6614F166DF03}" dt="2025-03-12T06:11:29.454" v="0" actId="700"/>
          <ac:spMkLst>
            <pc:docMk/>
            <pc:sldMk cId="3368772365" sldId="261"/>
            <ac:spMk id="16" creationId="{9D949742-730C-4F7B-88BE-E4E69F6D1C64}"/>
          </ac:spMkLst>
        </pc:spChg>
        <pc:spChg chg="del">
          <ac:chgData name="Smetanová, Radka" userId="3cd5dd29-66b2-4127-b2d5-b2827dc8c452" providerId="ADAL" clId="{663559E6-4842-4574-A1C3-6614F166DF03}" dt="2025-03-12T06:11:29.454" v="0" actId="700"/>
          <ac:spMkLst>
            <pc:docMk/>
            <pc:sldMk cId="3368772365" sldId="261"/>
            <ac:spMk id="18" creationId="{DC5C0732-01DA-4A7C-ABF5-56B3C5B039CD}"/>
          </ac:spMkLst>
        </pc:spChg>
        <pc:picChg chg="mod">
          <ac:chgData name="Smetanová, Radka" userId="3cd5dd29-66b2-4127-b2d5-b2827dc8c452" providerId="ADAL" clId="{663559E6-4842-4574-A1C3-6614F166DF03}" dt="2025-03-12T06:11:35.905" v="2" actId="1076"/>
          <ac:picMkLst>
            <pc:docMk/>
            <pc:sldMk cId="3368772365" sldId="261"/>
            <ac:picMk id="7" creationId="{FA337991-F43C-49D3-B75C-D41F91E73FB9}"/>
          </ac:picMkLst>
        </pc:picChg>
      </pc:sldChg>
      <pc:sldChg chg="addSp delSp modSp mod">
        <pc:chgData name="Smetanová, Radka" userId="3cd5dd29-66b2-4127-b2d5-b2827dc8c452" providerId="ADAL" clId="{663559E6-4842-4574-A1C3-6614F166DF03}" dt="2025-03-12T06:18:36.595" v="109" actId="21"/>
        <pc:sldMkLst>
          <pc:docMk/>
          <pc:sldMk cId="492220286" sldId="273"/>
        </pc:sldMkLst>
        <pc:picChg chg="add del mod">
          <ac:chgData name="Smetanová, Radka" userId="3cd5dd29-66b2-4127-b2d5-b2827dc8c452" providerId="ADAL" clId="{663559E6-4842-4574-A1C3-6614F166DF03}" dt="2025-03-12T06:18:36.595" v="109" actId="21"/>
          <ac:picMkLst>
            <pc:docMk/>
            <pc:sldMk cId="492220286" sldId="273"/>
            <ac:picMk id="4" creationId="{F34C12F6-39A5-B811-DA00-42309CB73017}"/>
          </ac:picMkLst>
        </pc:picChg>
      </pc:sldChg>
      <pc:sldChg chg="modSp mod">
        <pc:chgData name="Smetanová, Radka" userId="3cd5dd29-66b2-4127-b2d5-b2827dc8c452" providerId="ADAL" clId="{663559E6-4842-4574-A1C3-6614F166DF03}" dt="2025-03-12T06:13:52.309" v="57"/>
        <pc:sldMkLst>
          <pc:docMk/>
          <pc:sldMk cId="663136835" sldId="276"/>
        </pc:sldMkLst>
        <pc:spChg chg="mod">
          <ac:chgData name="Smetanová, Radka" userId="3cd5dd29-66b2-4127-b2d5-b2827dc8c452" providerId="ADAL" clId="{663559E6-4842-4574-A1C3-6614F166DF03}" dt="2025-03-12T06:13:52.309" v="57"/>
          <ac:spMkLst>
            <pc:docMk/>
            <pc:sldMk cId="663136835" sldId="276"/>
            <ac:spMk id="2" creationId="{5478425F-6081-4DFF-996F-45107450D88E}"/>
          </ac:spMkLst>
        </pc:spChg>
        <pc:spChg chg="mod">
          <ac:chgData name="Smetanová, Radka" userId="3cd5dd29-66b2-4127-b2d5-b2827dc8c452" providerId="ADAL" clId="{663559E6-4842-4574-A1C3-6614F166DF03}" dt="2025-03-12T06:13:36.653" v="56" actId="6549"/>
          <ac:spMkLst>
            <pc:docMk/>
            <pc:sldMk cId="663136835" sldId="276"/>
            <ac:spMk id="3" creationId="{72A3B215-8C91-4B81-9908-26EA6CAED5DC}"/>
          </ac:spMkLst>
        </pc:spChg>
      </pc:sldChg>
      <pc:sldChg chg="addSp modSp mod">
        <pc:chgData name="Smetanová, Radka" userId="3cd5dd29-66b2-4127-b2d5-b2827dc8c452" providerId="ADAL" clId="{663559E6-4842-4574-A1C3-6614F166DF03}" dt="2025-03-12T06:19:21.448" v="136" actId="1076"/>
        <pc:sldMkLst>
          <pc:docMk/>
          <pc:sldMk cId="4088926492" sldId="277"/>
        </pc:sldMkLst>
        <pc:picChg chg="add mod">
          <ac:chgData name="Smetanová, Radka" userId="3cd5dd29-66b2-4127-b2d5-b2827dc8c452" providerId="ADAL" clId="{663559E6-4842-4574-A1C3-6614F166DF03}" dt="2025-03-12T06:18:44.640" v="118" actId="1036"/>
          <ac:picMkLst>
            <pc:docMk/>
            <pc:sldMk cId="4088926492" sldId="277"/>
            <ac:picMk id="4" creationId="{F34C12F6-39A5-B811-DA00-42309CB73017}"/>
          </ac:picMkLst>
        </pc:picChg>
        <pc:picChg chg="mod">
          <ac:chgData name="Smetanová, Radka" userId="3cd5dd29-66b2-4127-b2d5-b2827dc8c452" providerId="ADAL" clId="{663559E6-4842-4574-A1C3-6614F166DF03}" dt="2025-03-12T06:19:21.448" v="136" actId="1076"/>
          <ac:picMkLst>
            <pc:docMk/>
            <pc:sldMk cId="4088926492" sldId="277"/>
            <ac:picMk id="5" creationId="{4A327F70-E51A-F38D-49E4-9C819E602C8A}"/>
          </ac:picMkLst>
        </pc:picChg>
        <pc:picChg chg="add mod">
          <ac:chgData name="Smetanová, Radka" userId="3cd5dd29-66b2-4127-b2d5-b2827dc8c452" providerId="ADAL" clId="{663559E6-4842-4574-A1C3-6614F166DF03}" dt="2025-03-12T06:18:53.576" v="124" actId="1036"/>
          <ac:picMkLst>
            <pc:docMk/>
            <pc:sldMk cId="4088926492" sldId="277"/>
            <ac:picMk id="6" creationId="{1FAA4684-3289-AA01-3B7C-8646DD6971DE}"/>
          </ac:picMkLst>
        </pc:picChg>
        <pc:picChg chg="add mod">
          <ac:chgData name="Smetanová, Radka" userId="3cd5dd29-66b2-4127-b2d5-b2827dc8c452" providerId="ADAL" clId="{663559E6-4842-4574-A1C3-6614F166DF03}" dt="2025-03-12T06:19:01.841" v="130" actId="1036"/>
          <ac:picMkLst>
            <pc:docMk/>
            <pc:sldMk cId="4088926492" sldId="277"/>
            <ac:picMk id="9" creationId="{1C859085-AE98-EDC9-8FB9-F7814342B864}"/>
          </ac:picMkLst>
        </pc:picChg>
        <pc:picChg chg="add mod">
          <ac:chgData name="Smetanová, Radka" userId="3cd5dd29-66b2-4127-b2d5-b2827dc8c452" providerId="ADAL" clId="{663559E6-4842-4574-A1C3-6614F166DF03}" dt="2025-03-12T06:19:06.356" v="132" actId="1076"/>
          <ac:picMkLst>
            <pc:docMk/>
            <pc:sldMk cId="4088926492" sldId="277"/>
            <ac:picMk id="10" creationId="{7210AB2B-0A8B-D3DA-C2C8-075757443824}"/>
          </ac:picMkLst>
        </pc:picChg>
        <pc:picChg chg="add mod">
          <ac:chgData name="Smetanová, Radka" userId="3cd5dd29-66b2-4127-b2d5-b2827dc8c452" providerId="ADAL" clId="{663559E6-4842-4574-A1C3-6614F166DF03}" dt="2025-03-12T06:19:11.060" v="135" actId="1036"/>
          <ac:picMkLst>
            <pc:docMk/>
            <pc:sldMk cId="4088926492" sldId="277"/>
            <ac:picMk id="11" creationId="{7702D7AA-139C-8E60-A597-77DB008DD575}"/>
          </ac:picMkLst>
        </pc:picChg>
      </pc:sldChg>
      <pc:sldChg chg="addSp delSp modSp add mod delAnim modAnim">
        <pc:chgData name="Smetanová, Radka" userId="3cd5dd29-66b2-4127-b2d5-b2827dc8c452" providerId="ADAL" clId="{663559E6-4842-4574-A1C3-6614F166DF03}" dt="2025-03-12T06:18:09.520" v="107" actId="1076"/>
        <pc:sldMkLst>
          <pc:docMk/>
          <pc:sldMk cId="1210523487" sldId="278"/>
        </pc:sldMkLst>
        <pc:spChg chg="add mod">
          <ac:chgData name="Smetanová, Radka" userId="3cd5dd29-66b2-4127-b2d5-b2827dc8c452" providerId="ADAL" clId="{663559E6-4842-4574-A1C3-6614F166DF03}" dt="2025-03-12T06:17:13.099" v="83" actId="207"/>
          <ac:spMkLst>
            <pc:docMk/>
            <pc:sldMk cId="1210523487" sldId="278"/>
            <ac:spMk id="9" creationId="{AAD80147-5BFD-7F46-1070-1DD4B8866FDF}"/>
          </ac:spMkLst>
        </pc:spChg>
        <pc:spChg chg="add mod">
          <ac:chgData name="Smetanová, Radka" userId="3cd5dd29-66b2-4127-b2d5-b2827dc8c452" providerId="ADAL" clId="{663559E6-4842-4574-A1C3-6614F166DF03}" dt="2025-03-12T06:17:26.330" v="87" actId="14100"/>
          <ac:spMkLst>
            <pc:docMk/>
            <pc:sldMk cId="1210523487" sldId="278"/>
            <ac:spMk id="11" creationId="{EF45D331-543D-1FA9-A6E7-759106459DB2}"/>
          </ac:spMkLst>
        </pc:spChg>
        <pc:spChg chg="add mod">
          <ac:chgData name="Smetanová, Radka" userId="3cd5dd29-66b2-4127-b2d5-b2827dc8c452" providerId="ADAL" clId="{663559E6-4842-4574-A1C3-6614F166DF03}" dt="2025-03-12T06:17:30.142" v="89" actId="1076"/>
          <ac:spMkLst>
            <pc:docMk/>
            <pc:sldMk cId="1210523487" sldId="278"/>
            <ac:spMk id="13" creationId="{AFE773DE-9EEB-7F18-6FE2-4E31C958D97A}"/>
          </ac:spMkLst>
        </pc:spChg>
        <pc:spChg chg="add mod">
          <ac:chgData name="Smetanová, Radka" userId="3cd5dd29-66b2-4127-b2d5-b2827dc8c452" providerId="ADAL" clId="{663559E6-4842-4574-A1C3-6614F166DF03}" dt="2025-03-12T06:17:40.150" v="92" actId="14100"/>
          <ac:spMkLst>
            <pc:docMk/>
            <pc:sldMk cId="1210523487" sldId="278"/>
            <ac:spMk id="14" creationId="{67791B97-17F6-6E5E-46E1-3C1D6E3A4B1E}"/>
          </ac:spMkLst>
        </pc:spChg>
        <pc:spChg chg="add mod">
          <ac:chgData name="Smetanová, Radka" userId="3cd5dd29-66b2-4127-b2d5-b2827dc8c452" providerId="ADAL" clId="{663559E6-4842-4574-A1C3-6614F166DF03}" dt="2025-03-12T06:17:44.185" v="94" actId="1076"/>
          <ac:spMkLst>
            <pc:docMk/>
            <pc:sldMk cId="1210523487" sldId="278"/>
            <ac:spMk id="15" creationId="{5FF6679F-0CE3-A6A8-5AC2-2D1E7AEB91B3}"/>
          </ac:spMkLst>
        </pc:spChg>
        <pc:spChg chg="add del mod">
          <ac:chgData name="Smetanová, Radka" userId="3cd5dd29-66b2-4127-b2d5-b2827dc8c452" providerId="ADAL" clId="{663559E6-4842-4574-A1C3-6614F166DF03}" dt="2025-03-12T06:17:50.246" v="96" actId="478"/>
          <ac:spMkLst>
            <pc:docMk/>
            <pc:sldMk cId="1210523487" sldId="278"/>
            <ac:spMk id="16" creationId="{6872ECB8-9357-F4CB-7FFD-C9F360ADECAE}"/>
          </ac:spMkLst>
        </pc:spChg>
        <pc:spChg chg="add mod">
          <ac:chgData name="Smetanová, Radka" userId="3cd5dd29-66b2-4127-b2d5-b2827dc8c452" providerId="ADAL" clId="{663559E6-4842-4574-A1C3-6614F166DF03}" dt="2025-03-12T06:18:00.421" v="103" actId="14100"/>
          <ac:spMkLst>
            <pc:docMk/>
            <pc:sldMk cId="1210523487" sldId="278"/>
            <ac:spMk id="17" creationId="{3498B59F-F49C-EEEF-6F99-55BCAE800831}"/>
          </ac:spMkLst>
        </pc:spChg>
        <pc:spChg chg="add mod">
          <ac:chgData name="Smetanová, Radka" userId="3cd5dd29-66b2-4127-b2d5-b2827dc8c452" providerId="ADAL" clId="{663559E6-4842-4574-A1C3-6614F166DF03}" dt="2025-03-12T06:18:04.177" v="105" actId="1076"/>
          <ac:spMkLst>
            <pc:docMk/>
            <pc:sldMk cId="1210523487" sldId="278"/>
            <ac:spMk id="18" creationId="{6C9DB6D0-17D3-1622-FC80-F0A6DD4B0E38}"/>
          </ac:spMkLst>
        </pc:spChg>
        <pc:spChg chg="add mod">
          <ac:chgData name="Smetanová, Radka" userId="3cd5dd29-66b2-4127-b2d5-b2827dc8c452" providerId="ADAL" clId="{663559E6-4842-4574-A1C3-6614F166DF03}" dt="2025-03-12T06:18:09.520" v="107" actId="1076"/>
          <ac:spMkLst>
            <pc:docMk/>
            <pc:sldMk cId="1210523487" sldId="278"/>
            <ac:spMk id="19" creationId="{C398E7D6-D7E4-DFF0-B6BE-B4378F6AF608}"/>
          </ac:spMkLst>
        </pc:spChg>
        <pc:picChg chg="add mod modCrop">
          <ac:chgData name="Smetanová, Radka" userId="3cd5dd29-66b2-4127-b2d5-b2827dc8c452" providerId="ADAL" clId="{663559E6-4842-4574-A1C3-6614F166DF03}" dt="2025-03-12T06:16:03.153" v="67" actId="1076"/>
          <ac:picMkLst>
            <pc:docMk/>
            <pc:sldMk cId="1210523487" sldId="278"/>
            <ac:picMk id="4" creationId="{10FCC728-339C-8549-A3CF-B988C5E95AA9}"/>
          </ac:picMkLst>
        </pc:picChg>
        <pc:picChg chg="del">
          <ac:chgData name="Smetanová, Radka" userId="3cd5dd29-66b2-4127-b2d5-b2827dc8c452" providerId="ADAL" clId="{663559E6-4842-4574-A1C3-6614F166DF03}" dt="2025-03-12T06:15:31.696" v="59" actId="478"/>
          <ac:picMkLst>
            <pc:docMk/>
            <pc:sldMk cId="1210523487" sldId="278"/>
            <ac:picMk id="5" creationId="{4490E010-9787-49FC-966D-705FD60E289C}"/>
          </ac:picMkLst>
        </pc:picChg>
        <pc:picChg chg="add mod modCrop">
          <ac:chgData name="Smetanová, Radka" userId="3cd5dd29-66b2-4127-b2d5-b2827dc8c452" providerId="ADAL" clId="{663559E6-4842-4574-A1C3-6614F166DF03}" dt="2025-03-12T06:17:00.132" v="78" actId="1036"/>
          <ac:picMkLst>
            <pc:docMk/>
            <pc:sldMk cId="1210523487" sldId="278"/>
            <ac:picMk id="8" creationId="{FEEE4131-F3B8-121A-CBD1-67F33E5C08BB}"/>
          </ac:picMkLst>
        </pc:picChg>
      </pc:sldChg>
    </pc:docChg>
  </pc:docChgLst>
  <pc:docChgLst>
    <pc:chgData name="Smetanová, Radka" userId="3cd5dd29-66b2-4127-b2d5-b2827dc8c452" providerId="ADAL" clId="{C91712D7-F357-4047-BB20-D5DA28997C60}"/>
    <pc:docChg chg="custSel addSld delSld modSld sldOrd">
      <pc:chgData name="Smetanová, Radka" userId="3cd5dd29-66b2-4127-b2d5-b2827dc8c452" providerId="ADAL" clId="{C91712D7-F357-4047-BB20-D5DA28997C60}" dt="2024-03-12T23:43:20.538" v="37"/>
      <pc:docMkLst>
        <pc:docMk/>
      </pc:docMkLst>
      <pc:sldChg chg="del">
        <pc:chgData name="Smetanová, Radka" userId="3cd5dd29-66b2-4127-b2d5-b2827dc8c452" providerId="ADAL" clId="{C91712D7-F357-4047-BB20-D5DA28997C60}" dt="2024-03-12T22:51:40.627" v="2" actId="47"/>
        <pc:sldMkLst>
          <pc:docMk/>
          <pc:sldMk cId="254331734" sldId="263"/>
        </pc:sldMkLst>
      </pc:sldChg>
      <pc:sldChg chg="del">
        <pc:chgData name="Smetanová, Radka" userId="3cd5dd29-66b2-4127-b2d5-b2827dc8c452" providerId="ADAL" clId="{C91712D7-F357-4047-BB20-D5DA28997C60}" dt="2024-03-12T22:51:41.151" v="3" actId="47"/>
        <pc:sldMkLst>
          <pc:docMk/>
          <pc:sldMk cId="1703775645" sldId="264"/>
        </pc:sldMkLst>
      </pc:sldChg>
      <pc:sldChg chg="ord">
        <pc:chgData name="Smetanová, Radka" userId="3cd5dd29-66b2-4127-b2d5-b2827dc8c452" providerId="ADAL" clId="{C91712D7-F357-4047-BB20-D5DA28997C60}" dt="2024-03-12T23:29:28.528" v="7"/>
        <pc:sldMkLst>
          <pc:docMk/>
          <pc:sldMk cId="58130009" sldId="271"/>
        </pc:sldMkLst>
      </pc:sldChg>
      <pc:sldChg chg="modSp mod">
        <pc:chgData name="Smetanová, Radka" userId="3cd5dd29-66b2-4127-b2d5-b2827dc8c452" providerId="ADAL" clId="{C91712D7-F357-4047-BB20-D5DA28997C60}" dt="2024-03-12T23:38:09.177" v="9" actId="20577"/>
        <pc:sldMkLst>
          <pc:docMk/>
          <pc:sldMk cId="3349590136" sldId="272"/>
        </pc:sldMkLst>
        <pc:spChg chg="mod">
          <ac:chgData name="Smetanová, Radka" userId="3cd5dd29-66b2-4127-b2d5-b2827dc8c452" providerId="ADAL" clId="{C91712D7-F357-4047-BB20-D5DA28997C60}" dt="2024-03-12T23:38:09.177" v="9" actId="20577"/>
          <ac:spMkLst>
            <pc:docMk/>
            <pc:sldMk cId="3349590136" sldId="272"/>
            <ac:spMk id="3" creationId="{019C713F-E161-4168-A7EE-FF3A7D452ACC}"/>
          </ac:spMkLst>
        </pc:spChg>
      </pc:sldChg>
      <pc:sldChg chg="modSp mod">
        <pc:chgData name="Smetanová, Radka" userId="3cd5dd29-66b2-4127-b2d5-b2827dc8c452" providerId="ADAL" clId="{C91712D7-F357-4047-BB20-D5DA28997C60}" dt="2024-03-12T23:43:13.283" v="34" actId="2710"/>
        <pc:sldMkLst>
          <pc:docMk/>
          <pc:sldMk cId="492220286" sldId="273"/>
        </pc:sldMkLst>
        <pc:spChg chg="mod">
          <ac:chgData name="Smetanová, Radka" userId="3cd5dd29-66b2-4127-b2d5-b2827dc8c452" providerId="ADAL" clId="{C91712D7-F357-4047-BB20-D5DA28997C60}" dt="2024-03-12T23:43:13.283" v="34" actId="2710"/>
          <ac:spMkLst>
            <pc:docMk/>
            <pc:sldMk cId="492220286" sldId="273"/>
            <ac:spMk id="3" creationId="{9C8A1656-23D4-40EE-B162-837A68B1EF7F}"/>
          </ac:spMkLst>
        </pc:spChg>
      </pc:sldChg>
      <pc:sldChg chg="del">
        <pc:chgData name="Smetanová, Radka" userId="3cd5dd29-66b2-4127-b2d5-b2827dc8c452" providerId="ADAL" clId="{C91712D7-F357-4047-BB20-D5DA28997C60}" dt="2024-03-12T22:51:39.599" v="0" actId="47"/>
        <pc:sldMkLst>
          <pc:docMk/>
          <pc:sldMk cId="521823536" sldId="274"/>
        </pc:sldMkLst>
      </pc:sldChg>
      <pc:sldChg chg="del">
        <pc:chgData name="Smetanová, Radka" userId="3cd5dd29-66b2-4127-b2d5-b2827dc8c452" providerId="ADAL" clId="{C91712D7-F357-4047-BB20-D5DA28997C60}" dt="2024-03-12T22:51:40.138" v="1" actId="47"/>
        <pc:sldMkLst>
          <pc:docMk/>
          <pc:sldMk cId="2825629818" sldId="275"/>
        </pc:sldMkLst>
      </pc:sldChg>
      <pc:sldChg chg="add ord">
        <pc:chgData name="Smetanová, Radka" userId="3cd5dd29-66b2-4127-b2d5-b2827dc8c452" providerId="ADAL" clId="{C91712D7-F357-4047-BB20-D5DA28997C60}" dt="2024-03-12T23:43:20.538" v="37"/>
        <pc:sldMkLst>
          <pc:docMk/>
          <pc:sldMk cId="4088926492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4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49" r:id="rId6"/>
    <p:sldLayoutId id="2147483754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ppity.net/fc.php?k=1z63kMWGQGnkm-JcfFqaF3GquTkJiRWsHoIRk8IuYLC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9E8BD8-0858-4D10-992D-CB084CC20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035" y="4618751"/>
            <a:ext cx="8765930" cy="1092731"/>
          </a:xfrm>
        </p:spPr>
        <p:txBody>
          <a:bodyPr>
            <a:normAutofit/>
          </a:bodyPr>
          <a:lstStyle/>
          <a:p>
            <a:r>
              <a:rPr lang="cs-CZ" sz="5400" dirty="0" err="1"/>
              <a:t>Indefinite</a:t>
            </a:r>
            <a:r>
              <a:rPr lang="cs-CZ" sz="5400" dirty="0"/>
              <a:t> </a:t>
            </a:r>
            <a:r>
              <a:rPr lang="cs-CZ" sz="5400" dirty="0" err="1"/>
              <a:t>pronouns</a:t>
            </a:r>
            <a:endParaRPr lang="cs-CZ" sz="5400" dirty="0"/>
          </a:p>
        </p:txBody>
      </p:sp>
      <p:pic>
        <p:nvPicPr>
          <p:cNvPr id="1026" name="Picture 2" descr="Indefinite Pronouns – Virtually Fluent">
            <a:extLst>
              <a:ext uri="{FF2B5EF4-FFF2-40B4-BE49-F238E27FC236}">
                <a16:creationId xmlns:a16="http://schemas.microsoft.com/office/drawing/2014/main" id="{B8E6F3B3-2973-4F4D-A570-98E908CC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5000" l="1563" r="94688">
                        <a14:foregroundMark x1="5859" y1="47639" x2="13516" y2="63750"/>
                        <a14:foregroundMark x1="13516" y1="63750" x2="14688" y2="85000"/>
                        <a14:foregroundMark x1="11875" y1="55139" x2="17813" y2="47500"/>
                        <a14:foregroundMark x1="17813" y1="47500" x2="11797" y2="50556"/>
                        <a14:foregroundMark x1="11797" y1="50556" x2="11406" y2="55139"/>
                        <a14:foregroundMark x1="3125" y1="50417" x2="3125" y2="50417"/>
                        <a14:foregroundMark x1="6641" y1="95000" x2="20234" y2="93750"/>
                        <a14:foregroundMark x1="2188" y1="50694" x2="2188" y2="50694"/>
                        <a14:foregroundMark x1="1875" y1="50694" x2="2500" y2="51806"/>
                        <a14:foregroundMark x1="31016" y1="65000" x2="34375" y2="77778"/>
                        <a14:foregroundMark x1="34375" y1="77778" x2="44297" y2="81111"/>
                        <a14:foregroundMark x1="44297" y1="81111" x2="37500" y2="68472"/>
                        <a14:foregroundMark x1="37500" y1="68472" x2="33750" y2="70694"/>
                        <a14:foregroundMark x1="62891" y1="69306" x2="58516" y2="76111"/>
                        <a14:foregroundMark x1="58516" y1="76111" x2="62656" y2="87917"/>
                        <a14:foregroundMark x1="62656" y1="87917" x2="65938" y2="75694"/>
                        <a14:foregroundMark x1="65938" y1="75694" x2="61328" y2="71250"/>
                        <a14:foregroundMark x1="83047" y1="64167" x2="79063" y2="72083"/>
                        <a14:foregroundMark x1="79063" y1="72083" x2="86953" y2="85417"/>
                        <a14:foregroundMark x1="86953" y1="85417" x2="93516" y2="75417"/>
                        <a14:foregroundMark x1="93516" y1="75417" x2="84141" y2="67778"/>
                        <a14:foregroundMark x1="84141" y1="67778" x2="82031" y2="67083"/>
                        <a14:foregroundMark x1="85703" y1="8194" x2="81484" y2="16806"/>
                        <a14:foregroundMark x1="81484" y1="16806" x2="81406" y2="16806"/>
                        <a14:foregroundMark x1="88594" y1="4167" x2="84922" y2="12917"/>
                        <a14:foregroundMark x1="22344" y1="32083" x2="22500" y2="38611"/>
                        <a14:foregroundMark x1="5625" y1="66250" x2="12188" y2="93611"/>
                        <a14:foregroundMark x1="12188" y1="93611" x2="13594" y2="95000"/>
                        <a14:foregroundMark x1="13438" y1="57222" x2="21250" y2="75694"/>
                        <a14:foregroundMark x1="21250" y1="75694" x2="18594" y2="87500"/>
                        <a14:foregroundMark x1="18594" y1="87500" x2="8281" y2="91667"/>
                        <a14:foregroundMark x1="8281" y1="91667" x2="4141" y2="80972"/>
                        <a14:foregroundMark x1="4141" y1="80972" x2="7187" y2="65833"/>
                        <a14:foregroundMark x1="7187" y1="65833" x2="13281" y2="60278"/>
                        <a14:foregroundMark x1="13281" y1="60278" x2="14688" y2="60000"/>
                        <a14:foregroundMark x1="18203" y1="64722" x2="22344" y2="84444"/>
                        <a14:foregroundMark x1="22344" y1="84444" x2="22500" y2="92639"/>
                        <a14:foregroundMark x1="57969" y1="63611" x2="58281" y2="86944"/>
                        <a14:foregroundMark x1="58281" y1="86944" x2="69453" y2="88056"/>
                        <a14:foregroundMark x1="69453" y1="88056" x2="69375" y2="72917"/>
                        <a14:foregroundMark x1="69375" y1="72917" x2="58438" y2="62917"/>
                        <a14:foregroundMark x1="58438" y1="62917" x2="55781" y2="64167"/>
                        <a14:foregroundMark x1="94922" y1="67917" x2="94688" y2="94306"/>
                        <a14:foregroundMark x1="94688" y1="94306" x2="88125" y2="94028"/>
                        <a14:foregroundMark x1="39766" y1="64167" x2="31172" y2="75694"/>
                        <a14:foregroundMark x1="31172" y1="75694" x2="33906" y2="87083"/>
                        <a14:foregroundMark x1="33906" y1="87083" x2="41719" y2="84722"/>
                        <a14:foregroundMark x1="41719" y1="84722" x2="42188" y2="68472"/>
                        <a14:foregroundMark x1="42188" y1="68472" x2="38281" y2="65556"/>
                        <a14:foregroundMark x1="80938" y1="17361" x2="80938" y2="17361"/>
                        <a14:foregroundMark x1="80625" y1="18056" x2="80625" y2="18056"/>
                        <a14:foregroundMark x1="82266" y1="17361" x2="82266" y2="17361"/>
                        <a14:foregroundMark x1="80938" y1="15694" x2="80938" y2="15694"/>
                        <a14:foregroundMark x1="6016" y1="44167" x2="2656" y2="44167"/>
                        <a14:foregroundMark x1="1563" y1="46389" x2="8125" y2="44861"/>
                        <a14:foregroundMark x1="8125" y1="44861" x2="10703" y2="46111"/>
                        <a14:foregroundMark x1="18828" y1="61944" x2="22656" y2="74028"/>
                        <a14:foregroundMark x1="22656" y1="74028" x2="22656" y2="75833"/>
                        <a14:foregroundMark x1="87422" y1="8750" x2="87422" y2="8750"/>
                        <a14:foregroundMark x1="81875" y1="17778" x2="81875" y2="17778"/>
                        <a14:foregroundMark x1="80938" y1="16528" x2="80938" y2="16528"/>
                        <a14:foregroundMark x1="80938" y1="16528" x2="81719" y2="14306"/>
                        <a14:foregroundMark x1="82109" y1="14861" x2="80625" y2="18056"/>
                        <a14:foregroundMark x1="80781" y1="11806" x2="80469" y2="13194"/>
                        <a14:foregroundMark x1="81719" y1="14861" x2="81250" y2="15972"/>
                        <a14:foregroundMark x1="82734" y1="13194" x2="82422" y2="18333"/>
                        <a14:foregroundMark x1="80938" y1="13472" x2="82266" y2="10417"/>
                        <a14:backgroundMark x1="80938" y1="4722" x2="82734" y2="4444"/>
                        <a14:backgroundMark x1="49063" y1="24167" x2="49063" y2="24167"/>
                        <a14:backgroundMark x1="47500" y1="27083" x2="24219" y2="26667"/>
                        <a14:backgroundMark x1="71641" y1="43056" x2="7304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280" y="709691"/>
            <a:ext cx="694944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0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AFB4D4-EA79-491A-9504-9F011C0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5" y="1876450"/>
            <a:ext cx="4625926" cy="18328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Ask your classmate!</a:t>
            </a:r>
          </a:p>
        </p:txBody>
      </p:sp>
      <p:pic>
        <p:nvPicPr>
          <p:cNvPr id="7" name="Grafický objekt 6" descr="Cyklus s lidmi obrys">
            <a:extLst>
              <a:ext uri="{FF2B5EF4-FFF2-40B4-BE49-F238E27FC236}">
                <a16:creationId xmlns:a16="http://schemas.microsoft.com/office/drawing/2014/main" id="{AE829671-5230-431F-9830-9BBF59E6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451" y="3429000"/>
            <a:ext cx="2293894" cy="22938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FCC728-339C-8549-A3CF-B988C5E95A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6" t="14411" r="12955" b="11246"/>
          <a:stretch/>
        </p:blipFill>
        <p:spPr>
          <a:xfrm>
            <a:off x="4930486" y="1423043"/>
            <a:ext cx="7093528" cy="40119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EE4131-F3B8-121A-CBD1-67F33E5C08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9" t="73400" r="26742" b="20750"/>
          <a:stretch/>
        </p:blipFill>
        <p:spPr>
          <a:xfrm>
            <a:off x="4930486" y="5466631"/>
            <a:ext cx="6374823" cy="3504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AD80147-5BFD-7F46-1070-1DD4B8866FDF}"/>
              </a:ext>
            </a:extLst>
          </p:cNvPr>
          <p:cNvSpPr txBox="1"/>
          <p:nvPr/>
        </p:nvSpPr>
        <p:spPr>
          <a:xfrm>
            <a:off x="5273964" y="1395335"/>
            <a:ext cx="2715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45D331-543D-1FA9-A6E7-759106459DB2}"/>
              </a:ext>
            </a:extLst>
          </p:cNvPr>
          <p:cNvSpPr txBox="1"/>
          <p:nvPr/>
        </p:nvSpPr>
        <p:spPr>
          <a:xfrm>
            <a:off x="5279557" y="1792375"/>
            <a:ext cx="6744457" cy="72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E773DE-9EEB-7F18-6FE2-4E31C958D97A}"/>
              </a:ext>
            </a:extLst>
          </p:cNvPr>
          <p:cNvSpPr txBox="1"/>
          <p:nvPr/>
        </p:nvSpPr>
        <p:spPr>
          <a:xfrm>
            <a:off x="5273964" y="2516697"/>
            <a:ext cx="2715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791B97-17F6-6E5E-46E1-3C1D6E3A4B1E}"/>
              </a:ext>
            </a:extLst>
          </p:cNvPr>
          <p:cNvSpPr txBox="1"/>
          <p:nvPr/>
        </p:nvSpPr>
        <p:spPr>
          <a:xfrm>
            <a:off x="5273963" y="2886029"/>
            <a:ext cx="6621626" cy="72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FF6679F-0CE3-A6A8-5AC2-2D1E7AEB91B3}"/>
              </a:ext>
            </a:extLst>
          </p:cNvPr>
          <p:cNvSpPr txBox="1"/>
          <p:nvPr/>
        </p:nvSpPr>
        <p:spPr>
          <a:xfrm>
            <a:off x="5273964" y="3638059"/>
            <a:ext cx="2715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498B59F-F49C-EEEF-6F99-55BCAE800831}"/>
              </a:ext>
            </a:extLst>
          </p:cNvPr>
          <p:cNvSpPr txBox="1"/>
          <p:nvPr/>
        </p:nvSpPr>
        <p:spPr>
          <a:xfrm>
            <a:off x="5270786" y="3971865"/>
            <a:ext cx="6744456" cy="72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C9DB6D0-17D3-1622-FC80-F0A6DD4B0E38}"/>
              </a:ext>
            </a:extLst>
          </p:cNvPr>
          <p:cNvSpPr txBox="1"/>
          <p:nvPr/>
        </p:nvSpPr>
        <p:spPr>
          <a:xfrm>
            <a:off x="5212548" y="4738237"/>
            <a:ext cx="6744456" cy="72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398E7D6-D7E4-DFF0-B6BE-B4378F6AF608}"/>
              </a:ext>
            </a:extLst>
          </p:cNvPr>
          <p:cNvSpPr txBox="1"/>
          <p:nvPr/>
        </p:nvSpPr>
        <p:spPr>
          <a:xfrm>
            <a:off x="5218141" y="5484059"/>
            <a:ext cx="6744456" cy="72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5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70222-7C72-451C-B922-75C4D848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05472411-EA70-4B4D-B6D0-B0B5AE042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487" y="731243"/>
            <a:ext cx="5395513" cy="5395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35117B-38D7-4C79-9075-F5D44061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487" y="1371599"/>
            <a:ext cx="4695025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3F1D2-27E7-449C-AFED-FF0D3220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599" y="4114800"/>
            <a:ext cx="3390899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i="1" kern="1200" spc="8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vocabulary 4C</a:t>
            </a:r>
          </a:p>
        </p:txBody>
      </p:sp>
    </p:spTree>
    <p:extLst>
      <p:ext uri="{BB962C8B-B14F-4D97-AF65-F5344CB8AC3E}">
        <p14:creationId xmlns:p14="http://schemas.microsoft.com/office/powerpoint/2010/main" val="138571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372" y="510494"/>
            <a:ext cx="5529942" cy="1022884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9" r="23041" b="-2"/>
          <a:stretch/>
        </p:blipFill>
        <p:spPr>
          <a:xfrm>
            <a:off x="669155" y="685799"/>
            <a:ext cx="4724400" cy="5486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170" y="1817153"/>
            <a:ext cx="4821675" cy="4471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5 </a:t>
            </a:r>
            <a:r>
              <a:rPr lang="cs-CZ" dirty="0" err="1"/>
              <a:t>mins</a:t>
            </a:r>
            <a:r>
              <a:rPr lang="cs-CZ" dirty="0"/>
              <a:t> test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indefinite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 – </a:t>
            </a:r>
            <a:r>
              <a:rPr lang="cs-CZ" dirty="0" err="1"/>
              <a:t>introduction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indefinite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 – </a:t>
            </a:r>
            <a:r>
              <a:rPr lang="cs-CZ" dirty="0" err="1"/>
              <a:t>revision</a:t>
            </a: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</p:txBody>
      </p:sp>
      <p:pic>
        <p:nvPicPr>
          <p:cNvPr id="4" name="Grafický objekt 3" descr="Zaškrtnutí se souvislou výplní">
            <a:extLst>
              <a:ext uri="{FF2B5EF4-FFF2-40B4-BE49-F238E27FC236}">
                <a16:creationId xmlns:a16="http://schemas.microsoft.com/office/drawing/2014/main" id="{F34C12F6-39A5-B811-DA00-42309CB73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41" y="1861452"/>
            <a:ext cx="457200" cy="457200"/>
          </a:xfrm>
          <a:prstGeom prst="rect">
            <a:avLst/>
          </a:prstGeom>
        </p:spPr>
      </p:pic>
      <p:pic>
        <p:nvPicPr>
          <p:cNvPr id="6" name="Grafický objekt 5" descr="Zaškrtnutí se souvislou výplní">
            <a:extLst>
              <a:ext uri="{FF2B5EF4-FFF2-40B4-BE49-F238E27FC236}">
                <a16:creationId xmlns:a16="http://schemas.microsoft.com/office/drawing/2014/main" id="{1FAA4684-3289-AA01-3B7C-8646DD69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41" y="2539276"/>
            <a:ext cx="457200" cy="457200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1C859085-AE98-EDC9-8FB9-F7814342B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41" y="3218871"/>
            <a:ext cx="457200" cy="4572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7210AB2B-0A8B-D3DA-C2C8-075757443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41" y="3898466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7702D7AA-139C-8E60-A597-77DB008DD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41" y="45634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372" y="510494"/>
            <a:ext cx="5529942" cy="1022884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9" r="23041" b="-2"/>
          <a:stretch/>
        </p:blipFill>
        <p:spPr>
          <a:xfrm>
            <a:off x="685801" y="685800"/>
            <a:ext cx="4724400" cy="5486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170" y="1817153"/>
            <a:ext cx="4821675" cy="4471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5 </a:t>
            </a:r>
            <a:r>
              <a:rPr lang="cs-CZ" dirty="0" err="1"/>
              <a:t>mins</a:t>
            </a:r>
            <a:r>
              <a:rPr lang="cs-CZ" dirty="0"/>
              <a:t> test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indefinite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 – </a:t>
            </a:r>
            <a:r>
              <a:rPr lang="cs-CZ" dirty="0" err="1"/>
              <a:t>introduction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indefinite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 – </a:t>
            </a:r>
            <a:r>
              <a:rPr lang="cs-CZ" dirty="0" err="1"/>
              <a:t>revision</a:t>
            </a: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2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4D7BE-DE3F-437B-9C3B-55B2AE8E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45443"/>
            <a:ext cx="3390899" cy="17671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5 mins test</a:t>
            </a:r>
          </a:p>
        </p:txBody>
      </p:sp>
      <p:pic>
        <p:nvPicPr>
          <p:cNvPr id="13" name="Picture 12" descr="Black pen against a sheet with shaded numbers">
            <a:extLst>
              <a:ext uri="{FF2B5EF4-FFF2-40B4-BE49-F238E27FC236}">
                <a16:creationId xmlns:a16="http://schemas.microsoft.com/office/drawing/2014/main" id="{3BC27F94-A2AE-E9E8-44BB-DB446551C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4" r="20332" b="-1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0406D-D6DE-474F-AA15-BC3BC969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055343-F6A8-B001-B7F4-3C361DBD9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254CD3-78DA-40A3-8CA9-335D31CD7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798"/>
          </a:xfrm>
        </p:spPr>
        <p:txBody>
          <a:bodyPr>
            <a:normAutofit/>
          </a:bodyPr>
          <a:lstStyle/>
          <a:p>
            <a:r>
              <a:rPr lang="cs-CZ" sz="2800" dirty="0"/>
              <a:t>smát se</a:t>
            </a:r>
          </a:p>
          <a:p>
            <a:r>
              <a:rPr lang="cs-CZ" sz="2800" dirty="0"/>
              <a:t>usnout</a:t>
            </a:r>
          </a:p>
          <a:p>
            <a:r>
              <a:rPr lang="cs-CZ" sz="2800" dirty="0"/>
              <a:t>utéct pryč</a:t>
            </a:r>
          </a:p>
          <a:p>
            <a:r>
              <a:rPr lang="cs-CZ" sz="2800" dirty="0"/>
              <a:t>rýč</a:t>
            </a:r>
          </a:p>
          <a:p>
            <a:endParaRPr lang="cs-CZ" sz="2800" dirty="0"/>
          </a:p>
          <a:p>
            <a:r>
              <a:rPr lang="cs-CZ" sz="2800" dirty="0"/>
              <a:t>NOSIT (NA SOBĚ)</a:t>
            </a:r>
          </a:p>
          <a:p>
            <a:r>
              <a:rPr lang="cs-CZ" sz="2800" dirty="0"/>
              <a:t>POTOPIT 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7C704E-0FC1-71AE-84EA-08905B8B3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A6282E-E6BC-6AAD-75F4-4E77D0951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877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800" dirty="0"/>
              <a:t>narazit</a:t>
            </a:r>
          </a:p>
          <a:p>
            <a:r>
              <a:rPr lang="cs-CZ" sz="2800" dirty="0"/>
              <a:t>vydat se</a:t>
            </a:r>
          </a:p>
          <a:p>
            <a:r>
              <a:rPr lang="cs-CZ" sz="2800" dirty="0"/>
              <a:t>vyskočit</a:t>
            </a:r>
          </a:p>
          <a:p>
            <a:r>
              <a:rPr lang="cs-CZ" sz="2800" dirty="0"/>
              <a:t>přímo</a:t>
            </a:r>
          </a:p>
          <a:p>
            <a:endParaRPr lang="cs-CZ" sz="2800" dirty="0"/>
          </a:p>
          <a:p>
            <a:r>
              <a:rPr lang="cs-CZ" sz="2800" dirty="0"/>
              <a:t>DRŽET</a:t>
            </a:r>
          </a:p>
          <a:p>
            <a:r>
              <a:rPr lang="cs-CZ" sz="2800" dirty="0"/>
              <a:t>CHYTIT</a:t>
            </a:r>
          </a:p>
        </p:txBody>
      </p:sp>
      <p:pic>
        <p:nvPicPr>
          <p:cNvPr id="7" name="Picture 12" descr="Black pen against a sheet with shaded numbers">
            <a:extLst>
              <a:ext uri="{FF2B5EF4-FFF2-40B4-BE49-F238E27FC236}">
                <a16:creationId xmlns:a16="http://schemas.microsoft.com/office/drawing/2014/main" id="{FA337991-F43C-49D3-B75C-D41F91E7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9476763" y="0"/>
            <a:ext cx="2715237" cy="30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7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4" y="239150"/>
            <a:ext cx="4252686" cy="1303606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8" y="1471767"/>
            <a:ext cx="6906041" cy="382594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713842" cy="450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33F3E3-1298-4072-8935-0E347F26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2585"/>
            <a:ext cx="4724403" cy="192973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INDEFINITE PRONOUNS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9B4AE0B-AA5D-491D-A010-6786CF22B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39176"/>
              </p:ext>
            </p:extLst>
          </p:nvPr>
        </p:nvGraphicFramePr>
        <p:xfrm>
          <a:off x="5009321" y="1550503"/>
          <a:ext cx="6745356" cy="359133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45818">
                  <a:extLst>
                    <a:ext uri="{9D8B030D-6E8A-4147-A177-3AD203B41FA5}">
                      <a16:colId xmlns:a16="http://schemas.microsoft.com/office/drawing/2014/main" val="2589498244"/>
                    </a:ext>
                  </a:extLst>
                </a:gridCol>
                <a:gridCol w="1665424">
                  <a:extLst>
                    <a:ext uri="{9D8B030D-6E8A-4147-A177-3AD203B41FA5}">
                      <a16:colId xmlns:a16="http://schemas.microsoft.com/office/drawing/2014/main" val="983653189"/>
                    </a:ext>
                  </a:extLst>
                </a:gridCol>
                <a:gridCol w="1485028">
                  <a:extLst>
                    <a:ext uri="{9D8B030D-6E8A-4147-A177-3AD203B41FA5}">
                      <a16:colId xmlns:a16="http://schemas.microsoft.com/office/drawing/2014/main" val="822512039"/>
                    </a:ext>
                  </a:extLst>
                </a:gridCol>
                <a:gridCol w="1749086">
                  <a:extLst>
                    <a:ext uri="{9D8B030D-6E8A-4147-A177-3AD203B41FA5}">
                      <a16:colId xmlns:a16="http://schemas.microsoft.com/office/drawing/2014/main" val="3772224724"/>
                    </a:ext>
                  </a:extLst>
                </a:gridCol>
              </a:tblGrid>
              <a:tr h="76995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cap="none" spc="6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-body</a:t>
                      </a:r>
                      <a:endParaRPr lang="cs-CZ" sz="24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-one</a:t>
                      </a:r>
                      <a:endParaRPr lang="cs-CZ" sz="2400" b="0" i="0" u="none" strike="noStrike" cap="none" spc="6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-thing</a:t>
                      </a:r>
                      <a:endParaRPr lang="cs-CZ" sz="2400" b="0" i="0" u="none" strike="noStrike" cap="none" spc="6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-where</a:t>
                      </a:r>
                      <a:endParaRPr lang="cs-CZ" sz="2400" b="0" i="0" u="none" strike="noStrike" cap="none" spc="6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64049"/>
                  </a:ext>
                </a:extLst>
              </a:tr>
              <a:tr h="7053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everybody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1219"/>
                  </a:ext>
                </a:extLst>
              </a:tr>
              <a:tr h="7053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83996"/>
                  </a:ext>
                </a:extLst>
              </a:tr>
              <a:tr h="7053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anywhere</a:t>
                      </a:r>
                      <a:endParaRPr lang="cs-CZ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050610"/>
                  </a:ext>
                </a:extLst>
              </a:tr>
              <a:tr h="7053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one</a:t>
                      </a:r>
                      <a:endParaRPr lang="cs-CZ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nothing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1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352" marR="166352" marT="13609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0251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8345BE4-3320-44A9-BB23-F50BA7B884F0}"/>
              </a:ext>
            </a:extLst>
          </p:cNvPr>
          <p:cNvSpPr txBox="1"/>
          <p:nvPr/>
        </p:nvSpPr>
        <p:spPr>
          <a:xfrm>
            <a:off x="7088257" y="2624795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EVERYONE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206902E-D5D0-449E-B1C0-16A73666039D}"/>
              </a:ext>
            </a:extLst>
          </p:cNvPr>
          <p:cNvSpPr txBox="1"/>
          <p:nvPr/>
        </p:nvSpPr>
        <p:spPr>
          <a:xfrm>
            <a:off x="8607287" y="2624795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EVERYTHING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C0F7FB7-283E-44F6-A644-7F751D550568}"/>
              </a:ext>
            </a:extLst>
          </p:cNvPr>
          <p:cNvSpPr txBox="1"/>
          <p:nvPr/>
        </p:nvSpPr>
        <p:spPr>
          <a:xfrm>
            <a:off x="10137913" y="2638047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EVERYWHERE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03E7517-B24C-49E0-A8DF-D48CD7F4052F}"/>
              </a:ext>
            </a:extLst>
          </p:cNvPr>
          <p:cNvSpPr txBox="1"/>
          <p:nvPr/>
        </p:nvSpPr>
        <p:spPr>
          <a:xfrm>
            <a:off x="5214730" y="3244334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SOMEBODY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B4EFDA6-8514-4A51-BD75-213F46A2F6C3}"/>
              </a:ext>
            </a:extLst>
          </p:cNvPr>
          <p:cNvSpPr txBox="1"/>
          <p:nvPr/>
        </p:nvSpPr>
        <p:spPr>
          <a:xfrm>
            <a:off x="8607287" y="3298208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SOMETHING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C6B4DFE-C668-4011-B290-41BC6E676798}"/>
              </a:ext>
            </a:extLst>
          </p:cNvPr>
          <p:cNvSpPr txBox="1"/>
          <p:nvPr/>
        </p:nvSpPr>
        <p:spPr>
          <a:xfrm>
            <a:off x="10224050" y="3298208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SOMEWHERE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557E955-433C-4505-900E-0EED7437E738}"/>
              </a:ext>
            </a:extLst>
          </p:cNvPr>
          <p:cNvSpPr txBox="1"/>
          <p:nvPr/>
        </p:nvSpPr>
        <p:spPr>
          <a:xfrm>
            <a:off x="5330687" y="4008422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ANYBODY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C801E56-2D60-4C3A-B635-EB37259B40D2}"/>
              </a:ext>
            </a:extLst>
          </p:cNvPr>
          <p:cNvSpPr txBox="1"/>
          <p:nvPr/>
        </p:nvSpPr>
        <p:spPr>
          <a:xfrm>
            <a:off x="7076660" y="3999706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ANYONE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739C43D-56F9-4379-A24E-96DC2DA61ADB}"/>
              </a:ext>
            </a:extLst>
          </p:cNvPr>
          <p:cNvSpPr txBox="1"/>
          <p:nvPr/>
        </p:nvSpPr>
        <p:spPr>
          <a:xfrm>
            <a:off x="8607287" y="3986454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ANYTHING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A892C94-7AB1-4448-8AF2-B2301D8BE9BA}"/>
              </a:ext>
            </a:extLst>
          </p:cNvPr>
          <p:cNvSpPr txBox="1"/>
          <p:nvPr/>
        </p:nvSpPr>
        <p:spPr>
          <a:xfrm>
            <a:off x="5330687" y="4681835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NOBODY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7262681-73EA-422D-A61A-4FFDF5E59BF7}"/>
              </a:ext>
            </a:extLst>
          </p:cNvPr>
          <p:cNvSpPr txBox="1"/>
          <p:nvPr/>
        </p:nvSpPr>
        <p:spPr>
          <a:xfrm>
            <a:off x="10286997" y="4700991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NOWHERE</a:t>
            </a:r>
          </a:p>
        </p:txBody>
      </p:sp>
      <p:pic>
        <p:nvPicPr>
          <p:cNvPr id="24" name="Picture 2" descr="Orange Emoticon Ball Blushing Doodle Icon Stock Vector (Royalty Free)  1881441949 | Shutterstock">
            <a:extLst>
              <a:ext uri="{FF2B5EF4-FFF2-40B4-BE49-F238E27FC236}">
                <a16:creationId xmlns:a16="http://schemas.microsoft.com/office/drawing/2014/main" id="{B5A8E83B-4868-4616-A873-670152C4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3" b="90000" l="6154" r="95385">
                        <a14:foregroundMark x1="6923" y1="40714" x2="6923" y2="40714"/>
                        <a14:foregroundMark x1="49615" y1="8571" x2="49615" y2="8571"/>
                        <a14:foregroundMark x1="95769" y1="35714" x2="95769" y2="35714"/>
                        <a14:foregroundMark x1="81538" y1="43214" x2="21923" y2="28571"/>
                        <a14:foregroundMark x1="24231" y1="37500" x2="40000" y2="52143"/>
                        <a14:foregroundMark x1="40000" y1="52143" x2="53846" y2="30714"/>
                        <a14:foregroundMark x1="53846" y1="30714" x2="32308" y2="48929"/>
                        <a14:foregroundMark x1="32308" y1="48929" x2="31923" y2="58929"/>
                        <a14:foregroundMark x1="40385" y1="32143" x2="40385" y2="32143"/>
                        <a14:foregroundMark x1="36154" y1="43214" x2="36154" y2="43214"/>
                        <a14:foregroundMark x1="42692" y1="30714" x2="42692" y2="30714"/>
                        <a14:foregroundMark x1="36538" y1="41786" x2="36538" y2="41786"/>
                        <a14:foregroundMark x1="62692" y1="41071" x2="62692" y2="41071"/>
                        <a14:foregroundMark x1="73077" y1="31786" x2="73077" y2="31786"/>
                        <a14:foregroundMark x1="67692" y1="31071" x2="76923" y2="58571"/>
                        <a14:foregroundMark x1="76923" y1="58571" x2="76923" y2="58571"/>
                        <a14:foregroundMark x1="63077" y1="42857" x2="63077" y2="42857"/>
                        <a14:foregroundMark x1="68846" y1="55714" x2="68846" y2="55714"/>
                        <a14:foregroundMark x1="76923" y1="46429" x2="52308" y2="63929"/>
                        <a14:foregroundMark x1="50385" y1="4643" x2="50385" y2="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1" y="2426596"/>
            <a:ext cx="472515" cy="5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3DC5693-D55E-45A5-B54A-B0899BF54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8" b="99077" l="1943" r="97853">
                        <a14:foregroundMark x1="30266" y1="7769" x2="68200" y2="5154"/>
                        <a14:foregroundMark x1="68200" y1="5154" x2="71677" y2="5154"/>
                        <a14:foregroundMark x1="61656" y1="1846" x2="61656" y2="1846"/>
                        <a14:foregroundMark x1="5726" y1="82846" x2="5726" y2="82846"/>
                        <a14:foregroundMark x1="14213" y1="79385" x2="14213" y2="79385"/>
                        <a14:foregroundMark x1="15542" y1="74692" x2="12065" y2="82615"/>
                        <a14:foregroundMark x1="12065" y1="82615" x2="6033" y2="80615"/>
                        <a14:foregroundMark x1="2454" y1="81231" x2="16871" y2="81385"/>
                        <a14:foregroundMark x1="16871" y1="81385" x2="17996" y2="81000"/>
                        <a14:foregroundMark x1="3783" y1="79615" x2="10123" y2="79615"/>
                        <a14:foregroundMark x1="1943" y1="82462" x2="11247" y2="83231"/>
                        <a14:foregroundMark x1="11247" y1="83231" x2="18303" y2="81462"/>
                        <a14:foregroundMark x1="20143" y1="84923" x2="20143" y2="84923"/>
                        <a14:foregroundMark x1="27505" y1="87154" x2="27505" y2="87154"/>
                        <a14:foregroundMark x1="23722" y1="88385" x2="23722" y2="88385"/>
                        <a14:foregroundMark x1="28630" y1="86769" x2="28630" y2="86769"/>
                        <a14:foregroundMark x1="13395" y1="84308" x2="13395" y2="84308"/>
                        <a14:foregroundMark x1="15235" y1="84308" x2="15235" y2="84308"/>
                        <a14:foregroundMark x1="40082" y1="73615" x2="42025" y2="96231"/>
                        <a14:foregroundMark x1="54294" y1="79769" x2="54294" y2="71000"/>
                        <a14:foregroundMark x1="47751" y1="74692" x2="61861" y2="75462"/>
                        <a14:foregroundMark x1="38446" y1="74692" x2="52863" y2="76538"/>
                        <a14:foregroundMark x1="47751" y1="72231" x2="47751" y2="72231"/>
                        <a14:foregroundMark x1="83947" y1="80615" x2="83947" y2="80615"/>
                        <a14:foregroundMark x1="85890" y1="74692" x2="86912" y2="82615"/>
                        <a14:foregroundMark x1="86912" y1="82615" x2="96830" y2="81462"/>
                        <a14:foregroundMark x1="91616" y1="80000" x2="91616" y2="80000"/>
                        <a14:foregroundMark x1="95399" y1="79615" x2="95399" y2="79615"/>
                        <a14:foregroundMark x1="97853" y1="81000" x2="97853" y2="81000"/>
                        <a14:foregroundMark x1="33538" y1="93538" x2="33538" y2="93538"/>
                        <a14:foregroundMark x1="32413" y1="92923" x2="32413" y2="92923"/>
                        <a14:foregroundMark x1="37628" y1="97000" x2="37628" y2="97000"/>
                        <a14:foregroundMark x1="47955" y1="99077" x2="47955" y2="99077"/>
                        <a14:foregroundMark x1="41411" y1="68538" x2="41411" y2="68538"/>
                        <a14:foregroundMark x1="54806" y1="66846" x2="54806" y2="66846"/>
                        <a14:foregroundMark x1="54908" y1="1308" x2="54908" y2="1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878" y="3811552"/>
            <a:ext cx="496668" cy="660193"/>
          </a:xfrm>
          <a:prstGeom prst="rect">
            <a:avLst/>
          </a:prstGeom>
        </p:spPr>
      </p:pic>
      <p:pic>
        <p:nvPicPr>
          <p:cNvPr id="26" name="Picture 6" descr="cartoon tick and cross - Clip Art Library">
            <a:extLst>
              <a:ext uri="{FF2B5EF4-FFF2-40B4-BE49-F238E27FC236}">
                <a16:creationId xmlns:a16="http://schemas.microsoft.com/office/drawing/2014/main" id="{1211ABFC-5FC3-4324-8640-32BD8216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6429" l="6250" r="93304">
                        <a14:foregroundMark x1="24107" y1="6696" x2="24107" y2="6696"/>
                        <a14:foregroundMark x1="7143" y1="96429" x2="7143" y2="96429"/>
                        <a14:foregroundMark x1="6250" y1="91518" x2="6250" y2="91518"/>
                        <a14:foregroundMark x1="90179" y1="92857" x2="90179" y2="92857"/>
                        <a14:foregroundMark x1="93304" y1="47321" x2="93304" y2="47321"/>
                        <a14:foregroundMark x1="70982" y1="4464" x2="70982" y2="4464"/>
                        <a14:foregroundMark x1="24107" y1="3571" x2="24107" y2="3571"/>
                        <a14:foregroundMark x1="10268" y1="74554" x2="10268" y2="74554"/>
                        <a14:foregroundMark x1="10268" y1="60268" x2="10268" y2="60268"/>
                        <a14:foregroundMark x1="11607" y1="56250" x2="11607" y2="56250"/>
                        <a14:foregroundMark x1="36607" y1="36161" x2="64286" y2="44196"/>
                        <a14:foregroundMark x1="64286" y1="44196" x2="64732" y2="44196"/>
                        <a14:foregroundMark x1="58929" y1="42857" x2="41071" y2="50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85" y="3869382"/>
            <a:ext cx="499656" cy="4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Orange Emoticon Ball Blushing Doodle Icon Stock Vector (Royalty Free)  1881441949 | Shutterstock">
            <a:extLst>
              <a:ext uri="{FF2B5EF4-FFF2-40B4-BE49-F238E27FC236}">
                <a16:creationId xmlns:a16="http://schemas.microsoft.com/office/drawing/2014/main" id="{49CE10DB-9299-4FA9-8342-339EAD6B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3" b="90000" l="6154" r="95385">
                        <a14:foregroundMark x1="6923" y1="40714" x2="6923" y2="40714"/>
                        <a14:foregroundMark x1="49615" y1="8571" x2="49615" y2="8571"/>
                        <a14:foregroundMark x1="95769" y1="35714" x2="95769" y2="35714"/>
                        <a14:foregroundMark x1="81538" y1="43214" x2="21923" y2="28571"/>
                        <a14:foregroundMark x1="24231" y1="37500" x2="40000" y2="52143"/>
                        <a14:foregroundMark x1="40000" y1="52143" x2="53846" y2="30714"/>
                        <a14:foregroundMark x1="53846" y1="30714" x2="32308" y2="48929"/>
                        <a14:foregroundMark x1="32308" y1="48929" x2="31923" y2="58929"/>
                        <a14:foregroundMark x1="40385" y1="32143" x2="40385" y2="32143"/>
                        <a14:foregroundMark x1="36154" y1="43214" x2="36154" y2="43214"/>
                        <a14:foregroundMark x1="42692" y1="30714" x2="42692" y2="30714"/>
                        <a14:foregroundMark x1="36538" y1="41786" x2="36538" y2="41786"/>
                        <a14:foregroundMark x1="62692" y1="41071" x2="62692" y2="41071"/>
                        <a14:foregroundMark x1="73077" y1="31786" x2="73077" y2="31786"/>
                        <a14:foregroundMark x1="67692" y1="31071" x2="76923" y2="58571"/>
                        <a14:foregroundMark x1="76923" y1="58571" x2="76923" y2="58571"/>
                        <a14:foregroundMark x1="63077" y1="42857" x2="63077" y2="42857"/>
                        <a14:foregroundMark x1="68846" y1="55714" x2="68846" y2="55714"/>
                        <a14:foregroundMark x1="76923" y1="46429" x2="52308" y2="63929"/>
                        <a14:foregroundMark x1="50385" y1="4643" x2="50385" y2="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7" y="3133345"/>
            <a:ext cx="472515" cy="5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Orange Emoticon Ball Blushing Doodle Icon Stock Vector (Royalty Free)  1881441949 | Shutterstock">
            <a:extLst>
              <a:ext uri="{FF2B5EF4-FFF2-40B4-BE49-F238E27FC236}">
                <a16:creationId xmlns:a16="http://schemas.microsoft.com/office/drawing/2014/main" id="{8C17AB33-5628-4C63-82F9-6CDF72C1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3" b="90000" l="6154" r="95385">
                        <a14:foregroundMark x1="6923" y1="40714" x2="6923" y2="40714"/>
                        <a14:foregroundMark x1="49615" y1="8571" x2="49615" y2="8571"/>
                        <a14:foregroundMark x1="95769" y1="35714" x2="95769" y2="35714"/>
                        <a14:foregroundMark x1="81538" y1="43214" x2="21923" y2="28571"/>
                        <a14:foregroundMark x1="24231" y1="37500" x2="40000" y2="52143"/>
                        <a14:foregroundMark x1="40000" y1="52143" x2="53846" y2="30714"/>
                        <a14:foregroundMark x1="53846" y1="30714" x2="32308" y2="48929"/>
                        <a14:foregroundMark x1="32308" y1="48929" x2="31923" y2="58929"/>
                        <a14:foregroundMark x1="40385" y1="32143" x2="40385" y2="32143"/>
                        <a14:foregroundMark x1="36154" y1="43214" x2="36154" y2="43214"/>
                        <a14:foregroundMark x1="42692" y1="30714" x2="42692" y2="30714"/>
                        <a14:foregroundMark x1="36538" y1="41786" x2="36538" y2="41786"/>
                        <a14:foregroundMark x1="62692" y1="41071" x2="62692" y2="41071"/>
                        <a14:foregroundMark x1="73077" y1="31786" x2="73077" y2="31786"/>
                        <a14:foregroundMark x1="67692" y1="31071" x2="76923" y2="58571"/>
                        <a14:foregroundMark x1="76923" y1="58571" x2="76923" y2="58571"/>
                        <a14:foregroundMark x1="63077" y1="42857" x2="63077" y2="42857"/>
                        <a14:foregroundMark x1="68846" y1="55714" x2="68846" y2="55714"/>
                        <a14:foregroundMark x1="76923" y1="46429" x2="52308" y2="63929"/>
                        <a14:foregroundMark x1="50385" y1="4643" x2="50385" y2="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564077"/>
            <a:ext cx="472515" cy="5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5D2DC8-1C53-4EDC-9566-3BBFE797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AB19B-2E57-4502-AEA2-CC9F89C9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p. 49, ex. 4b)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D1C7B3-1B5B-464B-B5DD-F5D5FBDB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7" t="19267" r="52001" b="43176"/>
          <a:stretch/>
        </p:blipFill>
        <p:spPr>
          <a:xfrm>
            <a:off x="4995397" y="1321618"/>
            <a:ext cx="6721818" cy="42147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016B26-13BB-4EA1-BAA4-99ABB3F9328A}"/>
              </a:ext>
            </a:extLst>
          </p:cNvPr>
          <p:cNvSpPr txBox="1"/>
          <p:nvPr/>
        </p:nvSpPr>
        <p:spPr>
          <a:xfrm>
            <a:off x="6597748" y="2208915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1E0DD3-FCC9-42F6-A745-81D1B15F2FAA}"/>
              </a:ext>
            </a:extLst>
          </p:cNvPr>
          <p:cNvSpPr txBox="1"/>
          <p:nvPr/>
        </p:nvSpPr>
        <p:spPr>
          <a:xfrm>
            <a:off x="8843991" y="2621117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7923EA-0155-4F27-8E4A-C796276776A7}"/>
              </a:ext>
            </a:extLst>
          </p:cNvPr>
          <p:cNvSpPr txBox="1"/>
          <p:nvPr/>
        </p:nvSpPr>
        <p:spPr>
          <a:xfrm>
            <a:off x="8047536" y="3017988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5B3D30-34D8-4519-8FB5-B466665F5231}"/>
              </a:ext>
            </a:extLst>
          </p:cNvPr>
          <p:cNvSpPr txBox="1"/>
          <p:nvPr/>
        </p:nvSpPr>
        <p:spPr>
          <a:xfrm>
            <a:off x="6109381" y="3422769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2A86903-F992-4C37-A173-0A4D37B65FB6}"/>
              </a:ext>
            </a:extLst>
          </p:cNvPr>
          <p:cNvSpPr txBox="1"/>
          <p:nvPr/>
        </p:nvSpPr>
        <p:spPr>
          <a:xfrm>
            <a:off x="5491192" y="4186744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9B9F28-1E41-41C7-A99B-331295CBF2A5}"/>
              </a:ext>
            </a:extLst>
          </p:cNvPr>
          <p:cNvSpPr txBox="1"/>
          <p:nvPr/>
        </p:nvSpPr>
        <p:spPr>
          <a:xfrm>
            <a:off x="7954772" y="4596867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51F9525-CF61-4472-999C-2830C0EE1820}"/>
              </a:ext>
            </a:extLst>
          </p:cNvPr>
          <p:cNvSpPr txBox="1"/>
          <p:nvPr/>
        </p:nvSpPr>
        <p:spPr>
          <a:xfrm>
            <a:off x="5504444" y="5018612"/>
            <a:ext cx="1463040" cy="449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3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296F5-79C3-4F9B-B984-AED3BD45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C713F-E161-4168-A7EE-FF3A7D45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896751"/>
            <a:ext cx="8115300" cy="1294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p. 38, ex. </a:t>
            </a:r>
            <a:r>
              <a:rPr lang="cs-CZ" sz="28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3</a:t>
            </a:r>
            <a:endParaRPr lang="en-US" sz="2800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9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AFB4D4-EA79-491A-9504-9F011C0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5" y="1876450"/>
            <a:ext cx="4625926" cy="18328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Ask your classmate!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90E010-9787-49FC-966D-705FD60E2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9990" r="40692" b="22653"/>
          <a:stretch/>
        </p:blipFill>
        <p:spPr>
          <a:xfrm>
            <a:off x="4813797" y="1237957"/>
            <a:ext cx="7230307" cy="4346917"/>
          </a:xfrm>
          <a:prstGeom prst="rect">
            <a:avLst/>
          </a:prstGeom>
        </p:spPr>
      </p:pic>
      <p:pic>
        <p:nvPicPr>
          <p:cNvPr id="7" name="Grafický objekt 6" descr="Cyklus s lidmi obrys">
            <a:extLst>
              <a:ext uri="{FF2B5EF4-FFF2-40B4-BE49-F238E27FC236}">
                <a16:creationId xmlns:a16="http://schemas.microsoft.com/office/drawing/2014/main" id="{AE829671-5230-431F-9830-9BBF59E65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2451" y="3429000"/>
            <a:ext cx="2293894" cy="22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000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156</Words>
  <Application>Microsoft Office PowerPoint</Application>
  <PresentationFormat>Širokoúhlá obrazovka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Goudy Old Style</vt:lpstr>
      <vt:lpstr>Wingdings</vt:lpstr>
      <vt:lpstr>ClassicFrameVTI</vt:lpstr>
      <vt:lpstr>Indefinite pronouns</vt:lpstr>
      <vt:lpstr>Lesson Plan</vt:lpstr>
      <vt:lpstr>5 mins test</vt:lpstr>
      <vt:lpstr>5 mins test</vt:lpstr>
      <vt:lpstr>WARM-UP!</vt:lpstr>
      <vt:lpstr>INDEFINITE PRONOUNS</vt:lpstr>
      <vt:lpstr>STUDENT‘S BOOK</vt:lpstr>
      <vt:lpstr>WORKBOOK</vt:lpstr>
      <vt:lpstr>Ask your classmate!</vt:lpstr>
      <vt:lpstr>Ask your classmate!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Indefinite pronouns</dc:title>
  <dc:creator>Smetanová, Radka</dc:creator>
  <cp:lastModifiedBy>Smetanová, Radka</cp:lastModifiedBy>
  <cp:revision>1</cp:revision>
  <dcterms:created xsi:type="dcterms:W3CDTF">2022-02-28T12:00:09Z</dcterms:created>
  <dcterms:modified xsi:type="dcterms:W3CDTF">2025-03-12T07:29:40Z</dcterms:modified>
</cp:coreProperties>
</file>