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61" r:id="rId5"/>
    <p:sldId id="259" r:id="rId6"/>
    <p:sldId id="308" r:id="rId7"/>
    <p:sldId id="262" r:id="rId8"/>
    <p:sldId id="273" r:id="rId9"/>
    <p:sldId id="263" r:id="rId10"/>
    <p:sldId id="264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etanová, Radka" userId="S::smetra@zsodolenavoda.cz::3cd5dd29-66b2-4127-b2d5-b2827dc8c452" providerId="AD" clId="Web-{A44512A2-DEDA-E8FF-9D12-8152D3700EB7}"/>
    <pc:docChg chg="modSld">
      <pc:chgData name="Smetanová, Radka" userId="S::smetra@zsodolenavoda.cz::3cd5dd29-66b2-4127-b2d5-b2827dc8c452" providerId="AD" clId="Web-{A44512A2-DEDA-E8FF-9D12-8152D3700EB7}" dt="2025-03-01T09:45:57.211" v="35" actId="20577"/>
      <pc:docMkLst>
        <pc:docMk/>
      </pc:docMkLst>
      <pc:sldChg chg="modSp">
        <pc:chgData name="Smetanová, Radka" userId="S::smetra@zsodolenavoda.cz::3cd5dd29-66b2-4127-b2d5-b2827dc8c452" providerId="AD" clId="Web-{A44512A2-DEDA-E8FF-9D12-8152D3700EB7}" dt="2025-03-01T09:42:41.095" v="6" actId="20577"/>
        <pc:sldMkLst>
          <pc:docMk/>
          <pc:sldMk cId="3488125702" sldId="259"/>
        </pc:sldMkLst>
        <pc:spChg chg="mod">
          <ac:chgData name="Smetanová, Radka" userId="S::smetra@zsodolenavoda.cz::3cd5dd29-66b2-4127-b2d5-b2827dc8c452" providerId="AD" clId="Web-{A44512A2-DEDA-E8FF-9D12-8152D3700EB7}" dt="2025-03-01T09:42:18.423" v="4" actId="20577"/>
          <ac:spMkLst>
            <pc:docMk/>
            <pc:sldMk cId="3488125702" sldId="259"/>
            <ac:spMk id="2" creationId="{5478425F-6081-4DFF-996F-45107450D88E}"/>
          </ac:spMkLst>
        </pc:spChg>
        <pc:spChg chg="mod">
          <ac:chgData name="Smetanová, Radka" userId="S::smetra@zsodolenavoda.cz::3cd5dd29-66b2-4127-b2d5-b2827dc8c452" providerId="AD" clId="Web-{A44512A2-DEDA-E8FF-9D12-8152D3700EB7}" dt="2025-03-01T09:42:41.095" v="6" actId="20577"/>
          <ac:spMkLst>
            <pc:docMk/>
            <pc:sldMk cId="3488125702" sldId="259"/>
            <ac:spMk id="3" creationId="{72A3B215-8C91-4B81-9908-26EA6CAED5DC}"/>
          </ac:spMkLst>
        </pc:spChg>
      </pc:sldChg>
      <pc:sldChg chg="modSp">
        <pc:chgData name="Smetanová, Radka" userId="S::smetra@zsodolenavoda.cz::3cd5dd29-66b2-4127-b2d5-b2827dc8c452" providerId="AD" clId="Web-{A44512A2-DEDA-E8FF-9D12-8152D3700EB7}" dt="2025-03-01T09:45:18.913" v="28" actId="20577"/>
        <pc:sldMkLst>
          <pc:docMk/>
          <pc:sldMk cId="3340424579" sldId="263"/>
        </pc:sldMkLst>
        <pc:spChg chg="mod">
          <ac:chgData name="Smetanová, Radka" userId="S::smetra@zsodolenavoda.cz::3cd5dd29-66b2-4127-b2d5-b2827dc8c452" providerId="AD" clId="Web-{A44512A2-DEDA-E8FF-9D12-8152D3700EB7}" dt="2025-03-01T09:45:18.913" v="28" actId="20577"/>
          <ac:spMkLst>
            <pc:docMk/>
            <pc:sldMk cId="3340424579" sldId="263"/>
            <ac:spMk id="3" creationId="{2A3AC768-1E53-4D1A-B7A1-DB67448B47A5}"/>
          </ac:spMkLst>
        </pc:spChg>
      </pc:sldChg>
      <pc:sldChg chg="modSp">
        <pc:chgData name="Smetanová, Radka" userId="S::smetra@zsodolenavoda.cz::3cd5dd29-66b2-4127-b2d5-b2827dc8c452" providerId="AD" clId="Web-{A44512A2-DEDA-E8FF-9D12-8152D3700EB7}" dt="2025-03-01T09:45:57.211" v="35" actId="20577"/>
        <pc:sldMkLst>
          <pc:docMk/>
          <pc:sldMk cId="3350529767" sldId="273"/>
        </pc:sldMkLst>
        <pc:spChg chg="mod">
          <ac:chgData name="Smetanová, Radka" userId="S::smetra@zsodolenavoda.cz::3cd5dd29-66b2-4127-b2d5-b2827dc8c452" providerId="AD" clId="Web-{A44512A2-DEDA-E8FF-9D12-8152D3700EB7}" dt="2025-03-01T09:45:57.211" v="35" actId="20577"/>
          <ac:spMkLst>
            <pc:docMk/>
            <pc:sldMk cId="3350529767" sldId="273"/>
            <ac:spMk id="14" creationId="{12F46E64-CD02-4E84-8221-4226F2A9982A}"/>
          </ac:spMkLst>
        </pc:spChg>
      </pc:sldChg>
      <pc:sldChg chg="modSp">
        <pc:chgData name="Smetanová, Radka" userId="S::smetra@zsodolenavoda.cz::3cd5dd29-66b2-4127-b2d5-b2827dc8c452" providerId="AD" clId="Web-{A44512A2-DEDA-E8FF-9D12-8152D3700EB7}" dt="2025-03-01T09:43:45.941" v="26" actId="1076"/>
        <pc:sldMkLst>
          <pc:docMk/>
          <pc:sldMk cId="3265302005" sldId="308"/>
        </pc:sldMkLst>
        <pc:spChg chg="mod">
          <ac:chgData name="Smetanová, Radka" userId="S::smetra@zsodolenavoda.cz::3cd5dd29-66b2-4127-b2d5-b2827dc8c452" providerId="AD" clId="Web-{A44512A2-DEDA-E8FF-9D12-8152D3700EB7}" dt="2025-03-01T09:42:57.158" v="7" actId="1076"/>
          <ac:spMkLst>
            <pc:docMk/>
            <pc:sldMk cId="3265302005" sldId="308"/>
            <ac:spMk id="3" creationId="{12B2A54D-D5D4-C42B-247C-424BB54CB2A5}"/>
          </ac:spMkLst>
        </pc:spChg>
        <pc:spChg chg="mod">
          <ac:chgData name="Smetanová, Radka" userId="S::smetra@zsodolenavoda.cz::3cd5dd29-66b2-4127-b2d5-b2827dc8c452" providerId="AD" clId="Web-{A44512A2-DEDA-E8FF-9D12-8152D3700EB7}" dt="2025-03-01T09:43:38.910" v="23" actId="1076"/>
          <ac:spMkLst>
            <pc:docMk/>
            <pc:sldMk cId="3265302005" sldId="308"/>
            <ac:spMk id="4" creationId="{2402016B-4E09-E599-82FD-83AFB958B4A4}"/>
          </ac:spMkLst>
        </pc:spChg>
        <pc:spChg chg="mod">
          <ac:chgData name="Smetanová, Radka" userId="S::smetra@zsodolenavoda.cz::3cd5dd29-66b2-4127-b2d5-b2827dc8c452" providerId="AD" clId="Web-{A44512A2-DEDA-E8FF-9D12-8152D3700EB7}" dt="2025-03-01T09:43:43.660" v="25" actId="1076"/>
          <ac:spMkLst>
            <pc:docMk/>
            <pc:sldMk cId="3265302005" sldId="308"/>
            <ac:spMk id="5" creationId="{538B3F27-DEBF-A898-6C8D-81E6C19C3B22}"/>
          </ac:spMkLst>
        </pc:spChg>
        <pc:spChg chg="mod">
          <ac:chgData name="Smetanová, Radka" userId="S::smetra@zsodolenavoda.cz::3cd5dd29-66b2-4127-b2d5-b2827dc8c452" providerId="AD" clId="Web-{A44512A2-DEDA-E8FF-9D12-8152D3700EB7}" dt="2025-03-01T09:43:45.941" v="26" actId="1076"/>
          <ac:spMkLst>
            <pc:docMk/>
            <pc:sldMk cId="3265302005" sldId="308"/>
            <ac:spMk id="6" creationId="{993E5E08-9713-B60D-E9F3-1FCED2C22024}"/>
          </ac:spMkLst>
        </pc:spChg>
        <pc:spChg chg="mod">
          <ac:chgData name="Smetanová, Radka" userId="S::smetra@zsodolenavoda.cz::3cd5dd29-66b2-4127-b2d5-b2827dc8c452" providerId="AD" clId="Web-{A44512A2-DEDA-E8FF-9D12-8152D3700EB7}" dt="2025-03-01T09:43:21.706" v="19" actId="1076"/>
          <ac:spMkLst>
            <pc:docMk/>
            <pc:sldMk cId="3265302005" sldId="308"/>
            <ac:spMk id="7" creationId="{95AC5885-D786-3B1B-0506-4AD6260D3198}"/>
          </ac:spMkLst>
        </pc:spChg>
        <pc:spChg chg="mod">
          <ac:chgData name="Smetanová, Radka" userId="S::smetra@zsodolenavoda.cz::3cd5dd29-66b2-4127-b2d5-b2827dc8c452" providerId="AD" clId="Web-{A44512A2-DEDA-E8FF-9D12-8152D3700EB7}" dt="2025-03-01T09:43:32.050" v="21" actId="1076"/>
          <ac:spMkLst>
            <pc:docMk/>
            <pc:sldMk cId="3265302005" sldId="308"/>
            <ac:spMk id="9" creationId="{945AF199-94C4-58DE-4097-2834DE15B0E1}"/>
          </ac:spMkLst>
        </pc:spChg>
        <pc:spChg chg="mod">
          <ac:chgData name="Smetanová, Radka" userId="S::smetra@zsodolenavoda.cz::3cd5dd29-66b2-4127-b2d5-b2827dc8c452" providerId="AD" clId="Web-{A44512A2-DEDA-E8FF-9D12-8152D3700EB7}" dt="2025-03-01T09:43:27.862" v="20" actId="1076"/>
          <ac:spMkLst>
            <pc:docMk/>
            <pc:sldMk cId="3265302005" sldId="308"/>
            <ac:spMk id="84" creationId="{659841B3-E42B-66BE-7470-36CE40FE9E35}"/>
          </ac:spMkLst>
        </pc:spChg>
        <pc:spChg chg="mod">
          <ac:chgData name="Smetanová, Radka" userId="S::smetra@zsodolenavoda.cz::3cd5dd29-66b2-4127-b2d5-b2827dc8c452" providerId="AD" clId="Web-{A44512A2-DEDA-E8FF-9D12-8152D3700EB7}" dt="2025-03-01T09:43:11.596" v="17" actId="1076"/>
          <ac:spMkLst>
            <pc:docMk/>
            <pc:sldMk cId="3265302005" sldId="308"/>
            <ac:spMk id="160" creationId="{83E6A095-502A-FD73-DB4F-4E91A7A59E6E}"/>
          </ac:spMkLst>
        </pc:spChg>
        <pc:spChg chg="mod">
          <ac:chgData name="Smetanová, Radka" userId="S::smetra@zsodolenavoda.cz::3cd5dd29-66b2-4127-b2d5-b2827dc8c452" providerId="AD" clId="Web-{A44512A2-DEDA-E8FF-9D12-8152D3700EB7}" dt="2025-03-01T09:43:17.362" v="18" actId="1076"/>
          <ac:spMkLst>
            <pc:docMk/>
            <pc:sldMk cId="3265302005" sldId="308"/>
            <ac:spMk id="162" creationId="{F7E6CD3A-11E7-2D71-D0FC-9D567785370B}"/>
          </ac:spMkLst>
        </pc:spChg>
      </pc:sldChg>
    </pc:docChg>
  </pc:docChgLst>
  <pc:docChgLst>
    <pc:chgData name="Smetanová, Radka" userId="3cd5dd29-66b2-4127-b2d5-b2827dc8c452" providerId="ADAL" clId="{464B4C25-BD67-477E-94E6-B79F72B8C038}"/>
    <pc:docChg chg="addSld modSld">
      <pc:chgData name="Smetanová, Radka" userId="3cd5dd29-66b2-4127-b2d5-b2827dc8c452" providerId="ADAL" clId="{464B4C25-BD67-477E-94E6-B79F72B8C038}" dt="2024-03-05T07:13:43.058" v="3"/>
      <pc:docMkLst>
        <pc:docMk/>
      </pc:docMkLst>
      <pc:sldChg chg="delSp add setBg modAnim delDesignElem">
        <pc:chgData name="Smetanová, Radka" userId="3cd5dd29-66b2-4127-b2d5-b2827dc8c452" providerId="ADAL" clId="{464B4C25-BD67-477E-94E6-B79F72B8C038}" dt="2024-03-05T07:13:43.058" v="3"/>
        <pc:sldMkLst>
          <pc:docMk/>
          <pc:sldMk cId="3265302005" sldId="308"/>
        </pc:sldMkLst>
        <pc:spChg chg="del">
          <ac:chgData name="Smetanová, Radka" userId="3cd5dd29-66b2-4127-b2d5-b2827dc8c452" providerId="ADAL" clId="{464B4C25-BD67-477E-94E6-B79F72B8C038}" dt="2024-03-05T07:10:17.518" v="1"/>
          <ac:spMkLst>
            <pc:docMk/>
            <pc:sldMk cId="3265302005" sldId="308"/>
            <ac:spMk id="8" creationId="{368CBA64-7743-4C5C-83B8-655DE14502ED}"/>
          </ac:spMkLst>
        </pc:spChg>
        <pc:spChg chg="del">
          <ac:chgData name="Smetanová, Radka" userId="3cd5dd29-66b2-4127-b2d5-b2827dc8c452" providerId="ADAL" clId="{464B4C25-BD67-477E-94E6-B79F72B8C038}" dt="2024-03-05T07:10:17.518" v="1"/>
          <ac:spMkLst>
            <pc:docMk/>
            <pc:sldMk cId="3265302005" sldId="308"/>
            <ac:spMk id="161" creationId="{B4CE0640-B5AC-420F-A979-4701983D46CE}"/>
          </ac:spMkLst>
        </pc:spChg>
        <pc:grpChg chg="del">
          <ac:chgData name="Smetanová, Radka" userId="3cd5dd29-66b2-4127-b2d5-b2827dc8c452" providerId="ADAL" clId="{464B4C25-BD67-477E-94E6-B79F72B8C038}" dt="2024-03-05T07:10:17.518" v="1"/>
          <ac:grpSpMkLst>
            <pc:docMk/>
            <pc:sldMk cId="3265302005" sldId="308"/>
            <ac:grpSpMk id="10" creationId="{12153040-1C1F-4962-9E5D-0793F73FC5CB}"/>
          </ac:grpSpMkLst>
        </pc:grpChg>
        <pc:grpChg chg="del">
          <ac:chgData name="Smetanová, Radka" userId="3cd5dd29-66b2-4127-b2d5-b2827dc8c452" providerId="ADAL" clId="{464B4C25-BD67-477E-94E6-B79F72B8C038}" dt="2024-03-05T07:10:17.518" v="1"/>
          <ac:grpSpMkLst>
            <pc:docMk/>
            <pc:sldMk cId="3265302005" sldId="308"/>
            <ac:grpSpMk id="85" creationId="{9E420B60-EB39-4544-87CE-09C5D7DE30C7}"/>
          </ac:grpSpMkLst>
        </pc:grpChg>
      </pc:sldChg>
    </pc:docChg>
  </pc:docChgLst>
  <pc:docChgLst>
    <pc:chgData name="Smetanová, Radka" userId="3cd5dd29-66b2-4127-b2d5-b2827dc8c452" providerId="ADAL" clId="{5752AE6C-3DCD-463D-84FD-1BB2B012B76F}"/>
    <pc:docChg chg="modSld">
      <pc:chgData name="Smetanová, Radka" userId="3cd5dd29-66b2-4127-b2d5-b2827dc8c452" providerId="ADAL" clId="{5752AE6C-3DCD-463D-84FD-1BB2B012B76F}" dt="2023-02-28T11:13:04.405" v="4"/>
      <pc:docMkLst>
        <pc:docMk/>
      </pc:docMkLst>
      <pc:sldChg chg="modAnim">
        <pc:chgData name="Smetanová, Radka" userId="3cd5dd29-66b2-4127-b2d5-b2827dc8c452" providerId="ADAL" clId="{5752AE6C-3DCD-463D-84FD-1BB2B012B76F}" dt="2023-02-28T11:13:04.405" v="4"/>
        <pc:sldMkLst>
          <pc:docMk/>
          <pc:sldMk cId="3350529767" sldId="273"/>
        </pc:sldMkLst>
      </pc:sldChg>
    </pc:docChg>
  </pc:docChgLst>
  <pc:docChgLst>
    <pc:chgData name="Smetanová, Radka" userId="3cd5dd29-66b2-4127-b2d5-b2827dc8c452" providerId="ADAL" clId="{FE9827E6-CB93-44F2-B5CA-94805AB96D76}"/>
    <pc:docChg chg="modSld">
      <pc:chgData name="Smetanová, Radka" userId="3cd5dd29-66b2-4127-b2d5-b2827dc8c452" providerId="ADAL" clId="{FE9827E6-CB93-44F2-B5CA-94805AB96D76}" dt="2025-03-04T12:48:09.075" v="73" actId="1036"/>
      <pc:docMkLst>
        <pc:docMk/>
      </pc:docMkLst>
      <pc:sldChg chg="modSp mod">
        <pc:chgData name="Smetanová, Radka" userId="3cd5dd29-66b2-4127-b2d5-b2827dc8c452" providerId="ADAL" clId="{FE9827E6-CB93-44F2-B5CA-94805AB96D76}" dt="2025-03-04T12:48:09.075" v="73" actId="1036"/>
        <pc:sldMkLst>
          <pc:docMk/>
          <pc:sldMk cId="3265302005" sldId="308"/>
        </pc:sldMkLst>
        <pc:spChg chg="mod">
          <ac:chgData name="Smetanová, Radka" userId="3cd5dd29-66b2-4127-b2d5-b2827dc8c452" providerId="ADAL" clId="{FE9827E6-CB93-44F2-B5CA-94805AB96D76}" dt="2025-03-04T12:47:42.702" v="28" actId="1037"/>
          <ac:spMkLst>
            <pc:docMk/>
            <pc:sldMk cId="3265302005" sldId="308"/>
            <ac:spMk id="4" creationId="{2402016B-4E09-E599-82FD-83AFB958B4A4}"/>
          </ac:spMkLst>
        </pc:spChg>
        <pc:spChg chg="mod">
          <ac:chgData name="Smetanová, Radka" userId="3cd5dd29-66b2-4127-b2d5-b2827dc8c452" providerId="ADAL" clId="{FE9827E6-CB93-44F2-B5CA-94805AB96D76}" dt="2025-03-04T12:47:52.033" v="36" actId="1076"/>
          <ac:spMkLst>
            <pc:docMk/>
            <pc:sldMk cId="3265302005" sldId="308"/>
            <ac:spMk id="5" creationId="{538B3F27-DEBF-A898-6C8D-81E6C19C3B22}"/>
          </ac:spMkLst>
        </pc:spChg>
        <pc:spChg chg="mod">
          <ac:chgData name="Smetanová, Radka" userId="3cd5dd29-66b2-4127-b2d5-b2827dc8c452" providerId="ADAL" clId="{FE9827E6-CB93-44F2-B5CA-94805AB96D76}" dt="2025-03-04T12:47:48.721" v="35" actId="1038"/>
          <ac:spMkLst>
            <pc:docMk/>
            <pc:sldMk cId="3265302005" sldId="308"/>
            <ac:spMk id="6" creationId="{993E5E08-9713-B60D-E9F3-1FCED2C22024}"/>
          </ac:spMkLst>
        </pc:spChg>
        <pc:spChg chg="mod">
          <ac:chgData name="Smetanová, Radka" userId="3cd5dd29-66b2-4127-b2d5-b2827dc8c452" providerId="ADAL" clId="{FE9827E6-CB93-44F2-B5CA-94805AB96D76}" dt="2025-03-04T12:47:54.688" v="37" actId="1076"/>
          <ac:spMkLst>
            <pc:docMk/>
            <pc:sldMk cId="3265302005" sldId="308"/>
            <ac:spMk id="7" creationId="{95AC5885-D786-3B1B-0506-4AD6260D3198}"/>
          </ac:spMkLst>
        </pc:spChg>
        <pc:spChg chg="mod">
          <ac:chgData name="Smetanová, Radka" userId="3cd5dd29-66b2-4127-b2d5-b2827dc8c452" providerId="ADAL" clId="{FE9827E6-CB93-44F2-B5CA-94805AB96D76}" dt="2025-03-04T12:47:58.640" v="50" actId="1036"/>
          <ac:spMkLst>
            <pc:docMk/>
            <pc:sldMk cId="3265302005" sldId="308"/>
            <ac:spMk id="9" creationId="{945AF199-94C4-58DE-4097-2834DE15B0E1}"/>
          </ac:spMkLst>
        </pc:spChg>
        <pc:spChg chg="mod">
          <ac:chgData name="Smetanová, Radka" userId="3cd5dd29-66b2-4127-b2d5-b2827dc8c452" providerId="ADAL" clId="{FE9827E6-CB93-44F2-B5CA-94805AB96D76}" dt="2025-03-04T12:48:00.749" v="51" actId="1076"/>
          <ac:spMkLst>
            <pc:docMk/>
            <pc:sldMk cId="3265302005" sldId="308"/>
            <ac:spMk id="84" creationId="{659841B3-E42B-66BE-7470-36CE40FE9E35}"/>
          </ac:spMkLst>
        </pc:spChg>
        <pc:spChg chg="mod">
          <ac:chgData name="Smetanová, Radka" userId="3cd5dd29-66b2-4127-b2d5-b2827dc8c452" providerId="ADAL" clId="{FE9827E6-CB93-44F2-B5CA-94805AB96D76}" dt="2025-03-04T12:48:05.186" v="58" actId="1037"/>
          <ac:spMkLst>
            <pc:docMk/>
            <pc:sldMk cId="3265302005" sldId="308"/>
            <ac:spMk id="160" creationId="{83E6A095-502A-FD73-DB4F-4E91A7A59E6E}"/>
          </ac:spMkLst>
        </pc:spChg>
        <pc:spChg chg="mod">
          <ac:chgData name="Smetanová, Radka" userId="3cd5dd29-66b2-4127-b2d5-b2827dc8c452" providerId="ADAL" clId="{FE9827E6-CB93-44F2-B5CA-94805AB96D76}" dt="2025-03-04T12:48:09.075" v="73" actId="1036"/>
          <ac:spMkLst>
            <pc:docMk/>
            <pc:sldMk cId="3265302005" sldId="308"/>
            <ac:spMk id="162" creationId="{F7E6CD3A-11E7-2D71-D0FC-9D567785370B}"/>
          </ac:spMkLst>
        </pc:spChg>
      </pc:sldChg>
    </pc:docChg>
  </pc:docChgLst>
  <pc:docChgLst>
    <pc:chgData name="Smetanová, Radka" userId="3cd5dd29-66b2-4127-b2d5-b2827dc8c452" providerId="ADAL" clId="{E528ABB5-D1BD-43D2-9975-EBF47AB72E3A}"/>
    <pc:docChg chg="undo custSel addSld delSld modSld sldOrd">
      <pc:chgData name="Smetanová, Radka" userId="3cd5dd29-66b2-4127-b2d5-b2827dc8c452" providerId="ADAL" clId="{E528ABB5-D1BD-43D2-9975-EBF47AB72E3A}" dt="2023-02-19T21:20:23.514" v="1787" actId="403"/>
      <pc:docMkLst>
        <pc:docMk/>
      </pc:docMkLst>
      <pc:sldChg chg="addSp delSp modSp mod delDesignElem chgLayout">
        <pc:chgData name="Smetanová, Radka" userId="3cd5dd29-66b2-4127-b2d5-b2827dc8c452" providerId="ADAL" clId="{E528ABB5-D1BD-43D2-9975-EBF47AB72E3A}" dt="2023-02-19T20:35:34.243" v="17" actId="1076"/>
        <pc:sldMkLst>
          <pc:docMk/>
          <pc:sldMk cId="307745566" sldId="257"/>
        </pc:sldMkLst>
        <pc:spChg chg="mod ord">
          <ac:chgData name="Smetanová, Radka" userId="3cd5dd29-66b2-4127-b2d5-b2827dc8c452" providerId="ADAL" clId="{E528ABB5-D1BD-43D2-9975-EBF47AB72E3A}" dt="2023-02-19T20:35:21.343" v="14" actId="26606"/>
          <ac:spMkLst>
            <pc:docMk/>
            <pc:sldMk cId="307745566" sldId="257"/>
            <ac:spMk id="2" creationId="{0A4FDD11-F3D6-4FB3-8005-0F0508A10DD1}"/>
          </ac:spMkLst>
        </pc:spChg>
        <pc:spChg chg="add mod ord">
          <ac:chgData name="Smetanová, Radka" userId="3cd5dd29-66b2-4127-b2d5-b2827dc8c452" providerId="ADAL" clId="{E528ABB5-D1BD-43D2-9975-EBF47AB72E3A}" dt="2023-02-19T20:35:23.577" v="16" actId="20577"/>
          <ac:spMkLst>
            <pc:docMk/>
            <pc:sldMk cId="307745566" sldId="257"/>
            <ac:spMk id="4" creationId="{5756CE6F-00F2-4F7C-8945-5C9506E79337}"/>
          </ac:spMkLst>
        </pc:spChg>
        <pc:spChg chg="del">
          <ac:chgData name="Smetanová, Radka" userId="3cd5dd29-66b2-4127-b2d5-b2827dc8c452" providerId="ADAL" clId="{E528ABB5-D1BD-43D2-9975-EBF47AB72E3A}" dt="2023-02-19T20:33:52.601" v="0" actId="26606"/>
          <ac:spMkLst>
            <pc:docMk/>
            <pc:sldMk cId="307745566" sldId="257"/>
            <ac:spMk id="8" creationId="{37C89E4B-3C9F-44B9-8B86-D9E3D112D8EC}"/>
          </ac:spMkLst>
        </pc:spChg>
        <pc:spChg chg="add">
          <ac:chgData name="Smetanová, Radka" userId="3cd5dd29-66b2-4127-b2d5-b2827dc8c452" providerId="ADAL" clId="{E528ABB5-D1BD-43D2-9975-EBF47AB72E3A}" dt="2023-02-19T20:35:21.343" v="14" actId="26606"/>
          <ac:spMkLst>
            <pc:docMk/>
            <pc:sldMk cId="307745566" sldId="257"/>
            <ac:spMk id="9" creationId="{9B7AD9F6-8CE7-4299-8FC6-328F4DCD3FF9}"/>
          </ac:spMkLst>
        </pc:spChg>
        <pc:spChg chg="add">
          <ac:chgData name="Smetanová, Radka" userId="3cd5dd29-66b2-4127-b2d5-b2827dc8c452" providerId="ADAL" clId="{E528ABB5-D1BD-43D2-9975-EBF47AB72E3A}" dt="2023-02-19T20:35:21.343" v="14" actId="26606"/>
          <ac:spMkLst>
            <pc:docMk/>
            <pc:sldMk cId="307745566" sldId="257"/>
            <ac:spMk id="11" creationId="{F49775AF-8896-43EE-92C6-83497D6DC56F}"/>
          </ac:spMkLst>
        </pc:spChg>
        <pc:spChg chg="add del">
          <ac:chgData name="Smetanová, Radka" userId="3cd5dd29-66b2-4127-b2d5-b2827dc8c452" providerId="ADAL" clId="{E528ABB5-D1BD-43D2-9975-EBF47AB72E3A}" dt="2023-02-19T20:33:56.615" v="1" actId="700"/>
          <ac:spMkLst>
            <pc:docMk/>
            <pc:sldMk cId="307745566" sldId="257"/>
            <ac:spMk id="17" creationId="{9B7AD9F6-8CE7-4299-8FC6-328F4DCD3FF9}"/>
          </ac:spMkLst>
        </pc:spChg>
        <pc:spChg chg="add del">
          <ac:chgData name="Smetanová, Radka" userId="3cd5dd29-66b2-4127-b2d5-b2827dc8c452" providerId="ADAL" clId="{E528ABB5-D1BD-43D2-9975-EBF47AB72E3A}" dt="2023-02-19T20:33:56.615" v="1" actId="700"/>
          <ac:spMkLst>
            <pc:docMk/>
            <pc:sldMk cId="307745566" sldId="257"/>
            <ac:spMk id="19" creationId="{F49775AF-8896-43EE-92C6-83497D6DC56F}"/>
          </ac:spMkLst>
        </pc:spChg>
        <pc:picChg chg="mod ord">
          <ac:chgData name="Smetanová, Radka" userId="3cd5dd29-66b2-4127-b2d5-b2827dc8c452" providerId="ADAL" clId="{E528ABB5-D1BD-43D2-9975-EBF47AB72E3A}" dt="2023-02-19T20:35:34.243" v="17" actId="1076"/>
          <ac:picMkLst>
            <pc:docMk/>
            <pc:sldMk cId="307745566" sldId="257"/>
            <ac:picMk id="3" creationId="{9BCB3293-54F8-4B13-87CB-C6A26EFB0A0C}"/>
          </ac:picMkLst>
        </pc:picChg>
        <pc:cxnChg chg="del">
          <ac:chgData name="Smetanová, Radka" userId="3cd5dd29-66b2-4127-b2d5-b2827dc8c452" providerId="ADAL" clId="{E528ABB5-D1BD-43D2-9975-EBF47AB72E3A}" dt="2023-02-19T20:33:52.601" v="0" actId="26606"/>
          <ac:cxnSpMkLst>
            <pc:docMk/>
            <pc:sldMk cId="307745566" sldId="257"/>
            <ac:cxnSpMk id="10" creationId="{AA2EAA10-076F-46BD-8F0F-B9A2FB77A85C}"/>
          </ac:cxnSpMkLst>
        </pc:cxnChg>
        <pc:cxnChg chg="del">
          <ac:chgData name="Smetanová, Radka" userId="3cd5dd29-66b2-4127-b2d5-b2827dc8c452" providerId="ADAL" clId="{E528ABB5-D1BD-43D2-9975-EBF47AB72E3A}" dt="2023-02-19T20:33:52.601" v="0" actId="26606"/>
          <ac:cxnSpMkLst>
            <pc:docMk/>
            <pc:sldMk cId="307745566" sldId="257"/>
            <ac:cxnSpMk id="12" creationId="{D891E407-403B-4764-86C9-33A56D3BCAA3}"/>
          </ac:cxnSpMkLst>
        </pc:cxnChg>
      </pc:sldChg>
      <pc:sldChg chg="addSp delSp modSp add del mod ord setBg delDesignElem">
        <pc:chgData name="Smetanová, Radka" userId="3cd5dd29-66b2-4127-b2d5-b2827dc8c452" providerId="ADAL" clId="{E528ABB5-D1BD-43D2-9975-EBF47AB72E3A}" dt="2023-02-19T20:58:51.154" v="179"/>
        <pc:sldMkLst>
          <pc:docMk/>
          <pc:sldMk cId="3488125702" sldId="259"/>
        </pc:sldMkLst>
        <pc:spChg chg="mod">
          <ac:chgData name="Smetanová, Radka" userId="3cd5dd29-66b2-4127-b2d5-b2827dc8c452" providerId="ADAL" clId="{E528ABB5-D1BD-43D2-9975-EBF47AB72E3A}" dt="2023-02-19T20:36:54.682" v="28" actId="26606"/>
          <ac:spMkLst>
            <pc:docMk/>
            <pc:sldMk cId="3488125702" sldId="259"/>
            <ac:spMk id="2" creationId="{5478425F-6081-4DFF-996F-45107450D88E}"/>
          </ac:spMkLst>
        </pc:spChg>
        <pc:spChg chg="mod">
          <ac:chgData name="Smetanová, Radka" userId="3cd5dd29-66b2-4127-b2d5-b2827dc8c452" providerId="ADAL" clId="{E528ABB5-D1BD-43D2-9975-EBF47AB72E3A}" dt="2023-02-19T20:37:35.523" v="37" actId="404"/>
          <ac:spMkLst>
            <pc:docMk/>
            <pc:sldMk cId="3488125702" sldId="259"/>
            <ac:spMk id="3" creationId="{72A3B215-8C91-4B81-9908-26EA6CAED5DC}"/>
          </ac:spMkLst>
        </pc:spChg>
        <pc:spChg chg="add del">
          <ac:chgData name="Smetanová, Radka" userId="3cd5dd29-66b2-4127-b2d5-b2827dc8c452" providerId="ADAL" clId="{E528ABB5-D1BD-43D2-9975-EBF47AB72E3A}" dt="2023-02-19T20:36:54.677" v="27" actId="26606"/>
          <ac:spMkLst>
            <pc:docMk/>
            <pc:sldMk cId="3488125702" sldId="259"/>
            <ac:spMk id="9" creationId="{2B97F24A-32CE-4C1C-A50D-3016B394DCFB}"/>
          </ac:spMkLst>
        </pc:spChg>
        <pc:spChg chg="add del">
          <ac:chgData name="Smetanová, Radka" userId="3cd5dd29-66b2-4127-b2d5-b2827dc8c452" providerId="ADAL" clId="{E528ABB5-D1BD-43D2-9975-EBF47AB72E3A}" dt="2023-02-19T20:36:54.677" v="27" actId="26606"/>
          <ac:spMkLst>
            <pc:docMk/>
            <pc:sldMk cId="3488125702" sldId="259"/>
            <ac:spMk id="11" creationId="{6357EC4F-235E-4222-A36F-C7878ACE37F2}"/>
          </ac:spMkLst>
        </pc:spChg>
        <pc:spChg chg="add">
          <ac:chgData name="Smetanová, Radka" userId="3cd5dd29-66b2-4127-b2d5-b2827dc8c452" providerId="ADAL" clId="{E528ABB5-D1BD-43D2-9975-EBF47AB72E3A}" dt="2023-02-19T20:36:54.682" v="28" actId="26606"/>
          <ac:spMkLst>
            <pc:docMk/>
            <pc:sldMk cId="3488125702" sldId="259"/>
            <ac:spMk id="13" creationId="{743AA782-23D1-4521-8CAD-47662984AA08}"/>
          </ac:spMkLst>
        </pc:spChg>
        <pc:spChg chg="add">
          <ac:chgData name="Smetanová, Radka" userId="3cd5dd29-66b2-4127-b2d5-b2827dc8c452" providerId="ADAL" clId="{E528ABB5-D1BD-43D2-9975-EBF47AB72E3A}" dt="2023-02-19T20:36:54.682" v="28" actId="26606"/>
          <ac:spMkLst>
            <pc:docMk/>
            <pc:sldMk cId="3488125702" sldId="259"/>
            <ac:spMk id="14" creationId="{650D18FE-0824-4A46-B22C-A86B52E5780A}"/>
          </ac:spMkLst>
        </pc:spChg>
        <pc:spChg chg="del">
          <ac:chgData name="Smetanová, Radka" userId="3cd5dd29-66b2-4127-b2d5-b2827dc8c452" providerId="ADAL" clId="{E528ABB5-D1BD-43D2-9975-EBF47AB72E3A}" dt="2023-02-19T20:36:46.901" v="25"/>
          <ac:spMkLst>
            <pc:docMk/>
            <pc:sldMk cId="3488125702" sldId="259"/>
            <ac:spMk id="20" creationId="{76E92D59-FD1B-47BC-9D02-0F3B959A6731}"/>
          </ac:spMkLst>
        </pc:spChg>
        <pc:spChg chg="del">
          <ac:chgData name="Smetanová, Radka" userId="3cd5dd29-66b2-4127-b2d5-b2827dc8c452" providerId="ADAL" clId="{E528ABB5-D1BD-43D2-9975-EBF47AB72E3A}" dt="2023-02-19T20:36:46.901" v="25"/>
          <ac:spMkLst>
            <pc:docMk/>
            <pc:sldMk cId="3488125702" sldId="259"/>
            <ac:spMk id="22" creationId="{D92AE646-CC19-4A1F-900B-E512D06A739B}"/>
          </ac:spMkLst>
        </pc:spChg>
        <pc:spChg chg="del">
          <ac:chgData name="Smetanová, Radka" userId="3cd5dd29-66b2-4127-b2d5-b2827dc8c452" providerId="ADAL" clId="{E528ABB5-D1BD-43D2-9975-EBF47AB72E3A}" dt="2023-02-19T20:36:46.901" v="25"/>
          <ac:spMkLst>
            <pc:docMk/>
            <pc:sldMk cId="3488125702" sldId="259"/>
            <ac:spMk id="24" creationId="{14E4F834-34CB-4787-920F-CD1E1B8BC780}"/>
          </ac:spMkLst>
        </pc:spChg>
        <pc:picChg chg="mod">
          <ac:chgData name="Smetanová, Radka" userId="3cd5dd29-66b2-4127-b2d5-b2827dc8c452" providerId="ADAL" clId="{E528ABB5-D1BD-43D2-9975-EBF47AB72E3A}" dt="2023-02-19T20:37:16.189" v="32" actId="1076"/>
          <ac:picMkLst>
            <pc:docMk/>
            <pc:sldMk cId="3488125702" sldId="259"/>
            <ac:picMk id="4" creationId="{18C4F35A-5F42-4133-B5E5-1CD83C12CC48}"/>
          </ac:picMkLst>
        </pc:picChg>
      </pc:sldChg>
      <pc:sldChg chg="del">
        <pc:chgData name="Smetanová, Radka" userId="3cd5dd29-66b2-4127-b2d5-b2827dc8c452" providerId="ADAL" clId="{E528ABB5-D1BD-43D2-9975-EBF47AB72E3A}" dt="2023-02-19T20:40:18.919" v="38" actId="47"/>
        <pc:sldMkLst>
          <pc:docMk/>
          <pc:sldMk cId="3604667737" sldId="260"/>
        </pc:sldMkLst>
      </pc:sldChg>
      <pc:sldChg chg="addSp delSp modSp mod">
        <pc:chgData name="Smetanová, Radka" userId="3cd5dd29-66b2-4127-b2d5-b2827dc8c452" providerId="ADAL" clId="{E528ABB5-D1BD-43D2-9975-EBF47AB72E3A}" dt="2023-02-19T21:05:36.557" v="1003" actId="20577"/>
        <pc:sldMkLst>
          <pc:docMk/>
          <pc:sldMk cId="2338293020" sldId="262"/>
        </pc:sldMkLst>
        <pc:spChg chg="mod">
          <ac:chgData name="Smetanová, Radka" userId="3cd5dd29-66b2-4127-b2d5-b2827dc8c452" providerId="ADAL" clId="{E528ABB5-D1BD-43D2-9975-EBF47AB72E3A}" dt="2023-02-19T21:04:51.514" v="987" actId="26606"/>
          <ac:spMkLst>
            <pc:docMk/>
            <pc:sldMk cId="2338293020" sldId="262"/>
            <ac:spMk id="2" creationId="{333614C2-8364-4525-9DBF-F758788EBBD9}"/>
          </ac:spMkLst>
        </pc:spChg>
        <pc:spChg chg="mod">
          <ac:chgData name="Smetanová, Radka" userId="3cd5dd29-66b2-4127-b2d5-b2827dc8c452" providerId="ADAL" clId="{E528ABB5-D1BD-43D2-9975-EBF47AB72E3A}" dt="2023-02-19T21:05:36.557" v="1003" actId="20577"/>
          <ac:spMkLst>
            <pc:docMk/>
            <pc:sldMk cId="2338293020" sldId="262"/>
            <ac:spMk id="3" creationId="{24794F23-1661-4E0B-95CF-E5D29D0A5CFB}"/>
          </ac:spMkLst>
        </pc:spChg>
        <pc:spChg chg="del">
          <ac:chgData name="Smetanová, Radka" userId="3cd5dd29-66b2-4127-b2d5-b2827dc8c452" providerId="ADAL" clId="{E528ABB5-D1BD-43D2-9975-EBF47AB72E3A}" dt="2023-02-19T21:04:51.514" v="987" actId="26606"/>
          <ac:spMkLst>
            <pc:docMk/>
            <pc:sldMk cId="2338293020" sldId="262"/>
            <ac:spMk id="19" creationId="{724CD679-7405-4CD3-A92A-9469F279A59D}"/>
          </ac:spMkLst>
        </pc:spChg>
        <pc:spChg chg="add">
          <ac:chgData name="Smetanová, Radka" userId="3cd5dd29-66b2-4127-b2d5-b2827dc8c452" providerId="ADAL" clId="{E528ABB5-D1BD-43D2-9975-EBF47AB72E3A}" dt="2023-02-19T21:04:51.514" v="987" actId="26606"/>
          <ac:spMkLst>
            <pc:docMk/>
            <pc:sldMk cId="2338293020" sldId="262"/>
            <ac:spMk id="24" creationId="{777A147A-9ED8-46B4-8660-1B3C2AA880B5}"/>
          </ac:spMkLst>
        </pc:spChg>
        <pc:spChg chg="add">
          <ac:chgData name="Smetanová, Radka" userId="3cd5dd29-66b2-4127-b2d5-b2827dc8c452" providerId="ADAL" clId="{E528ABB5-D1BD-43D2-9975-EBF47AB72E3A}" dt="2023-02-19T21:04:51.514" v="987" actId="26606"/>
          <ac:spMkLst>
            <pc:docMk/>
            <pc:sldMk cId="2338293020" sldId="262"/>
            <ac:spMk id="26" creationId="{5D6C15A0-C087-4593-8414-2B4EC1CDC3DE}"/>
          </ac:spMkLst>
        </pc:spChg>
        <pc:picChg chg="del">
          <ac:chgData name="Smetanová, Radka" userId="3cd5dd29-66b2-4127-b2d5-b2827dc8c452" providerId="ADAL" clId="{E528ABB5-D1BD-43D2-9975-EBF47AB72E3A}" dt="2023-02-19T21:04:42.436" v="986" actId="478"/>
          <ac:picMkLst>
            <pc:docMk/>
            <pc:sldMk cId="2338293020" sldId="262"/>
            <ac:picMk id="13" creationId="{909E1951-6E72-4BAF-B75C-21AA83123984}"/>
          </ac:picMkLst>
        </pc:picChg>
      </pc:sldChg>
      <pc:sldChg chg="addSp delSp modSp mod">
        <pc:chgData name="Smetanová, Radka" userId="3cd5dd29-66b2-4127-b2d5-b2827dc8c452" providerId="ADAL" clId="{E528ABB5-D1BD-43D2-9975-EBF47AB72E3A}" dt="2023-02-19T21:17:36.448" v="1593" actId="403"/>
        <pc:sldMkLst>
          <pc:docMk/>
          <pc:sldMk cId="3340424579" sldId="263"/>
        </pc:sldMkLst>
        <pc:spChg chg="mod">
          <ac:chgData name="Smetanová, Radka" userId="3cd5dd29-66b2-4127-b2d5-b2827dc8c452" providerId="ADAL" clId="{E528ABB5-D1BD-43D2-9975-EBF47AB72E3A}" dt="2023-02-19T21:17:31.062" v="1591" actId="26606"/>
          <ac:spMkLst>
            <pc:docMk/>
            <pc:sldMk cId="3340424579" sldId="263"/>
            <ac:spMk id="2" creationId="{0CFEF079-040D-4257-83D0-7A7F9C89A876}"/>
          </ac:spMkLst>
        </pc:spChg>
        <pc:spChg chg="mod">
          <ac:chgData name="Smetanová, Radka" userId="3cd5dd29-66b2-4127-b2d5-b2827dc8c452" providerId="ADAL" clId="{E528ABB5-D1BD-43D2-9975-EBF47AB72E3A}" dt="2023-02-19T21:17:36.448" v="1593" actId="403"/>
          <ac:spMkLst>
            <pc:docMk/>
            <pc:sldMk cId="3340424579" sldId="263"/>
            <ac:spMk id="3" creationId="{2A3AC768-1E53-4D1A-B7A1-DB67448B47A5}"/>
          </ac:spMkLst>
        </pc:spChg>
        <pc:spChg chg="del">
          <ac:chgData name="Smetanová, Radka" userId="3cd5dd29-66b2-4127-b2d5-b2827dc8c452" providerId="ADAL" clId="{E528ABB5-D1BD-43D2-9975-EBF47AB72E3A}" dt="2023-02-19T21:07:09.272" v="1005" actId="26606"/>
          <ac:spMkLst>
            <pc:docMk/>
            <pc:sldMk cId="3340424579" sldId="263"/>
            <ac:spMk id="9" creationId="{2B1D4F77-A17C-43D7-B7FA-545148E4E93D}"/>
          </ac:spMkLst>
        </pc:spChg>
        <pc:spChg chg="add del">
          <ac:chgData name="Smetanová, Radka" userId="3cd5dd29-66b2-4127-b2d5-b2827dc8c452" providerId="ADAL" clId="{E528ABB5-D1BD-43D2-9975-EBF47AB72E3A}" dt="2023-02-19T21:17:31.062" v="1591" actId="26606"/>
          <ac:spMkLst>
            <pc:docMk/>
            <pc:sldMk cId="3340424579" sldId="263"/>
            <ac:spMk id="14" creationId="{777A147A-9ED8-46B4-8660-1B3C2AA880B5}"/>
          </ac:spMkLst>
        </pc:spChg>
        <pc:spChg chg="add del">
          <ac:chgData name="Smetanová, Radka" userId="3cd5dd29-66b2-4127-b2d5-b2827dc8c452" providerId="ADAL" clId="{E528ABB5-D1BD-43D2-9975-EBF47AB72E3A}" dt="2023-02-19T21:17:31.062" v="1591" actId="26606"/>
          <ac:spMkLst>
            <pc:docMk/>
            <pc:sldMk cId="3340424579" sldId="263"/>
            <ac:spMk id="16" creationId="{5D6C15A0-C087-4593-8414-2B4EC1CDC3DE}"/>
          </ac:spMkLst>
        </pc:spChg>
        <pc:spChg chg="add">
          <ac:chgData name="Smetanová, Radka" userId="3cd5dd29-66b2-4127-b2d5-b2827dc8c452" providerId="ADAL" clId="{E528ABB5-D1BD-43D2-9975-EBF47AB72E3A}" dt="2023-02-19T21:17:31.062" v="1591" actId="26606"/>
          <ac:spMkLst>
            <pc:docMk/>
            <pc:sldMk cId="3340424579" sldId="263"/>
            <ac:spMk id="21" creationId="{FFD48BC7-DC40-47DE-87EE-9F4B6ECB9ABB}"/>
          </ac:spMkLst>
        </pc:spChg>
        <pc:spChg chg="add">
          <ac:chgData name="Smetanová, Radka" userId="3cd5dd29-66b2-4127-b2d5-b2827dc8c452" providerId="ADAL" clId="{E528ABB5-D1BD-43D2-9975-EBF47AB72E3A}" dt="2023-02-19T21:17:31.062" v="1591" actId="26606"/>
          <ac:spMkLst>
            <pc:docMk/>
            <pc:sldMk cId="3340424579" sldId="263"/>
            <ac:spMk id="23" creationId="{E502BBC7-2C76-46F3-BC24-5985BC13DB88}"/>
          </ac:spMkLst>
        </pc:spChg>
        <pc:spChg chg="add">
          <ac:chgData name="Smetanová, Radka" userId="3cd5dd29-66b2-4127-b2d5-b2827dc8c452" providerId="ADAL" clId="{E528ABB5-D1BD-43D2-9975-EBF47AB72E3A}" dt="2023-02-19T21:17:31.062" v="1591" actId="26606"/>
          <ac:spMkLst>
            <pc:docMk/>
            <pc:sldMk cId="3340424579" sldId="263"/>
            <ac:spMk id="25" creationId="{C7F28D52-2A5F-4D23-81AE-7CB8B591C7AF}"/>
          </ac:spMkLst>
        </pc:spChg>
        <pc:spChg chg="add">
          <ac:chgData name="Smetanová, Radka" userId="3cd5dd29-66b2-4127-b2d5-b2827dc8c452" providerId="ADAL" clId="{E528ABB5-D1BD-43D2-9975-EBF47AB72E3A}" dt="2023-02-19T21:17:31.062" v="1591" actId="26606"/>
          <ac:spMkLst>
            <pc:docMk/>
            <pc:sldMk cId="3340424579" sldId="263"/>
            <ac:spMk id="27" creationId="{3629484E-3792-4B3D-89AD-7C8A1ED0E0D4}"/>
          </ac:spMkLst>
        </pc:spChg>
        <pc:picChg chg="del">
          <ac:chgData name="Smetanová, Radka" userId="3cd5dd29-66b2-4127-b2d5-b2827dc8c452" providerId="ADAL" clId="{E528ABB5-D1BD-43D2-9975-EBF47AB72E3A}" dt="2023-02-19T21:07:06.355" v="1004" actId="478"/>
          <ac:picMkLst>
            <pc:docMk/>
            <pc:sldMk cId="3340424579" sldId="263"/>
            <ac:picMk id="5" creationId="{A4CC0C39-5C56-4F9A-AC17-013E7B2F1E58}"/>
          </ac:picMkLst>
        </pc:picChg>
      </pc:sldChg>
      <pc:sldChg chg="addSp delSp modSp mod">
        <pc:chgData name="Smetanová, Radka" userId="3cd5dd29-66b2-4127-b2d5-b2827dc8c452" providerId="ADAL" clId="{E528ABB5-D1BD-43D2-9975-EBF47AB72E3A}" dt="2023-02-19T21:20:23.514" v="1787" actId="403"/>
        <pc:sldMkLst>
          <pc:docMk/>
          <pc:sldMk cId="2185506215" sldId="264"/>
        </pc:sldMkLst>
        <pc:spChg chg="mod">
          <ac:chgData name="Smetanová, Radka" userId="3cd5dd29-66b2-4127-b2d5-b2827dc8c452" providerId="ADAL" clId="{E528ABB5-D1BD-43D2-9975-EBF47AB72E3A}" dt="2023-02-19T21:20:19.441" v="1785" actId="14100"/>
          <ac:spMkLst>
            <pc:docMk/>
            <pc:sldMk cId="2185506215" sldId="264"/>
            <ac:spMk id="2" creationId="{115A19B1-BB03-44B3-8BA4-2FCE779991F8}"/>
          </ac:spMkLst>
        </pc:spChg>
        <pc:spChg chg="mod">
          <ac:chgData name="Smetanová, Radka" userId="3cd5dd29-66b2-4127-b2d5-b2827dc8c452" providerId="ADAL" clId="{E528ABB5-D1BD-43D2-9975-EBF47AB72E3A}" dt="2023-02-19T21:20:23.514" v="1787" actId="403"/>
          <ac:spMkLst>
            <pc:docMk/>
            <pc:sldMk cId="2185506215" sldId="264"/>
            <ac:spMk id="3" creationId="{387E0FD3-80E5-4603-9206-B689C7E1814F}"/>
          </ac:spMkLst>
        </pc:spChg>
        <pc:spChg chg="del">
          <ac:chgData name="Smetanová, Radka" userId="3cd5dd29-66b2-4127-b2d5-b2827dc8c452" providerId="ADAL" clId="{E528ABB5-D1BD-43D2-9975-EBF47AB72E3A}" dt="2023-02-19T21:20:11.439" v="1781" actId="26606"/>
          <ac:spMkLst>
            <pc:docMk/>
            <pc:sldMk cId="2185506215" sldId="264"/>
            <ac:spMk id="14" creationId="{3E443FD7-A66B-4AA0-872D-B088B9BC5F17}"/>
          </ac:spMkLst>
        </pc:spChg>
        <pc:spChg chg="del">
          <ac:chgData name="Smetanová, Radka" userId="3cd5dd29-66b2-4127-b2d5-b2827dc8c452" providerId="ADAL" clId="{E528ABB5-D1BD-43D2-9975-EBF47AB72E3A}" dt="2023-02-19T21:20:11.439" v="1781" actId="26606"/>
          <ac:spMkLst>
            <pc:docMk/>
            <pc:sldMk cId="2185506215" sldId="264"/>
            <ac:spMk id="15" creationId="{C04BE0EF-3561-49B4-9A29-F283168A91C7}"/>
          </ac:spMkLst>
        </pc:spChg>
        <pc:spChg chg="add">
          <ac:chgData name="Smetanová, Radka" userId="3cd5dd29-66b2-4127-b2d5-b2827dc8c452" providerId="ADAL" clId="{E528ABB5-D1BD-43D2-9975-EBF47AB72E3A}" dt="2023-02-19T21:20:11.439" v="1781" actId="26606"/>
          <ac:spMkLst>
            <pc:docMk/>
            <pc:sldMk cId="2185506215" sldId="264"/>
            <ac:spMk id="20" creationId="{3C54F4CE-85F0-46ED-80DA-9518C9251AD1}"/>
          </ac:spMkLst>
        </pc:spChg>
        <pc:spChg chg="add">
          <ac:chgData name="Smetanová, Radka" userId="3cd5dd29-66b2-4127-b2d5-b2827dc8c452" providerId="ADAL" clId="{E528ABB5-D1BD-43D2-9975-EBF47AB72E3A}" dt="2023-02-19T21:20:11.439" v="1781" actId="26606"/>
          <ac:spMkLst>
            <pc:docMk/>
            <pc:sldMk cId="2185506215" sldId="264"/>
            <ac:spMk id="22" creationId="{DADD1FCA-8ACB-4958-81DD-4CDD6D3E1921}"/>
          </ac:spMkLst>
        </pc:spChg>
        <pc:picChg chg="mod">
          <ac:chgData name="Smetanová, Radka" userId="3cd5dd29-66b2-4127-b2d5-b2827dc8c452" providerId="ADAL" clId="{E528ABB5-D1BD-43D2-9975-EBF47AB72E3A}" dt="2023-02-19T21:20:11.439" v="1781" actId="26606"/>
          <ac:picMkLst>
            <pc:docMk/>
            <pc:sldMk cId="2185506215" sldId="264"/>
            <ac:picMk id="5" creationId="{C985AF7C-5A64-4E3E-A3F4-EE77EEAC63AA}"/>
          </ac:picMkLst>
        </pc:picChg>
      </pc:sldChg>
      <pc:sldChg chg="addSp delSp modSp add mod setBg delDesignElem">
        <pc:chgData name="Smetanová, Radka" userId="3cd5dd29-66b2-4127-b2d5-b2827dc8c452" providerId="ADAL" clId="{E528ABB5-D1BD-43D2-9975-EBF47AB72E3A}" dt="2023-02-19T21:18:22.662" v="1611" actId="27636"/>
        <pc:sldMkLst>
          <pc:docMk/>
          <pc:sldMk cId="3399040794" sldId="270"/>
        </pc:sldMkLst>
        <pc:spChg chg="mod">
          <ac:chgData name="Smetanová, Radka" userId="3cd5dd29-66b2-4127-b2d5-b2827dc8c452" providerId="ADAL" clId="{E528ABB5-D1BD-43D2-9975-EBF47AB72E3A}" dt="2023-02-19T20:36:19.573" v="20" actId="26606"/>
          <ac:spMkLst>
            <pc:docMk/>
            <pc:sldMk cId="3399040794" sldId="270"/>
            <ac:spMk id="2" creationId="{39762C64-49CF-4208-9F5F-61A4000EA1B7}"/>
          </ac:spMkLst>
        </pc:spChg>
        <pc:spChg chg="mod">
          <ac:chgData name="Smetanová, Radka" userId="3cd5dd29-66b2-4127-b2d5-b2827dc8c452" providerId="ADAL" clId="{E528ABB5-D1BD-43D2-9975-EBF47AB72E3A}" dt="2023-02-19T21:18:22.662" v="1611" actId="27636"/>
          <ac:spMkLst>
            <pc:docMk/>
            <pc:sldMk cId="3399040794" sldId="270"/>
            <ac:spMk id="3" creationId="{9C8A1656-23D4-40EE-B162-837A68B1EF7F}"/>
          </ac:spMkLst>
        </pc:spChg>
        <pc:spChg chg="del">
          <ac:chgData name="Smetanová, Radka" userId="3cd5dd29-66b2-4127-b2d5-b2827dc8c452" providerId="ADAL" clId="{E528ABB5-D1BD-43D2-9975-EBF47AB72E3A}" dt="2023-02-19T20:36:06.681" v="19"/>
          <ac:spMkLst>
            <pc:docMk/>
            <pc:sldMk cId="3399040794" sldId="270"/>
            <ac:spMk id="7" creationId="{DBC4BE4D-4B50-4F51-9F85-4B5D60B02D81}"/>
          </ac:spMkLst>
        </pc:spChg>
        <pc:spChg chg="add">
          <ac:chgData name="Smetanová, Radka" userId="3cd5dd29-66b2-4127-b2d5-b2827dc8c452" providerId="ADAL" clId="{E528ABB5-D1BD-43D2-9975-EBF47AB72E3A}" dt="2023-02-19T20:36:19.573" v="20" actId="26606"/>
          <ac:spMkLst>
            <pc:docMk/>
            <pc:sldMk cId="3399040794" sldId="270"/>
            <ac:spMk id="8" creationId="{F13C74B1-5B17-4795-BED0-7140497B445A}"/>
          </ac:spMkLst>
        </pc:spChg>
        <pc:spChg chg="add">
          <ac:chgData name="Smetanová, Radka" userId="3cd5dd29-66b2-4127-b2d5-b2827dc8c452" providerId="ADAL" clId="{E528ABB5-D1BD-43D2-9975-EBF47AB72E3A}" dt="2023-02-19T20:36:19.573" v="20" actId="26606"/>
          <ac:spMkLst>
            <pc:docMk/>
            <pc:sldMk cId="3399040794" sldId="270"/>
            <ac:spMk id="9" creationId="{D4974D33-8DC5-464E-8C6D-BE58F0669C17}"/>
          </ac:spMkLst>
        </pc:spChg>
        <pc:spChg chg="del">
          <ac:chgData name="Smetanová, Radka" userId="3cd5dd29-66b2-4127-b2d5-b2827dc8c452" providerId="ADAL" clId="{E528ABB5-D1BD-43D2-9975-EBF47AB72E3A}" dt="2023-02-19T20:36:06.681" v="19"/>
          <ac:spMkLst>
            <pc:docMk/>
            <pc:sldMk cId="3399040794" sldId="270"/>
            <ac:spMk id="10" creationId="{78632963-757B-40C2-BB84-FC6107A54DAD}"/>
          </ac:spMkLst>
        </pc:spChg>
        <pc:spChg chg="del">
          <ac:chgData name="Smetanová, Radka" userId="3cd5dd29-66b2-4127-b2d5-b2827dc8c452" providerId="ADAL" clId="{E528ABB5-D1BD-43D2-9975-EBF47AB72E3A}" dt="2023-02-19T20:36:06.681" v="19"/>
          <ac:spMkLst>
            <pc:docMk/>
            <pc:sldMk cId="3399040794" sldId="270"/>
            <ac:spMk id="12" creationId="{EE0D13DB-D099-4541-888D-DE0186F1C8F0}"/>
          </ac:spMkLst>
        </pc:spChg>
        <pc:spChg chg="del">
          <ac:chgData name="Smetanová, Radka" userId="3cd5dd29-66b2-4127-b2d5-b2827dc8c452" providerId="ADAL" clId="{E528ABB5-D1BD-43D2-9975-EBF47AB72E3A}" dt="2023-02-19T20:36:06.681" v="19"/>
          <ac:spMkLst>
            <pc:docMk/>
            <pc:sldMk cId="3399040794" sldId="270"/>
            <ac:spMk id="14" creationId="{2853AE55-7E35-44B0-89F1-3F52B262AF33}"/>
          </ac:spMkLst>
        </pc:spChg>
        <pc:picChg chg="mod ord">
          <ac:chgData name="Smetanová, Radka" userId="3cd5dd29-66b2-4127-b2d5-b2827dc8c452" providerId="ADAL" clId="{E528ABB5-D1BD-43D2-9975-EBF47AB72E3A}" dt="2023-02-19T20:36:19.573" v="20" actId="26606"/>
          <ac:picMkLst>
            <pc:docMk/>
            <pc:sldMk cId="3399040794" sldId="270"/>
            <ac:picMk id="5" creationId="{4A327F70-E51A-F38D-49E4-9C819E602C8A}"/>
          </ac:picMkLst>
        </pc:picChg>
      </pc:sldChg>
      <pc:sldChg chg="addSp delSp modSp new mod ord setBg modAnim">
        <pc:chgData name="Smetanová, Radka" userId="3cd5dd29-66b2-4127-b2d5-b2827dc8c452" providerId="ADAL" clId="{E528ABB5-D1BD-43D2-9975-EBF47AB72E3A}" dt="2023-02-19T21:04:09.234" v="985" actId="1038"/>
        <pc:sldMkLst>
          <pc:docMk/>
          <pc:sldMk cId="3609208804" sldId="271"/>
        </pc:sldMkLst>
        <pc:spChg chg="mod">
          <ac:chgData name="Smetanová, Radka" userId="3cd5dd29-66b2-4127-b2d5-b2827dc8c452" providerId="ADAL" clId="{E528ABB5-D1BD-43D2-9975-EBF47AB72E3A}" dt="2023-02-19T20:55:15.024" v="175" actId="122"/>
          <ac:spMkLst>
            <pc:docMk/>
            <pc:sldMk cId="3609208804" sldId="271"/>
            <ac:spMk id="2" creationId="{F017C788-52B3-4FC6-8EEE-10EFBF77795B}"/>
          </ac:spMkLst>
        </pc:spChg>
        <pc:spChg chg="del">
          <ac:chgData name="Smetanová, Radka" userId="3cd5dd29-66b2-4127-b2d5-b2827dc8c452" providerId="ADAL" clId="{E528ABB5-D1BD-43D2-9975-EBF47AB72E3A}" dt="2023-02-19T20:45:51.544" v="70" actId="478"/>
          <ac:spMkLst>
            <pc:docMk/>
            <pc:sldMk cId="3609208804" sldId="271"/>
            <ac:spMk id="3" creationId="{9F063D1A-7C68-40F5-B2A1-3628E27A8581}"/>
          </ac:spMkLst>
        </pc:spChg>
        <pc:spChg chg="add mod">
          <ac:chgData name="Smetanová, Radka" userId="3cd5dd29-66b2-4127-b2d5-b2827dc8c452" providerId="ADAL" clId="{E528ABB5-D1BD-43D2-9975-EBF47AB72E3A}" dt="2023-02-19T21:00:30.417" v="228" actId="1035"/>
          <ac:spMkLst>
            <pc:docMk/>
            <pc:sldMk cId="3609208804" sldId="271"/>
            <ac:spMk id="8" creationId="{04BF5E64-B388-465C-B84C-158E705F2884}"/>
          </ac:spMkLst>
        </pc:spChg>
        <pc:spChg chg="add del">
          <ac:chgData name="Smetanová, Radka" userId="3cd5dd29-66b2-4127-b2d5-b2827dc8c452" providerId="ADAL" clId="{E528ABB5-D1BD-43D2-9975-EBF47AB72E3A}" dt="2023-02-19T20:47:26.315" v="78" actId="26606"/>
          <ac:spMkLst>
            <pc:docMk/>
            <pc:sldMk cId="3609208804" sldId="271"/>
            <ac:spMk id="12" creationId="{C4879EFC-8E62-4E00-973C-C45EE9EC676D}"/>
          </ac:spMkLst>
        </pc:spChg>
        <pc:spChg chg="add del">
          <ac:chgData name="Smetanová, Radka" userId="3cd5dd29-66b2-4127-b2d5-b2827dc8c452" providerId="ADAL" clId="{E528ABB5-D1BD-43D2-9975-EBF47AB72E3A}" dt="2023-02-19T20:47:26.315" v="78" actId="26606"/>
          <ac:spMkLst>
            <pc:docMk/>
            <pc:sldMk cId="3609208804" sldId="271"/>
            <ac:spMk id="14" creationId="{D6A9C53F-5F90-40A5-8C85-5412D39C8C68}"/>
          </ac:spMkLst>
        </pc:spChg>
        <pc:spChg chg="add mod">
          <ac:chgData name="Smetanová, Radka" userId="3cd5dd29-66b2-4127-b2d5-b2827dc8c452" providerId="ADAL" clId="{E528ABB5-D1BD-43D2-9975-EBF47AB72E3A}" dt="2023-02-19T21:00:41.843" v="269" actId="1037"/>
          <ac:spMkLst>
            <pc:docMk/>
            <pc:sldMk cId="3609208804" sldId="271"/>
            <ac:spMk id="17" creationId="{283E4B56-AF5B-41BD-8082-C70901CD6881}"/>
          </ac:spMkLst>
        </pc:spChg>
        <pc:spChg chg="add mod">
          <ac:chgData name="Smetanová, Radka" userId="3cd5dd29-66b2-4127-b2d5-b2827dc8c452" providerId="ADAL" clId="{E528ABB5-D1BD-43D2-9975-EBF47AB72E3A}" dt="2023-02-19T21:00:49.546" v="329" actId="1037"/>
          <ac:spMkLst>
            <pc:docMk/>
            <pc:sldMk cId="3609208804" sldId="271"/>
            <ac:spMk id="18" creationId="{61F98FBF-AECA-4199-821A-55DAF4A09B52}"/>
          </ac:spMkLst>
        </pc:spChg>
        <pc:spChg chg="add del">
          <ac:chgData name="Smetanová, Radka" userId="3cd5dd29-66b2-4127-b2d5-b2827dc8c452" providerId="ADAL" clId="{E528ABB5-D1BD-43D2-9975-EBF47AB72E3A}" dt="2023-02-19T20:53:04.873" v="165" actId="26606"/>
          <ac:spMkLst>
            <pc:docMk/>
            <pc:sldMk cId="3609208804" sldId="271"/>
            <ac:spMk id="19" creationId="{88263A24-0C1F-4677-B43C-4AE14E276B27}"/>
          </ac:spMkLst>
        </pc:spChg>
        <pc:spChg chg="add mod">
          <ac:chgData name="Smetanová, Radka" userId="3cd5dd29-66b2-4127-b2d5-b2827dc8c452" providerId="ADAL" clId="{E528ABB5-D1BD-43D2-9975-EBF47AB72E3A}" dt="2023-02-19T21:01:01.081" v="369" actId="1035"/>
          <ac:spMkLst>
            <pc:docMk/>
            <pc:sldMk cId="3609208804" sldId="271"/>
            <ac:spMk id="20" creationId="{5009E2C8-6DDD-4461-A7D0-D26F6CCC7AFA}"/>
          </ac:spMkLst>
        </pc:spChg>
        <pc:spChg chg="add del">
          <ac:chgData name="Smetanová, Radka" userId="3cd5dd29-66b2-4127-b2d5-b2827dc8c452" providerId="ADAL" clId="{E528ABB5-D1BD-43D2-9975-EBF47AB72E3A}" dt="2023-02-19T20:53:04.873" v="165" actId="26606"/>
          <ac:spMkLst>
            <pc:docMk/>
            <pc:sldMk cId="3609208804" sldId="271"/>
            <ac:spMk id="21" creationId="{0ADDB668-2CA4-4D2B-9C34-3487CA330BA8}"/>
          </ac:spMkLst>
        </pc:spChg>
        <pc:spChg chg="add mod">
          <ac:chgData name="Smetanová, Radka" userId="3cd5dd29-66b2-4127-b2d5-b2827dc8c452" providerId="ADAL" clId="{E528ABB5-D1BD-43D2-9975-EBF47AB72E3A}" dt="2023-02-19T21:01:13.518" v="472" actId="1037"/>
          <ac:spMkLst>
            <pc:docMk/>
            <pc:sldMk cId="3609208804" sldId="271"/>
            <ac:spMk id="22" creationId="{1EA95877-E499-4B44-9F41-557C21E15460}"/>
          </ac:spMkLst>
        </pc:spChg>
        <pc:spChg chg="add del">
          <ac:chgData name="Smetanová, Radka" userId="3cd5dd29-66b2-4127-b2d5-b2827dc8c452" providerId="ADAL" clId="{E528ABB5-D1BD-43D2-9975-EBF47AB72E3A}" dt="2023-02-19T20:53:04.873" v="165" actId="26606"/>
          <ac:spMkLst>
            <pc:docMk/>
            <pc:sldMk cId="3609208804" sldId="271"/>
            <ac:spMk id="23" creationId="{2568BC19-F052-4108-93E1-6A3D1DEC072F}"/>
          </ac:spMkLst>
        </pc:spChg>
        <pc:spChg chg="add mod">
          <ac:chgData name="Smetanová, Radka" userId="3cd5dd29-66b2-4127-b2d5-b2827dc8c452" providerId="ADAL" clId="{E528ABB5-D1BD-43D2-9975-EBF47AB72E3A}" dt="2023-02-19T21:02:00.445" v="578" actId="1035"/>
          <ac:spMkLst>
            <pc:docMk/>
            <pc:sldMk cId="3609208804" sldId="271"/>
            <ac:spMk id="24" creationId="{FBCED214-135F-4070-8D3D-ED67C14BDF1A}"/>
          </ac:spMkLst>
        </pc:spChg>
        <pc:spChg chg="add del">
          <ac:chgData name="Smetanová, Radka" userId="3cd5dd29-66b2-4127-b2d5-b2827dc8c452" providerId="ADAL" clId="{E528ABB5-D1BD-43D2-9975-EBF47AB72E3A}" dt="2023-02-19T20:53:04.873" v="165" actId="26606"/>
          <ac:spMkLst>
            <pc:docMk/>
            <pc:sldMk cId="3609208804" sldId="271"/>
            <ac:spMk id="25" creationId="{D5FD337D-4D6B-4C8B-B6F5-121097E09881}"/>
          </ac:spMkLst>
        </pc:spChg>
        <pc:spChg chg="add mod">
          <ac:chgData name="Smetanová, Radka" userId="3cd5dd29-66b2-4127-b2d5-b2827dc8c452" providerId="ADAL" clId="{E528ABB5-D1BD-43D2-9975-EBF47AB72E3A}" dt="2023-02-19T21:01:47.068" v="574" actId="14100"/>
          <ac:spMkLst>
            <pc:docMk/>
            <pc:sldMk cId="3609208804" sldId="271"/>
            <ac:spMk id="26" creationId="{0B96EBE6-6941-4BB7-B875-E44CFFEB2537}"/>
          </ac:spMkLst>
        </pc:spChg>
        <pc:spChg chg="add mod">
          <ac:chgData name="Smetanová, Radka" userId="3cd5dd29-66b2-4127-b2d5-b2827dc8c452" providerId="ADAL" clId="{E528ABB5-D1BD-43D2-9975-EBF47AB72E3A}" dt="2023-02-19T21:02:11.568" v="642" actId="1037"/>
          <ac:spMkLst>
            <pc:docMk/>
            <pc:sldMk cId="3609208804" sldId="271"/>
            <ac:spMk id="27" creationId="{33E58C91-B926-4C9D-85C9-8C1418B83E89}"/>
          </ac:spMkLst>
        </pc:spChg>
        <pc:spChg chg="add mod">
          <ac:chgData name="Smetanová, Radka" userId="3cd5dd29-66b2-4127-b2d5-b2827dc8c452" providerId="ADAL" clId="{E528ABB5-D1BD-43D2-9975-EBF47AB72E3A}" dt="2023-02-19T21:02:32.542" v="764" actId="1038"/>
          <ac:spMkLst>
            <pc:docMk/>
            <pc:sldMk cId="3609208804" sldId="271"/>
            <ac:spMk id="28" creationId="{FE5C74F2-3446-44E1-B9F1-3406AFAF6FC8}"/>
          </ac:spMkLst>
        </pc:spChg>
        <pc:spChg chg="add mod">
          <ac:chgData name="Smetanová, Radka" userId="3cd5dd29-66b2-4127-b2d5-b2827dc8c452" providerId="ADAL" clId="{E528ABB5-D1BD-43D2-9975-EBF47AB72E3A}" dt="2023-02-19T21:02:29.444" v="762" actId="1038"/>
          <ac:spMkLst>
            <pc:docMk/>
            <pc:sldMk cId="3609208804" sldId="271"/>
            <ac:spMk id="29" creationId="{154E1628-9BE1-4C50-9028-5FD35B586609}"/>
          </ac:spMkLst>
        </pc:spChg>
        <pc:spChg chg="add">
          <ac:chgData name="Smetanová, Radka" userId="3cd5dd29-66b2-4127-b2d5-b2827dc8c452" providerId="ADAL" clId="{E528ABB5-D1BD-43D2-9975-EBF47AB72E3A}" dt="2023-02-19T20:53:04.873" v="165" actId="26606"/>
          <ac:spMkLst>
            <pc:docMk/>
            <pc:sldMk cId="3609208804" sldId="271"/>
            <ac:spMk id="30" creationId="{C4879EFC-8E62-4E00-973C-C45EE9EC676D}"/>
          </ac:spMkLst>
        </pc:spChg>
        <pc:spChg chg="add mod">
          <ac:chgData name="Smetanová, Radka" userId="3cd5dd29-66b2-4127-b2d5-b2827dc8c452" providerId="ADAL" clId="{E528ABB5-D1BD-43D2-9975-EBF47AB72E3A}" dt="2023-02-19T21:02:53.693" v="785" actId="1035"/>
          <ac:spMkLst>
            <pc:docMk/>
            <pc:sldMk cId="3609208804" sldId="271"/>
            <ac:spMk id="31" creationId="{1588EE94-173B-4CF6-A439-0901865EE559}"/>
          </ac:spMkLst>
        </pc:spChg>
        <pc:spChg chg="add">
          <ac:chgData name="Smetanová, Radka" userId="3cd5dd29-66b2-4127-b2d5-b2827dc8c452" providerId="ADAL" clId="{E528ABB5-D1BD-43D2-9975-EBF47AB72E3A}" dt="2023-02-19T20:53:04.873" v="165" actId="26606"/>
          <ac:spMkLst>
            <pc:docMk/>
            <pc:sldMk cId="3609208804" sldId="271"/>
            <ac:spMk id="32" creationId="{D6A9C53F-5F90-40A5-8C85-5412D39C8C68}"/>
          </ac:spMkLst>
        </pc:spChg>
        <pc:spChg chg="add mod">
          <ac:chgData name="Smetanová, Radka" userId="3cd5dd29-66b2-4127-b2d5-b2827dc8c452" providerId="ADAL" clId="{E528ABB5-D1BD-43D2-9975-EBF47AB72E3A}" dt="2023-02-19T21:03:11.010" v="830" actId="14100"/>
          <ac:spMkLst>
            <pc:docMk/>
            <pc:sldMk cId="3609208804" sldId="271"/>
            <ac:spMk id="33" creationId="{AE39237B-3178-4257-9269-A3787481598D}"/>
          </ac:spMkLst>
        </pc:spChg>
        <pc:spChg chg="add mod">
          <ac:chgData name="Smetanová, Radka" userId="3cd5dd29-66b2-4127-b2d5-b2827dc8c452" providerId="ADAL" clId="{E528ABB5-D1BD-43D2-9975-EBF47AB72E3A}" dt="2023-02-19T21:03:33.116" v="884" actId="14100"/>
          <ac:spMkLst>
            <pc:docMk/>
            <pc:sldMk cId="3609208804" sldId="271"/>
            <ac:spMk id="34" creationId="{332803E0-0C04-4BE3-95B7-4692D970E984}"/>
          </ac:spMkLst>
        </pc:spChg>
        <pc:spChg chg="add mod">
          <ac:chgData name="Smetanová, Radka" userId="3cd5dd29-66b2-4127-b2d5-b2827dc8c452" providerId="ADAL" clId="{E528ABB5-D1BD-43D2-9975-EBF47AB72E3A}" dt="2023-02-19T21:03:49.467" v="891" actId="14100"/>
          <ac:spMkLst>
            <pc:docMk/>
            <pc:sldMk cId="3609208804" sldId="271"/>
            <ac:spMk id="35" creationId="{837D61B5-1A46-46A1-9687-80E7E3EBC2CD}"/>
          </ac:spMkLst>
        </pc:spChg>
        <pc:spChg chg="add mod">
          <ac:chgData name="Smetanová, Radka" userId="3cd5dd29-66b2-4127-b2d5-b2827dc8c452" providerId="ADAL" clId="{E528ABB5-D1BD-43D2-9975-EBF47AB72E3A}" dt="2023-02-19T21:04:00.205" v="905" actId="1037"/>
          <ac:spMkLst>
            <pc:docMk/>
            <pc:sldMk cId="3609208804" sldId="271"/>
            <ac:spMk id="36" creationId="{E2996BF7-8885-474C-A910-915546EBF944}"/>
          </ac:spMkLst>
        </pc:spChg>
        <pc:spChg chg="add mod">
          <ac:chgData name="Smetanová, Radka" userId="3cd5dd29-66b2-4127-b2d5-b2827dc8c452" providerId="ADAL" clId="{E528ABB5-D1BD-43D2-9975-EBF47AB72E3A}" dt="2023-02-19T21:04:09.234" v="985" actId="1038"/>
          <ac:spMkLst>
            <pc:docMk/>
            <pc:sldMk cId="3609208804" sldId="271"/>
            <ac:spMk id="37" creationId="{BAA4B2B4-3473-4E44-B7AE-DC706C38E385}"/>
          </ac:spMkLst>
        </pc:spChg>
        <pc:picChg chg="add mod ord modCrop">
          <ac:chgData name="Smetanová, Radka" userId="3cd5dd29-66b2-4127-b2d5-b2827dc8c452" providerId="ADAL" clId="{E528ABB5-D1BD-43D2-9975-EBF47AB72E3A}" dt="2023-02-19T20:53:26.695" v="171" actId="14100"/>
          <ac:picMkLst>
            <pc:docMk/>
            <pc:sldMk cId="3609208804" sldId="271"/>
            <ac:picMk id="5" creationId="{9E4ABD1B-5C62-4E8D-927A-915E505EE0BD}"/>
          </ac:picMkLst>
        </pc:picChg>
        <pc:picChg chg="add mod modCrop">
          <ac:chgData name="Smetanová, Radka" userId="3cd5dd29-66b2-4127-b2d5-b2827dc8c452" providerId="ADAL" clId="{E528ABB5-D1BD-43D2-9975-EBF47AB72E3A}" dt="2023-02-19T20:53:48.301" v="174" actId="1076"/>
          <ac:picMkLst>
            <pc:docMk/>
            <pc:sldMk cId="3609208804" sldId="271"/>
            <ac:picMk id="7" creationId="{4DB74258-20B0-41A4-AD1F-2B15B3CCFC46}"/>
          </ac:picMkLst>
        </pc:picChg>
      </pc:sldChg>
      <pc:sldChg chg="addSp delSp modSp new del mod modClrScheme chgLayout">
        <pc:chgData name="Smetanová, Radka" userId="3cd5dd29-66b2-4127-b2d5-b2827dc8c452" providerId="ADAL" clId="{E528ABB5-D1BD-43D2-9975-EBF47AB72E3A}" dt="2023-02-19T21:16:51.021" v="1590" actId="47"/>
        <pc:sldMkLst>
          <pc:docMk/>
          <pc:sldMk cId="4127424604" sldId="272"/>
        </pc:sldMkLst>
        <pc:spChg chg="mod ord">
          <ac:chgData name="Smetanová, Radka" userId="3cd5dd29-66b2-4127-b2d5-b2827dc8c452" providerId="ADAL" clId="{E528ABB5-D1BD-43D2-9975-EBF47AB72E3A}" dt="2023-02-19T21:08:49.937" v="1025" actId="700"/>
          <ac:spMkLst>
            <pc:docMk/>
            <pc:sldMk cId="4127424604" sldId="272"/>
            <ac:spMk id="2" creationId="{4DB7A888-13B6-47E4-AC95-DAC20E1CE31A}"/>
          </ac:spMkLst>
        </pc:spChg>
        <pc:spChg chg="del mod ord">
          <ac:chgData name="Smetanová, Radka" userId="3cd5dd29-66b2-4127-b2d5-b2827dc8c452" providerId="ADAL" clId="{E528ABB5-D1BD-43D2-9975-EBF47AB72E3A}" dt="2023-02-19T21:08:49.937" v="1025" actId="700"/>
          <ac:spMkLst>
            <pc:docMk/>
            <pc:sldMk cId="4127424604" sldId="272"/>
            <ac:spMk id="3" creationId="{1CA9DB5C-14A6-4249-806C-09DC9874A819}"/>
          </ac:spMkLst>
        </pc:spChg>
        <pc:spChg chg="add mod ord">
          <ac:chgData name="Smetanová, Radka" userId="3cd5dd29-66b2-4127-b2d5-b2827dc8c452" providerId="ADAL" clId="{E528ABB5-D1BD-43D2-9975-EBF47AB72E3A}" dt="2023-02-19T21:08:52.366" v="1029" actId="20577"/>
          <ac:spMkLst>
            <pc:docMk/>
            <pc:sldMk cId="4127424604" sldId="272"/>
            <ac:spMk id="4" creationId="{CEB383E7-BBD9-4088-8B08-80E9EE63E5AC}"/>
          </ac:spMkLst>
        </pc:spChg>
        <pc:spChg chg="add mod ord">
          <ac:chgData name="Smetanová, Radka" userId="3cd5dd29-66b2-4127-b2d5-b2827dc8c452" providerId="ADAL" clId="{E528ABB5-D1BD-43D2-9975-EBF47AB72E3A}" dt="2023-02-19T21:11:00.787" v="1249" actId="20577"/>
          <ac:spMkLst>
            <pc:docMk/>
            <pc:sldMk cId="4127424604" sldId="272"/>
            <ac:spMk id="5" creationId="{57EB2D68-E5B7-4BA2-9679-2FA7B056B37E}"/>
          </ac:spMkLst>
        </pc:spChg>
        <pc:spChg chg="add mod ord">
          <ac:chgData name="Smetanová, Radka" userId="3cd5dd29-66b2-4127-b2d5-b2827dc8c452" providerId="ADAL" clId="{E528ABB5-D1BD-43D2-9975-EBF47AB72E3A}" dt="2023-02-19T21:08:54.374" v="1032" actId="20577"/>
          <ac:spMkLst>
            <pc:docMk/>
            <pc:sldMk cId="4127424604" sldId="272"/>
            <ac:spMk id="6" creationId="{6EED956C-1A8A-47CF-8ADF-16493A8AE36A}"/>
          </ac:spMkLst>
        </pc:spChg>
        <pc:spChg chg="add mod ord">
          <ac:chgData name="Smetanová, Radka" userId="3cd5dd29-66b2-4127-b2d5-b2827dc8c452" providerId="ADAL" clId="{E528ABB5-D1BD-43D2-9975-EBF47AB72E3A}" dt="2023-02-19T21:11:07.411" v="1255" actId="20577"/>
          <ac:spMkLst>
            <pc:docMk/>
            <pc:sldMk cId="4127424604" sldId="272"/>
            <ac:spMk id="7" creationId="{369DDAE1-0C1E-48FC-8F4D-BD6638FF150E}"/>
          </ac:spMkLst>
        </pc:spChg>
      </pc:sldChg>
      <pc:sldChg chg="addSp delSp modSp add mod setBg modClrScheme delDesignElem chgLayout">
        <pc:chgData name="Smetanová, Radka" userId="3cd5dd29-66b2-4127-b2d5-b2827dc8c452" providerId="ADAL" clId="{E528ABB5-D1BD-43D2-9975-EBF47AB72E3A}" dt="2023-02-19T21:16:37.526" v="1589" actId="1076"/>
        <pc:sldMkLst>
          <pc:docMk/>
          <pc:sldMk cId="3350529767" sldId="273"/>
        </pc:sldMkLst>
        <pc:spChg chg="mod ord">
          <ac:chgData name="Smetanová, Radka" userId="3cd5dd29-66b2-4127-b2d5-b2827dc8c452" providerId="ADAL" clId="{E528ABB5-D1BD-43D2-9975-EBF47AB72E3A}" dt="2023-02-19T21:13:08.034" v="1368" actId="122"/>
          <ac:spMkLst>
            <pc:docMk/>
            <pc:sldMk cId="3350529767" sldId="273"/>
            <ac:spMk id="2" creationId="{4DB7A888-13B6-47E4-AC95-DAC20E1CE31A}"/>
          </ac:spMkLst>
        </pc:spChg>
        <pc:spChg chg="del mod ord">
          <ac:chgData name="Smetanová, Radka" userId="3cd5dd29-66b2-4127-b2d5-b2827dc8c452" providerId="ADAL" clId="{E528ABB5-D1BD-43D2-9975-EBF47AB72E3A}" dt="2023-02-19T21:11:33.892" v="1259" actId="478"/>
          <ac:spMkLst>
            <pc:docMk/>
            <pc:sldMk cId="3350529767" sldId="273"/>
            <ac:spMk id="4" creationId="{CEB383E7-BBD9-4088-8B08-80E9EE63E5AC}"/>
          </ac:spMkLst>
        </pc:spChg>
        <pc:spChg chg="mod ord">
          <ac:chgData name="Smetanová, Radka" userId="3cd5dd29-66b2-4127-b2d5-b2827dc8c452" providerId="ADAL" clId="{E528ABB5-D1BD-43D2-9975-EBF47AB72E3A}" dt="2023-02-19T21:12:09.193" v="1266" actId="14100"/>
          <ac:spMkLst>
            <pc:docMk/>
            <pc:sldMk cId="3350529767" sldId="273"/>
            <ac:spMk id="5" creationId="{57EB2D68-E5B7-4BA2-9679-2FA7B056B37E}"/>
          </ac:spMkLst>
        </pc:spChg>
        <pc:spChg chg="del mod ord">
          <ac:chgData name="Smetanová, Radka" userId="3cd5dd29-66b2-4127-b2d5-b2827dc8c452" providerId="ADAL" clId="{E528ABB5-D1BD-43D2-9975-EBF47AB72E3A}" dt="2023-02-19T21:11:31.626" v="1258" actId="478"/>
          <ac:spMkLst>
            <pc:docMk/>
            <pc:sldMk cId="3350529767" sldId="273"/>
            <ac:spMk id="6" creationId="{6EED956C-1A8A-47CF-8ADF-16493A8AE36A}"/>
          </ac:spMkLst>
        </pc:spChg>
        <pc:spChg chg="del mod ord">
          <ac:chgData name="Smetanová, Radka" userId="3cd5dd29-66b2-4127-b2d5-b2827dc8c452" providerId="ADAL" clId="{E528ABB5-D1BD-43D2-9975-EBF47AB72E3A}" dt="2023-02-19T21:11:40.936" v="1260" actId="478"/>
          <ac:spMkLst>
            <pc:docMk/>
            <pc:sldMk cId="3350529767" sldId="273"/>
            <ac:spMk id="7" creationId="{369DDAE1-0C1E-48FC-8F4D-BD6638FF150E}"/>
          </ac:spMkLst>
        </pc:spChg>
        <pc:spChg chg="add del mod">
          <ac:chgData name="Smetanová, Radka" userId="3cd5dd29-66b2-4127-b2d5-b2827dc8c452" providerId="ADAL" clId="{E528ABB5-D1BD-43D2-9975-EBF47AB72E3A}" dt="2023-02-19T21:11:44.652" v="1261" actId="700"/>
          <ac:spMkLst>
            <pc:docMk/>
            <pc:sldMk cId="3350529767" sldId="273"/>
            <ac:spMk id="8" creationId="{0007434E-4A0B-43CD-9586-12A7A865AF21}"/>
          </ac:spMkLst>
        </pc:spChg>
        <pc:spChg chg="add del mod ord">
          <ac:chgData name="Smetanová, Radka" userId="3cd5dd29-66b2-4127-b2d5-b2827dc8c452" providerId="ADAL" clId="{E528ABB5-D1BD-43D2-9975-EBF47AB72E3A}" dt="2023-02-19T21:12:00.314" v="1264" actId="700"/>
          <ac:spMkLst>
            <pc:docMk/>
            <pc:sldMk cId="3350529767" sldId="273"/>
            <ac:spMk id="9" creationId="{2DA84B10-37E2-46B4-AD25-CAFAA8FE691E}"/>
          </ac:spMkLst>
        </pc:spChg>
        <pc:spChg chg="add del">
          <ac:chgData name="Smetanová, Radka" userId="3cd5dd29-66b2-4127-b2d5-b2827dc8c452" providerId="ADAL" clId="{E528ABB5-D1BD-43D2-9975-EBF47AB72E3A}" dt="2023-02-19T21:12:00.314" v="1264" actId="700"/>
          <ac:spMkLst>
            <pc:docMk/>
            <pc:sldMk cId="3350529767" sldId="273"/>
            <ac:spMk id="10" creationId="{100EDD19-6802-4EC3-95CE-CFFAB042CFD6}"/>
          </ac:spMkLst>
        </pc:spChg>
        <pc:spChg chg="add del mod ord">
          <ac:chgData name="Smetanová, Radka" userId="3cd5dd29-66b2-4127-b2d5-b2827dc8c452" providerId="ADAL" clId="{E528ABB5-D1BD-43D2-9975-EBF47AB72E3A}" dt="2023-02-19T21:12:00.314" v="1264" actId="700"/>
          <ac:spMkLst>
            <pc:docMk/>
            <pc:sldMk cId="3350529767" sldId="273"/>
            <ac:spMk id="11" creationId="{FCB2FEF5-B48C-4399-A187-7190637F89F9}"/>
          </ac:spMkLst>
        </pc:spChg>
        <pc:spChg chg="add del">
          <ac:chgData name="Smetanová, Radka" userId="3cd5dd29-66b2-4127-b2d5-b2827dc8c452" providerId="ADAL" clId="{E528ABB5-D1BD-43D2-9975-EBF47AB72E3A}" dt="2023-02-19T21:12:00.314" v="1264" actId="700"/>
          <ac:spMkLst>
            <pc:docMk/>
            <pc:sldMk cId="3350529767" sldId="273"/>
            <ac:spMk id="12" creationId="{DB17E863-922E-4C26-BD64-E8FD41D28661}"/>
          </ac:spMkLst>
        </pc:spChg>
        <pc:spChg chg="add del mod ord">
          <ac:chgData name="Smetanová, Radka" userId="3cd5dd29-66b2-4127-b2d5-b2827dc8c452" providerId="ADAL" clId="{E528ABB5-D1BD-43D2-9975-EBF47AB72E3A}" dt="2023-02-19T21:12:00.314" v="1264" actId="700"/>
          <ac:spMkLst>
            <pc:docMk/>
            <pc:sldMk cId="3350529767" sldId="273"/>
            <ac:spMk id="13" creationId="{6C95190B-F586-4D5D-9270-8F19BD321A0F}"/>
          </ac:spMkLst>
        </pc:spChg>
        <pc:spChg chg="add mod">
          <ac:chgData name="Smetanová, Radka" userId="3cd5dd29-66b2-4127-b2d5-b2827dc8c452" providerId="ADAL" clId="{E528ABB5-D1BD-43D2-9975-EBF47AB72E3A}" dt="2023-02-19T21:14:34.145" v="1586" actId="14100"/>
          <ac:spMkLst>
            <pc:docMk/>
            <pc:sldMk cId="3350529767" sldId="273"/>
            <ac:spMk id="14" creationId="{12F46E64-CD02-4E84-8221-4226F2A9982A}"/>
          </ac:spMkLst>
        </pc:spChg>
        <pc:spChg chg="add mod">
          <ac:chgData name="Smetanová, Radka" userId="3cd5dd29-66b2-4127-b2d5-b2827dc8c452" providerId="ADAL" clId="{E528ABB5-D1BD-43D2-9975-EBF47AB72E3A}" dt="2023-02-19T21:13:43.973" v="1453" actId="122"/>
          <ac:spMkLst>
            <pc:docMk/>
            <pc:sldMk cId="3350529767" sldId="273"/>
            <ac:spMk id="15" creationId="{32E55ED5-31FB-420C-BBB6-A1427878D36E}"/>
          </ac:spMkLst>
        </pc:spChg>
        <pc:spChg chg="add mod">
          <ac:chgData name="Smetanová, Radka" userId="3cd5dd29-66b2-4127-b2d5-b2827dc8c452" providerId="ADAL" clId="{E528ABB5-D1BD-43D2-9975-EBF47AB72E3A}" dt="2023-02-19T21:14:07.666" v="1584" actId="20577"/>
          <ac:spMkLst>
            <pc:docMk/>
            <pc:sldMk cId="3350529767" sldId="273"/>
            <ac:spMk id="16" creationId="{BA082EFB-ED57-4F44-A189-D867D5A9A367}"/>
          </ac:spMkLst>
        </pc:spChg>
        <pc:picChg chg="add mod">
          <ac:chgData name="Smetanová, Radka" userId="3cd5dd29-66b2-4127-b2d5-b2827dc8c452" providerId="ADAL" clId="{E528ABB5-D1BD-43D2-9975-EBF47AB72E3A}" dt="2023-02-19T21:16:37.526" v="1589" actId="1076"/>
          <ac:picMkLst>
            <pc:docMk/>
            <pc:sldMk cId="3350529767" sldId="273"/>
            <ac:picMk id="1026" creationId="{65F2022A-A761-4880-A169-11658BB8F7B1}"/>
          </ac:picMkLst>
        </pc:picChg>
      </pc:sldChg>
      <pc:sldChg chg="addSp modSp add mod ord">
        <pc:chgData name="Smetanová, Radka" userId="3cd5dd29-66b2-4127-b2d5-b2827dc8c452" providerId="ADAL" clId="{E528ABB5-D1BD-43D2-9975-EBF47AB72E3A}" dt="2023-02-19T21:19:42.706" v="1780" actId="1076"/>
        <pc:sldMkLst>
          <pc:docMk/>
          <pc:sldMk cId="3598838296" sldId="274"/>
        </pc:sldMkLst>
        <pc:picChg chg="add mod">
          <ac:chgData name="Smetanová, Radka" userId="3cd5dd29-66b2-4127-b2d5-b2827dc8c452" providerId="ADAL" clId="{E528ABB5-D1BD-43D2-9975-EBF47AB72E3A}" dt="2023-02-19T21:19:01.535" v="1741" actId="1037"/>
          <ac:picMkLst>
            <pc:docMk/>
            <pc:sldMk cId="3598838296" sldId="274"/>
            <ac:picMk id="7" creationId="{2937C5C0-6A8C-42B4-AC44-B048DB618DA7}"/>
          </ac:picMkLst>
        </pc:picChg>
        <pc:picChg chg="add mod">
          <ac:chgData name="Smetanová, Radka" userId="3cd5dd29-66b2-4127-b2d5-b2827dc8c452" providerId="ADAL" clId="{E528ABB5-D1BD-43D2-9975-EBF47AB72E3A}" dt="2023-02-19T21:19:10.810" v="1745" actId="1038"/>
          <ac:picMkLst>
            <pc:docMk/>
            <pc:sldMk cId="3598838296" sldId="274"/>
            <ac:picMk id="10" creationId="{6A62854A-3971-49F5-B208-35D0A367FD71}"/>
          </ac:picMkLst>
        </pc:picChg>
        <pc:picChg chg="add mod">
          <ac:chgData name="Smetanová, Radka" userId="3cd5dd29-66b2-4127-b2d5-b2827dc8c452" providerId="ADAL" clId="{E528ABB5-D1BD-43D2-9975-EBF47AB72E3A}" dt="2023-02-19T21:19:18.298" v="1755" actId="1038"/>
          <ac:picMkLst>
            <pc:docMk/>
            <pc:sldMk cId="3598838296" sldId="274"/>
            <ac:picMk id="11" creationId="{6D12B202-0D9C-49B3-94D9-A63568E5B1E0}"/>
          </ac:picMkLst>
        </pc:picChg>
        <pc:picChg chg="add mod">
          <ac:chgData name="Smetanová, Radka" userId="3cd5dd29-66b2-4127-b2d5-b2827dc8c452" providerId="ADAL" clId="{E528ABB5-D1BD-43D2-9975-EBF47AB72E3A}" dt="2023-02-19T21:19:24.498" v="1765" actId="1036"/>
          <ac:picMkLst>
            <pc:docMk/>
            <pc:sldMk cId="3598838296" sldId="274"/>
            <ac:picMk id="12" creationId="{45BEF59D-4CE9-499D-B1E8-1EDEF07E3A54}"/>
          </ac:picMkLst>
        </pc:picChg>
        <pc:picChg chg="add mod">
          <ac:chgData name="Smetanová, Radka" userId="3cd5dd29-66b2-4127-b2d5-b2827dc8c452" providerId="ADAL" clId="{E528ABB5-D1BD-43D2-9975-EBF47AB72E3A}" dt="2023-02-19T21:19:33.007" v="1778" actId="1037"/>
          <ac:picMkLst>
            <pc:docMk/>
            <pc:sldMk cId="3598838296" sldId="274"/>
            <ac:picMk id="13" creationId="{65B452A0-EEDE-4A5C-B221-0DBAB962D142}"/>
          </ac:picMkLst>
        </pc:picChg>
        <pc:picChg chg="add mod">
          <ac:chgData name="Smetanová, Radka" userId="3cd5dd29-66b2-4127-b2d5-b2827dc8c452" providerId="ADAL" clId="{E528ABB5-D1BD-43D2-9975-EBF47AB72E3A}" dt="2023-02-19T21:19:42.706" v="1780" actId="1076"/>
          <ac:picMkLst>
            <pc:docMk/>
            <pc:sldMk cId="3598838296" sldId="274"/>
            <ac:picMk id="14" creationId="{B6DC7192-8184-4BF8-9941-207D4061E47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0E47A-340A-49CD-AE2C-8D8F69C4B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093124-3CE3-4A3B-8705-50B77438E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A8AA6-0376-453F-B407-7124CF82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F8C5-8B08-4149-8DB5-A2CC606032E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5611E-B62C-428E-A287-3F6A35BD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E79E4-852F-45E6-808E-340D5FE0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5E1E-6797-4790-8171-39C41E6FA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25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9FDBF-F4F3-4BAB-A0C6-F74DBBA60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788F8B-93BE-4BC0-8FE7-164F43566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20070-C5F9-43B8-AB61-792AB1EA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F8C5-8B08-4149-8DB5-A2CC606032E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BFB0B-F069-488A-9693-B51D2043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8FF83-0190-44AA-90B6-81FB2B37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5E1E-6797-4790-8171-39C41E6FA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0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BF6FBC-D08C-475F-BC12-F2C70E6711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B9F2C-9BC4-4CD6-BE37-5C83B1C25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D7A59-B3E9-47CE-8029-BD827D3E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F8C5-8B08-4149-8DB5-A2CC606032E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F4B0A-FF90-42F0-8911-C789F7A6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8119C-6D48-40E1-B016-2DC6E37A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5E1E-6797-4790-8171-39C41E6FA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6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DA74-AB69-47F7-B3AD-E5E19D831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F5D21-D042-44FE-9E29-07013492F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75E70-6413-4055-98B5-84FEF653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F8C5-8B08-4149-8DB5-A2CC606032E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C358F-C0ED-4911-8DC1-7E1C99EEC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F3DB0-5908-4F9E-8F4D-93C76531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5E1E-6797-4790-8171-39C41E6FA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08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1476-21A3-40EC-8BF5-4C8C73B2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80880-435E-4891-9742-46166BEB5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948AD-CD4C-4C47-A50D-542572730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F8C5-8B08-4149-8DB5-A2CC606032E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7462D-CE4A-4369-A61C-9CCB0D64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DAC12-E3D0-4921-A7F0-B2B1B5FB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5E1E-6797-4790-8171-39C41E6FA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76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3BC7A-CBE3-433F-AEB2-4CF56AD66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4067D-174E-4258-A31F-C771B96BD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D60C2-44B2-4D6F-8CB3-DA4CFF8A4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6FDC6-2CA2-4D3E-804E-40C66E8D9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F8C5-8B08-4149-8DB5-A2CC606032E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04F4B-699C-45FE-B50E-3BC9495B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45461-514C-4EDF-9660-6D6EAA1A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5E1E-6797-4790-8171-39C41E6FA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75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1845-0EF7-42DE-8811-5FDDAAA4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AD785-9977-443B-9425-EA0F1AEA9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F8478-088F-41AD-A573-F19ECD45D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5DBC6D-6E70-44FE-8F9C-80D85BA5C8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A56CC6-A1AB-4A5E-B3DC-200749C8E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986B1-F3DD-4361-B542-4B5201F3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F8C5-8B08-4149-8DB5-A2CC606032E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E33BA0-ACC9-44D6-A1B3-FC322C6A6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E3AAAC-D14A-4A72-AD3B-CCE69D2C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5E1E-6797-4790-8171-39C41E6FA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80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A13C7-8F6F-4E54-BB66-07EFEF789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45887-4632-4A65-96BF-39C15ED71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F8C5-8B08-4149-8DB5-A2CC606032E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C656CB-9676-45E4-81E6-B705E032C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9BF27-0EC7-4234-859D-A86C01D8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5E1E-6797-4790-8171-39C41E6FA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46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AD120F-2F92-40B6-B6F5-6849941E9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F8C5-8B08-4149-8DB5-A2CC606032E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19D4B4-44A2-4DEA-B8CF-57F6B3E68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902DC-22A3-4B76-B6A4-434BEAC0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5E1E-6797-4790-8171-39C41E6FA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6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6606-E757-40A4-AC39-6CD9A735A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0D362-DF10-415D-B4F3-A40FBD2FF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79B28-B3E1-48FD-AAC9-97F6FD531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354EE-23CA-427C-B2B6-5AD33DEF0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F8C5-8B08-4149-8DB5-A2CC606032E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9B2C8-4330-4D70-8116-E66CFB1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6EDC2-D8ED-4FA1-B211-7BA81056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5E1E-6797-4790-8171-39C41E6FA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50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878AC-4DB5-4D21-813A-0FA74B0D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867D3-1D01-4486-8C58-80FE7AC0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FE91D-5287-4EBB-A466-535C4E50F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D858D-1513-4DA5-8220-9B457491B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F8C5-8B08-4149-8DB5-A2CC606032E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52BED-B9DD-4AE9-9741-55DEDD49B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F6737-3FC0-44D8-A80B-652D27A8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5E1E-6797-4790-8171-39C41E6FA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75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871139-5812-43FC-BE30-CBF7C750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32BCB-B43C-474D-B9B5-A69923BFE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1413C-03FC-4B01-BDEA-0A69A0861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F8C5-8B08-4149-8DB5-A2CC606032E4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4A749-36E9-47A1-A0CF-791ACF370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5882C-E0F6-47ED-8B51-7C68CCA38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5E1E-6797-4790-8171-39C41E6FA4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83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ppity.net/fc.php?k=1z63kMWGQGnkm-JcfFqaF3GquTkJiRWsHoIRk8IuYLCY" TargetMode="External"/><Relationship Id="rId2" Type="http://schemas.openxmlformats.org/officeDocument/2006/relationships/hyperlink" Target="https://wheelcarnival.com/wheels/warm-up-questions-year-6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4FDD11-F3D6-4FB3-8005-0F0508A10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cs-CZ" sz="5400" dirty="0" err="1"/>
              <a:t>Sweet</a:t>
            </a:r>
            <a:r>
              <a:rPr lang="cs-CZ" sz="5400" dirty="0"/>
              <a:t> </a:t>
            </a:r>
            <a:r>
              <a:rPr lang="cs-CZ" sz="5400" dirty="0" err="1"/>
              <a:t>Sue</a:t>
            </a:r>
            <a:r>
              <a:rPr lang="cs-CZ" sz="5400" dirty="0"/>
              <a:t> and </a:t>
            </a:r>
            <a:r>
              <a:rPr lang="cs-CZ" sz="5400" dirty="0" err="1"/>
              <a:t>the</a:t>
            </a:r>
            <a:r>
              <a:rPr lang="cs-CZ" sz="5400" dirty="0"/>
              <a:t> bank </a:t>
            </a:r>
            <a:r>
              <a:rPr lang="cs-CZ" sz="5400" dirty="0" err="1"/>
              <a:t>robbers</a:t>
            </a:r>
            <a:endParaRPr lang="en-US" sz="5400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5756CE6F-00F2-4F7C-8945-5C9506E79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cs-CZ" dirty="0" err="1"/>
              <a:t>the</a:t>
            </a:r>
            <a:r>
              <a:rPr lang="cs-CZ" dirty="0"/>
              <a:t>, a / </a:t>
            </a:r>
            <a:r>
              <a:rPr lang="cs-CZ" dirty="0" err="1"/>
              <a:t>an</a:t>
            </a:r>
            <a:endParaRPr lang="cs-CZ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BCB3293-54F8-4B13-87CB-C6A26EFB0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/>
          <a:stretch/>
        </p:blipFill>
        <p:spPr>
          <a:xfrm>
            <a:off x="4967264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74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5A19B1-BB03-44B3-8BA4-2FCE77999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650" y="992094"/>
            <a:ext cx="4228109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HOMEWORK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7E0FD3-80E5-4603-9206-B689C7E18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287" y="4121253"/>
            <a:ext cx="3125337" cy="11368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vocabulary 4B</a:t>
            </a:r>
          </a:p>
        </p:txBody>
      </p:sp>
      <p:pic>
        <p:nvPicPr>
          <p:cNvPr id="5" name="Grafický objekt 4" descr="Zavřená kniha se souvislou výplní">
            <a:extLst>
              <a:ext uri="{FF2B5EF4-FFF2-40B4-BE49-F238E27FC236}">
                <a16:creationId xmlns:a16="http://schemas.microsoft.com/office/drawing/2014/main" id="{C985AF7C-5A64-4E3E-A3F4-EE77EEAC6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06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Lesson</a:t>
            </a:r>
            <a:r>
              <a:rPr lang="cs-CZ" sz="5400" dirty="0"/>
              <a:t> </a:t>
            </a:r>
            <a:r>
              <a:rPr lang="cs-CZ" sz="5400"/>
              <a:t>Plan</a:t>
            </a:r>
            <a:endParaRPr lang="cs-CZ" sz="5400" dirty="0"/>
          </a:p>
        </p:txBody>
      </p:sp>
      <p:sp>
        <p:nvSpPr>
          <p:cNvPr id="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70097" cy="332066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check</a:t>
            </a:r>
            <a:r>
              <a:rPr lang="cs-CZ" sz="2400" dirty="0"/>
              <a:t> </a:t>
            </a:r>
            <a:r>
              <a:rPr lang="cs-CZ" sz="2400" dirty="0" err="1"/>
              <a:t>your</a:t>
            </a:r>
            <a:r>
              <a:rPr lang="cs-CZ" sz="2400" dirty="0"/>
              <a:t> </a:t>
            </a:r>
            <a:r>
              <a:rPr lang="cs-CZ" sz="2400" dirty="0" err="1"/>
              <a:t>homework</a:t>
            </a:r>
            <a:endParaRPr lang="cs-CZ" sz="24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warm</a:t>
            </a:r>
            <a:r>
              <a:rPr lang="cs-CZ" sz="2400" dirty="0"/>
              <a:t>-up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SB - story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articles</a:t>
            </a:r>
            <a:r>
              <a:rPr lang="cs-CZ" sz="2400" dirty="0"/>
              <a:t> - </a:t>
            </a:r>
            <a:r>
              <a:rPr lang="cs-CZ" sz="2400" dirty="0" err="1"/>
              <a:t>introduction</a:t>
            </a:r>
            <a:endParaRPr lang="cs-CZ" sz="24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WB – </a:t>
            </a:r>
            <a:r>
              <a:rPr lang="cs-CZ" sz="2400" dirty="0" err="1"/>
              <a:t>practice</a:t>
            </a:r>
            <a:endParaRPr lang="cs-CZ" sz="24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homework</a:t>
            </a:r>
            <a:r>
              <a:rPr lang="cs-CZ" sz="2400" dirty="0"/>
              <a:t>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cs-CZ" sz="2400" dirty="0"/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9" r="2106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7" name="Grafický objekt 6" descr="Zaškrtnutí se souvislou výplní">
            <a:extLst>
              <a:ext uri="{FF2B5EF4-FFF2-40B4-BE49-F238E27FC236}">
                <a16:creationId xmlns:a16="http://schemas.microsoft.com/office/drawing/2014/main" id="{2937C5C0-6A8C-42B4-AC44-B048DB618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214" y="2797895"/>
            <a:ext cx="457200" cy="457200"/>
          </a:xfrm>
          <a:prstGeom prst="rect">
            <a:avLst/>
          </a:prstGeom>
        </p:spPr>
      </p:pic>
      <p:pic>
        <p:nvPicPr>
          <p:cNvPr id="10" name="Grafický objekt 9" descr="Zaškrtnutí se souvislou výplní">
            <a:extLst>
              <a:ext uri="{FF2B5EF4-FFF2-40B4-BE49-F238E27FC236}">
                <a16:creationId xmlns:a16="http://schemas.microsoft.com/office/drawing/2014/main" id="{6A62854A-3971-49F5-B208-35D0A367F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318" y="3333041"/>
            <a:ext cx="457200" cy="457200"/>
          </a:xfrm>
          <a:prstGeom prst="rect">
            <a:avLst/>
          </a:prstGeom>
        </p:spPr>
      </p:pic>
      <p:pic>
        <p:nvPicPr>
          <p:cNvPr id="11" name="Grafický objekt 10" descr="Zaškrtnutí se souvislou výplní">
            <a:extLst>
              <a:ext uri="{FF2B5EF4-FFF2-40B4-BE49-F238E27FC236}">
                <a16:creationId xmlns:a16="http://schemas.microsoft.com/office/drawing/2014/main" id="{6D12B202-0D9C-49B3-94D9-A63568E5B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318" y="3858710"/>
            <a:ext cx="457200" cy="457200"/>
          </a:xfrm>
          <a:prstGeom prst="rect">
            <a:avLst/>
          </a:prstGeom>
        </p:spPr>
      </p:pic>
      <p:pic>
        <p:nvPicPr>
          <p:cNvPr id="12" name="Grafický objekt 11" descr="Zaškrtnutí se souvislou výplní">
            <a:extLst>
              <a:ext uri="{FF2B5EF4-FFF2-40B4-BE49-F238E27FC236}">
                <a16:creationId xmlns:a16="http://schemas.microsoft.com/office/drawing/2014/main" id="{45BEF59D-4CE9-499D-B1E8-1EDEF07E3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320" y="4402124"/>
            <a:ext cx="457200" cy="457200"/>
          </a:xfrm>
          <a:prstGeom prst="rect">
            <a:avLst/>
          </a:prstGeom>
        </p:spPr>
      </p:pic>
      <p:pic>
        <p:nvPicPr>
          <p:cNvPr id="13" name="Grafický objekt 12" descr="Zaškrtnutí se souvislou výplní">
            <a:extLst>
              <a:ext uri="{FF2B5EF4-FFF2-40B4-BE49-F238E27FC236}">
                <a16:creationId xmlns:a16="http://schemas.microsoft.com/office/drawing/2014/main" id="{65B452A0-EEDE-4A5C-B221-0DBAB962D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318" y="4922515"/>
            <a:ext cx="457200" cy="457200"/>
          </a:xfrm>
          <a:prstGeom prst="rect">
            <a:avLst/>
          </a:prstGeom>
        </p:spPr>
      </p:pic>
      <p:pic>
        <p:nvPicPr>
          <p:cNvPr id="14" name="Grafický objekt 13" descr="Zaškrtnutí se souvislou výplní">
            <a:extLst>
              <a:ext uri="{FF2B5EF4-FFF2-40B4-BE49-F238E27FC236}">
                <a16:creationId xmlns:a16="http://schemas.microsoft.com/office/drawing/2014/main" id="{B6DC7192-8184-4BF8-9941-207D4061E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318" y="54560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3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762C64-49CF-4208-9F5F-61A400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 dirty="0" err="1"/>
              <a:t>Lesson</a:t>
            </a:r>
            <a:r>
              <a:rPr lang="cs-CZ" sz="5400" dirty="0"/>
              <a:t> </a:t>
            </a:r>
            <a:r>
              <a:rPr lang="cs-CZ" sz="5400" dirty="0" err="1"/>
              <a:t>Plan</a:t>
            </a:r>
            <a:endParaRPr lang="cs-CZ" sz="5400" dirty="0"/>
          </a:p>
        </p:txBody>
      </p:sp>
      <p:sp>
        <p:nvSpPr>
          <p:cNvPr id="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A1656-23D4-40EE-B162-837A68B1E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70097" cy="332066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check</a:t>
            </a:r>
            <a:r>
              <a:rPr lang="cs-CZ" sz="2400" dirty="0"/>
              <a:t> </a:t>
            </a:r>
            <a:r>
              <a:rPr lang="cs-CZ" sz="2400" dirty="0" err="1"/>
              <a:t>your</a:t>
            </a:r>
            <a:r>
              <a:rPr lang="cs-CZ" sz="2400" dirty="0"/>
              <a:t> </a:t>
            </a:r>
            <a:r>
              <a:rPr lang="cs-CZ" sz="2400" dirty="0" err="1"/>
              <a:t>homework</a:t>
            </a:r>
            <a:endParaRPr lang="cs-CZ" sz="24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warm</a:t>
            </a:r>
            <a:r>
              <a:rPr lang="cs-CZ" sz="2400" dirty="0"/>
              <a:t>-up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SB - story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articles</a:t>
            </a:r>
            <a:r>
              <a:rPr lang="cs-CZ" sz="2400" dirty="0"/>
              <a:t> - </a:t>
            </a:r>
            <a:r>
              <a:rPr lang="cs-CZ" sz="2400" dirty="0" err="1"/>
              <a:t>introduction</a:t>
            </a:r>
            <a:endParaRPr lang="cs-CZ" sz="24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WB – </a:t>
            </a:r>
            <a:r>
              <a:rPr lang="cs-CZ" sz="2400" dirty="0" err="1"/>
              <a:t>practice</a:t>
            </a:r>
            <a:endParaRPr lang="cs-CZ" sz="2400" dirty="0"/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homework</a:t>
            </a:r>
            <a:r>
              <a:rPr lang="cs-CZ" sz="2400" dirty="0"/>
              <a:t>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cs-CZ" sz="2400" dirty="0"/>
          </a:p>
        </p:txBody>
      </p:sp>
      <p:pic>
        <p:nvPicPr>
          <p:cNvPr id="5" name="Picture 4" descr="Stack of open magazine s">
            <a:extLst>
              <a:ext uri="{FF2B5EF4-FFF2-40B4-BE49-F238E27FC236}">
                <a16:creationId xmlns:a16="http://schemas.microsoft.com/office/drawing/2014/main" id="{4A327F70-E51A-F38D-49E4-9C819E60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79" r="21068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90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17C788-52B3-4FC6-8EEE-10EFBF777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/>
              <a:t>CHECK YOUR HOMEWORK!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DB74258-20B0-41A4-AD1F-2B15B3CCF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72" t="46437" r="51121" b="13103"/>
          <a:stretch/>
        </p:blipFill>
        <p:spPr>
          <a:xfrm>
            <a:off x="638881" y="3016548"/>
            <a:ext cx="4152104" cy="360578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E4ABD1B-5C62-4E8D-927A-915E505EE0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20" t="37378" r="51121" b="7892"/>
          <a:stretch/>
        </p:blipFill>
        <p:spPr>
          <a:xfrm>
            <a:off x="7741920" y="1890561"/>
            <a:ext cx="4266578" cy="473177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4BF5E64-B388-465C-B84C-158E705F2884}"/>
              </a:ext>
            </a:extLst>
          </p:cNvPr>
          <p:cNvSpPr txBox="1"/>
          <p:nvPr/>
        </p:nvSpPr>
        <p:spPr>
          <a:xfrm>
            <a:off x="9171993" y="3410338"/>
            <a:ext cx="79200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83E4B56-AF5B-41BD-8082-C70901CD6881}"/>
              </a:ext>
            </a:extLst>
          </p:cNvPr>
          <p:cNvSpPr txBox="1"/>
          <p:nvPr/>
        </p:nvSpPr>
        <p:spPr>
          <a:xfrm>
            <a:off x="9902892" y="3637384"/>
            <a:ext cx="79200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1F98FBF-AECA-4199-821A-55DAF4A09B52}"/>
              </a:ext>
            </a:extLst>
          </p:cNvPr>
          <p:cNvSpPr txBox="1"/>
          <p:nvPr/>
        </p:nvSpPr>
        <p:spPr>
          <a:xfrm>
            <a:off x="8139401" y="3851987"/>
            <a:ext cx="79200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009E2C8-6DDD-4461-A7D0-D26F6CCC7AFA}"/>
              </a:ext>
            </a:extLst>
          </p:cNvPr>
          <p:cNvSpPr txBox="1"/>
          <p:nvPr/>
        </p:nvSpPr>
        <p:spPr>
          <a:xfrm>
            <a:off x="9417699" y="4066589"/>
            <a:ext cx="79200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EA95877-E499-4B44-9F41-557C21E15460}"/>
              </a:ext>
            </a:extLst>
          </p:cNvPr>
          <p:cNvSpPr txBox="1"/>
          <p:nvPr/>
        </p:nvSpPr>
        <p:spPr>
          <a:xfrm>
            <a:off x="10873268" y="4850365"/>
            <a:ext cx="79200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BCED214-135F-4070-8D3D-ED67C14BDF1A}"/>
              </a:ext>
            </a:extLst>
          </p:cNvPr>
          <p:cNvSpPr txBox="1"/>
          <p:nvPr/>
        </p:nvSpPr>
        <p:spPr>
          <a:xfrm>
            <a:off x="10017963" y="5058749"/>
            <a:ext cx="792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B96EBE6-6941-4BB7-B875-E44CFFEB2537}"/>
              </a:ext>
            </a:extLst>
          </p:cNvPr>
          <p:cNvSpPr txBox="1"/>
          <p:nvPr/>
        </p:nvSpPr>
        <p:spPr>
          <a:xfrm>
            <a:off x="10344532" y="5292015"/>
            <a:ext cx="86400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33E58C91-B926-4C9D-85C9-8C1418B83E89}"/>
              </a:ext>
            </a:extLst>
          </p:cNvPr>
          <p:cNvSpPr txBox="1"/>
          <p:nvPr/>
        </p:nvSpPr>
        <p:spPr>
          <a:xfrm>
            <a:off x="9933983" y="5525281"/>
            <a:ext cx="79200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FE5C74F2-3446-44E1-B9F1-3406AFAF6FC8}"/>
              </a:ext>
            </a:extLst>
          </p:cNvPr>
          <p:cNvSpPr txBox="1"/>
          <p:nvPr/>
        </p:nvSpPr>
        <p:spPr>
          <a:xfrm>
            <a:off x="8798757" y="5966930"/>
            <a:ext cx="79200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154E1628-9BE1-4C50-9028-5FD35B586609}"/>
              </a:ext>
            </a:extLst>
          </p:cNvPr>
          <p:cNvSpPr txBox="1"/>
          <p:nvPr/>
        </p:nvSpPr>
        <p:spPr>
          <a:xfrm>
            <a:off x="9958865" y="6203305"/>
            <a:ext cx="79200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1588EE94-173B-4CF6-A439-0901865EE559}"/>
              </a:ext>
            </a:extLst>
          </p:cNvPr>
          <p:cNvSpPr txBox="1"/>
          <p:nvPr/>
        </p:nvSpPr>
        <p:spPr>
          <a:xfrm>
            <a:off x="2211345" y="3072534"/>
            <a:ext cx="792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AE39237B-3178-4257-9269-A3787481598D}"/>
              </a:ext>
            </a:extLst>
          </p:cNvPr>
          <p:cNvSpPr txBox="1"/>
          <p:nvPr/>
        </p:nvSpPr>
        <p:spPr>
          <a:xfrm>
            <a:off x="833524" y="3271589"/>
            <a:ext cx="828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332803E0-0C04-4BE3-95B7-4692D970E984}"/>
              </a:ext>
            </a:extLst>
          </p:cNvPr>
          <p:cNvSpPr txBox="1"/>
          <p:nvPr/>
        </p:nvSpPr>
        <p:spPr>
          <a:xfrm>
            <a:off x="2593902" y="3520406"/>
            <a:ext cx="864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837D61B5-1A46-46A1-9687-80E7E3EBC2CD}"/>
              </a:ext>
            </a:extLst>
          </p:cNvPr>
          <p:cNvSpPr txBox="1"/>
          <p:nvPr/>
        </p:nvSpPr>
        <p:spPr>
          <a:xfrm>
            <a:off x="2243233" y="3772406"/>
            <a:ext cx="900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E2996BF7-8885-474C-A910-915546EBF944}"/>
              </a:ext>
            </a:extLst>
          </p:cNvPr>
          <p:cNvSpPr txBox="1"/>
          <p:nvPr/>
        </p:nvSpPr>
        <p:spPr>
          <a:xfrm>
            <a:off x="768207" y="4221244"/>
            <a:ext cx="900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BAA4B2B4-3473-4E44-B7AE-DC706C38E385}"/>
              </a:ext>
            </a:extLst>
          </p:cNvPr>
          <p:cNvSpPr txBox="1"/>
          <p:nvPr/>
        </p:nvSpPr>
        <p:spPr>
          <a:xfrm>
            <a:off x="772105" y="4773891"/>
            <a:ext cx="900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920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96367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C0DD4-91F1-4960-B46E-BEA0FFB9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16" y="2556996"/>
            <a:ext cx="4212859" cy="174400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CHECK YOUR HOMEWORK!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D339DC-BF18-46D2-899E-9752DBB58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70" t="19048" r="4349" b="15714"/>
          <a:stretch/>
        </p:blipFill>
        <p:spPr>
          <a:xfrm>
            <a:off x="5948855" y="126926"/>
            <a:ext cx="5207994" cy="673107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6444D03-5C49-4436-A823-76C1CF27BBEE}"/>
              </a:ext>
            </a:extLst>
          </p:cNvPr>
          <p:cNvSpPr txBox="1"/>
          <p:nvPr/>
        </p:nvSpPr>
        <p:spPr>
          <a:xfrm>
            <a:off x="7367750" y="14399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in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22044E4-C90C-4B95-B50D-410A1035E342}"/>
              </a:ext>
            </a:extLst>
          </p:cNvPr>
          <p:cNvSpPr txBox="1"/>
          <p:nvPr/>
        </p:nvSpPr>
        <p:spPr>
          <a:xfrm>
            <a:off x="7013360" y="170300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4A49A12-69B4-40EB-88CB-ED38F41D8CA0}"/>
              </a:ext>
            </a:extLst>
          </p:cNvPr>
          <p:cNvSpPr txBox="1"/>
          <p:nvPr/>
        </p:nvSpPr>
        <p:spPr>
          <a:xfrm>
            <a:off x="7072677" y="1971699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to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D3A32AF-5CB6-4F0C-8242-4A786423D933}"/>
              </a:ext>
            </a:extLst>
          </p:cNvPr>
          <p:cNvSpPr txBox="1"/>
          <p:nvPr/>
        </p:nvSpPr>
        <p:spPr>
          <a:xfrm>
            <a:off x="10272108" y="1971699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on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1E1B7BE-6FE3-497E-ADC4-FA03E3CDFFC8}"/>
              </a:ext>
            </a:extLst>
          </p:cNvPr>
          <p:cNvSpPr txBox="1"/>
          <p:nvPr/>
        </p:nvSpPr>
        <p:spPr>
          <a:xfrm>
            <a:off x="8955631" y="225951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on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8790E37-C49A-4400-BD64-EB68AE3B9C22}"/>
              </a:ext>
            </a:extLst>
          </p:cNvPr>
          <p:cNvSpPr txBox="1"/>
          <p:nvPr/>
        </p:nvSpPr>
        <p:spPr>
          <a:xfrm>
            <a:off x="8577787" y="2518137"/>
            <a:ext cx="491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in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858C978-A33E-46E2-81F6-2045109699B8}"/>
              </a:ext>
            </a:extLst>
          </p:cNvPr>
          <p:cNvSpPr txBox="1"/>
          <p:nvPr/>
        </p:nvSpPr>
        <p:spPr>
          <a:xfrm>
            <a:off x="8717605" y="279762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to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ECB92DB-2BA6-42F3-AE22-8EC3DAD13296}"/>
              </a:ext>
            </a:extLst>
          </p:cNvPr>
          <p:cNvSpPr txBox="1"/>
          <p:nvPr/>
        </p:nvSpPr>
        <p:spPr>
          <a:xfrm>
            <a:off x="8346330" y="346999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in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AB6D3D3-91C1-4F68-A193-72E3F81F0F00}"/>
              </a:ext>
            </a:extLst>
          </p:cNvPr>
          <p:cNvSpPr txBox="1"/>
          <p:nvPr/>
        </p:nvSpPr>
        <p:spPr>
          <a:xfrm>
            <a:off x="7977349" y="3728611"/>
            <a:ext cx="978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at / in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3CEE277-A85E-40F6-ADCC-3DBBA28CC60B}"/>
              </a:ext>
            </a:extLst>
          </p:cNvPr>
          <p:cNvSpPr txBox="1"/>
          <p:nvPr/>
        </p:nvSpPr>
        <p:spPr>
          <a:xfrm>
            <a:off x="7672550" y="399439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on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4995B47-AC17-4A06-A964-2CA6740E91F2}"/>
              </a:ext>
            </a:extLst>
          </p:cNvPr>
          <p:cNvSpPr txBox="1"/>
          <p:nvPr/>
        </p:nvSpPr>
        <p:spPr>
          <a:xfrm>
            <a:off x="7053222" y="428069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to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D1880B9-598B-4497-8DF5-08B06029DA48}"/>
              </a:ext>
            </a:extLst>
          </p:cNvPr>
          <p:cNvSpPr txBox="1"/>
          <p:nvPr/>
        </p:nvSpPr>
        <p:spPr>
          <a:xfrm>
            <a:off x="9022405" y="428970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in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3DDC3E4-A417-458D-B8AA-C0E71F902F53}"/>
              </a:ext>
            </a:extLst>
          </p:cNvPr>
          <p:cNvSpPr txBox="1"/>
          <p:nvPr/>
        </p:nvSpPr>
        <p:spPr>
          <a:xfrm>
            <a:off x="8530823" y="457302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to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D12B655-76E9-4121-AEA0-8E63A6B291F9}"/>
              </a:ext>
            </a:extLst>
          </p:cNvPr>
          <p:cNvSpPr txBox="1"/>
          <p:nvPr/>
        </p:nvSpPr>
        <p:spPr>
          <a:xfrm>
            <a:off x="7880269" y="4843289"/>
            <a:ext cx="978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at / in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334628B4-33DD-4F47-AAB6-A6D16C11FAC6}"/>
              </a:ext>
            </a:extLst>
          </p:cNvPr>
          <p:cNvSpPr txBox="1"/>
          <p:nvPr/>
        </p:nvSpPr>
        <p:spPr>
          <a:xfrm>
            <a:off x="7151452" y="510768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in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E1DEB0D-884C-4EF7-9E1E-742002FA61DB}"/>
              </a:ext>
            </a:extLst>
          </p:cNvPr>
          <p:cNvSpPr txBox="1"/>
          <p:nvPr/>
        </p:nvSpPr>
        <p:spPr>
          <a:xfrm>
            <a:off x="6727435" y="539398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in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FFEF3C5-1DC2-408D-9AB1-F65A1C661641}"/>
              </a:ext>
            </a:extLst>
          </p:cNvPr>
          <p:cNvSpPr txBox="1"/>
          <p:nvPr/>
        </p:nvSpPr>
        <p:spPr>
          <a:xfrm>
            <a:off x="6708560" y="604662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on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E010E2D-D288-4C42-9DD9-E126D39A8641}"/>
              </a:ext>
            </a:extLst>
          </p:cNvPr>
          <p:cNvSpPr txBox="1"/>
          <p:nvPr/>
        </p:nvSpPr>
        <p:spPr>
          <a:xfrm>
            <a:off x="10130405" y="604922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229655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78425F-6081-4DFF-996F-45107450D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400" b="1" dirty="0">
                <a:latin typeface="Modern Love"/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WARM-UP</a:t>
            </a:r>
            <a:r>
              <a:rPr lang="cs-CZ" sz="5400" b="1" dirty="0">
                <a:latin typeface="Modern Love"/>
                <a:ea typeface="Calibri Light"/>
                <a:cs typeface="Calibri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  <a:endParaRPr lang="cs-CZ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A3B215-8C91-4B81-9908-26EA6CAE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214333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https://www.flippity.net/fc.php?k=1z63kMWGQGnkm-JcfFqaF3GquTkJiRWsHoIRk8IuYLCY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 descr="Obsah obrázku patro, osoba, sport, interiér&#10;&#10;Popis byl vytvořen automaticky">
            <a:extLst>
              <a:ext uri="{FF2B5EF4-FFF2-40B4-BE49-F238E27FC236}">
                <a16:creationId xmlns:a16="http://schemas.microsoft.com/office/drawing/2014/main" id="{18C4F35A-5F42-4133-B5E5-1CD83C12C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20" y="2491583"/>
            <a:ext cx="7015369" cy="388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2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B72E8-AE2F-4345-75F6-D21C45BA7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33" y="1028183"/>
            <a:ext cx="3370079" cy="4792068"/>
          </a:xfrm>
        </p:spPr>
        <p:txBody>
          <a:bodyPr>
            <a:normAutofit/>
          </a:bodyPr>
          <a:lstStyle/>
          <a:p>
            <a:r>
              <a:rPr lang="cs-CZ" sz="5400" dirty="0"/>
              <a:t>THE </a:t>
            </a:r>
            <a:r>
              <a:rPr lang="cs-CZ" sz="5400" dirty="0" err="1"/>
              <a:t>or</a:t>
            </a:r>
            <a:r>
              <a:rPr lang="cs-CZ" sz="5400" dirty="0"/>
              <a:t> -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B2A54D-D5D4-C42B-247C-424BB54CB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256" y="935217"/>
            <a:ext cx="7291897" cy="494325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4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400" b="1" dirty="0">
                <a:effectLst/>
                <a:latin typeface="DejaVu Sans"/>
                <a:ea typeface="DejaVu Sans"/>
              </a:rPr>
              <a:t>Choose the correct alternative: </a:t>
            </a:r>
            <a:r>
              <a:rPr lang="en-GB" sz="1400" b="1" i="1" dirty="0">
                <a:effectLst/>
                <a:latin typeface="DejaVu Sans"/>
                <a:ea typeface="DejaVu Sans"/>
              </a:rPr>
              <a:t>the</a:t>
            </a:r>
            <a:r>
              <a:rPr lang="en-GB" sz="1400" b="1" dirty="0">
                <a:effectLst/>
                <a:latin typeface="DejaVu Sans"/>
                <a:ea typeface="DejaVu Sans"/>
              </a:rPr>
              <a:t> or no article (</a:t>
            </a:r>
            <a:r>
              <a:rPr lang="en-GB" sz="1400" b="1" i="1" dirty="0">
                <a:effectLst/>
                <a:latin typeface="DejaVu Sans"/>
                <a:ea typeface="DejaVu Sans"/>
              </a:rPr>
              <a:t>-</a:t>
            </a:r>
            <a:r>
              <a:rPr lang="en-GB" sz="1400" b="1" dirty="0">
                <a:effectLst/>
                <a:latin typeface="DejaVu Sans"/>
                <a:ea typeface="DejaVu Sans"/>
              </a:rPr>
              <a:t>).</a:t>
            </a:r>
            <a:endParaRPr lang="cs-CZ" sz="1400" b="1" dirty="0">
              <a:effectLst/>
              <a:latin typeface="DejaVu Sans"/>
              <a:ea typeface="DejaVu Sans"/>
            </a:endParaRPr>
          </a:p>
          <a:p>
            <a:pPr marL="742950" lvl="1" indent="-285750">
              <a:lnSpc>
                <a:spcPct val="140000"/>
              </a:lnSpc>
              <a:spcBef>
                <a:spcPts val="1200"/>
              </a:spcBef>
              <a:buFont typeface="+mj-lt"/>
              <a:buAutoNum type="arabicPeriod"/>
              <a:tabLst>
                <a:tab pos="914400" algn="l"/>
              </a:tabLst>
            </a:pPr>
            <a:r>
              <a:rPr lang="en-GB" sz="1400" dirty="0">
                <a:effectLst/>
                <a:latin typeface="DejaVu Sans"/>
                <a:ea typeface="DejaVu Sans"/>
              </a:rPr>
              <a:t>Our school went to </a:t>
            </a:r>
            <a:r>
              <a:rPr lang="en-GB" sz="1400" b="1" dirty="0">
                <a:effectLst/>
                <a:latin typeface="DejaVu Sans"/>
                <a:ea typeface="DejaVu Sans"/>
              </a:rPr>
              <a:t>__________</a:t>
            </a:r>
            <a:r>
              <a:rPr lang="en-GB" sz="1400" dirty="0">
                <a:effectLst/>
                <a:latin typeface="DejaVu Sans"/>
                <a:ea typeface="DejaVu Sans"/>
              </a:rPr>
              <a:t> British Museum last Friday.</a:t>
            </a:r>
            <a:endParaRPr lang="cs-CZ" sz="1400" dirty="0">
              <a:effectLst/>
              <a:latin typeface="DejaVu Sans"/>
              <a:ea typeface="DejaVu Sans"/>
            </a:endParaRPr>
          </a:p>
          <a:p>
            <a:pPr marL="742950" lvl="1" indent="-285750">
              <a:lnSpc>
                <a:spcPct val="140000"/>
              </a:lnSpc>
              <a:spcBef>
                <a:spcPts val="1200"/>
              </a:spcBef>
              <a:buFont typeface="+mj-lt"/>
              <a:buAutoNum type="arabicPeriod"/>
              <a:tabLst>
                <a:tab pos="914400" algn="l"/>
              </a:tabLst>
            </a:pPr>
            <a:r>
              <a:rPr lang="en-GB" sz="1400" dirty="0">
                <a:effectLst/>
                <a:latin typeface="DejaVu Sans"/>
                <a:ea typeface="DejaVu Sans"/>
              </a:rPr>
              <a:t>We didn’t see </a:t>
            </a:r>
            <a:r>
              <a:rPr lang="en-GB" sz="1400" b="1" dirty="0">
                <a:effectLst/>
                <a:latin typeface="DejaVu Sans"/>
                <a:ea typeface="DejaVu Sans"/>
              </a:rPr>
              <a:t>_____</a:t>
            </a:r>
            <a:r>
              <a:rPr lang="en-GB" sz="1400" dirty="0">
                <a:effectLst/>
                <a:latin typeface="DejaVu Sans"/>
                <a:ea typeface="DejaVu Sans"/>
              </a:rPr>
              <a:t> Big Ben while we were in London.</a:t>
            </a:r>
            <a:endParaRPr lang="cs-CZ" sz="1400" dirty="0">
              <a:effectLst/>
              <a:latin typeface="DejaVu Sans"/>
              <a:ea typeface="DejaVu Sans"/>
            </a:endParaRPr>
          </a:p>
          <a:p>
            <a:pPr marL="742950" lvl="1" indent="-285750">
              <a:lnSpc>
                <a:spcPct val="140000"/>
              </a:lnSpc>
              <a:spcBef>
                <a:spcPts val="1200"/>
              </a:spcBef>
              <a:buFont typeface="+mj-lt"/>
              <a:buAutoNum type="arabicPeriod"/>
              <a:tabLst>
                <a:tab pos="914400" algn="l"/>
              </a:tabLst>
            </a:pPr>
            <a:r>
              <a:rPr lang="en-GB" sz="1400" dirty="0">
                <a:effectLst/>
                <a:latin typeface="DejaVu Sans"/>
                <a:ea typeface="DejaVu Sans"/>
              </a:rPr>
              <a:t>Uncle Max and Aunt Lily stayed in a hotel opposite </a:t>
            </a:r>
            <a:r>
              <a:rPr lang="en-GB" sz="1400" b="1" dirty="0">
                <a:effectLst/>
                <a:latin typeface="DejaVu Sans"/>
                <a:ea typeface="DejaVu Sans"/>
              </a:rPr>
              <a:t>_____</a:t>
            </a:r>
            <a:r>
              <a:rPr lang="en-GB" sz="1400" dirty="0">
                <a:effectLst/>
                <a:latin typeface="DejaVu Sans"/>
                <a:ea typeface="DejaVu Sans"/>
              </a:rPr>
              <a:t> Hyde Park.</a:t>
            </a:r>
            <a:endParaRPr lang="cs-CZ" sz="1400" dirty="0">
              <a:effectLst/>
              <a:latin typeface="DejaVu Sans"/>
              <a:ea typeface="DejaVu Sans"/>
            </a:endParaRPr>
          </a:p>
          <a:p>
            <a:pPr marL="742950" lvl="1" indent="-285750">
              <a:lnSpc>
                <a:spcPct val="140000"/>
              </a:lnSpc>
              <a:spcBef>
                <a:spcPts val="1200"/>
              </a:spcBef>
              <a:buFont typeface="+mj-lt"/>
              <a:buAutoNum type="arabicPeriod"/>
              <a:tabLst>
                <a:tab pos="914400" algn="l"/>
              </a:tabLst>
            </a:pPr>
            <a:r>
              <a:rPr lang="en-GB" sz="1400" dirty="0">
                <a:effectLst/>
                <a:latin typeface="DejaVu Sans"/>
                <a:ea typeface="DejaVu Sans"/>
              </a:rPr>
              <a:t>Let’s visit </a:t>
            </a:r>
            <a:r>
              <a:rPr lang="en-GB" sz="1400" b="1" dirty="0">
                <a:effectLst/>
                <a:latin typeface="DejaVu Sans"/>
                <a:ea typeface="DejaVu Sans"/>
              </a:rPr>
              <a:t>_____</a:t>
            </a:r>
            <a:r>
              <a:rPr lang="en-GB" sz="1400" dirty="0">
                <a:effectLst/>
                <a:latin typeface="DejaVu Sans"/>
                <a:ea typeface="DejaVu Sans"/>
              </a:rPr>
              <a:t> Houses of Parliament.</a:t>
            </a:r>
            <a:endParaRPr lang="cs-CZ" sz="1400" dirty="0">
              <a:effectLst/>
              <a:latin typeface="DejaVu Sans"/>
              <a:ea typeface="DejaVu Sans"/>
            </a:endParaRPr>
          </a:p>
          <a:p>
            <a:pPr marL="742950" lvl="1" indent="-285750">
              <a:lnSpc>
                <a:spcPct val="140000"/>
              </a:lnSpc>
              <a:spcBef>
                <a:spcPts val="1200"/>
              </a:spcBef>
              <a:buFont typeface="+mj-lt"/>
              <a:buAutoNum type="arabicPeriod"/>
              <a:tabLst>
                <a:tab pos="914400" algn="l"/>
              </a:tabLst>
            </a:pPr>
            <a:r>
              <a:rPr lang="en-GB" sz="1400" dirty="0">
                <a:effectLst/>
                <a:latin typeface="DejaVu Sans"/>
                <a:ea typeface="DejaVu Sans"/>
              </a:rPr>
              <a:t>Elizabeth was shopping in </a:t>
            </a:r>
            <a:r>
              <a:rPr lang="en-GB" sz="1400" b="1" dirty="0">
                <a:effectLst/>
                <a:latin typeface="DejaVu Sans"/>
                <a:ea typeface="DejaVu Sans"/>
              </a:rPr>
              <a:t>_____</a:t>
            </a:r>
            <a:r>
              <a:rPr lang="en-GB" sz="1400" dirty="0">
                <a:effectLst/>
                <a:latin typeface="DejaVu Sans"/>
                <a:ea typeface="DejaVu Sans"/>
              </a:rPr>
              <a:t> Oxford Street all day.</a:t>
            </a:r>
            <a:endParaRPr lang="cs-CZ" sz="1400" dirty="0">
              <a:effectLst/>
              <a:latin typeface="DejaVu Sans"/>
              <a:ea typeface="DejaVu Sans"/>
            </a:endParaRPr>
          </a:p>
          <a:p>
            <a:pPr marL="742950" lvl="1" indent="-285750">
              <a:lnSpc>
                <a:spcPct val="140000"/>
              </a:lnSpc>
              <a:spcBef>
                <a:spcPts val="1200"/>
              </a:spcBef>
              <a:buFont typeface="+mj-lt"/>
              <a:buAutoNum type="arabicPeriod"/>
              <a:tabLst>
                <a:tab pos="914400" algn="l"/>
              </a:tabLst>
            </a:pPr>
            <a:r>
              <a:rPr lang="en-GB" sz="1400" dirty="0">
                <a:effectLst/>
                <a:latin typeface="DejaVu Sans"/>
                <a:ea typeface="DejaVu Sans"/>
              </a:rPr>
              <a:t>I’d like to see </a:t>
            </a:r>
            <a:r>
              <a:rPr lang="en-GB" sz="1400" b="1" dirty="0">
                <a:effectLst/>
                <a:latin typeface="DejaVu Sans"/>
                <a:ea typeface="DejaVu Sans"/>
              </a:rPr>
              <a:t>_____</a:t>
            </a:r>
            <a:r>
              <a:rPr lang="en-GB" sz="1400" dirty="0">
                <a:effectLst/>
                <a:latin typeface="DejaVu Sans"/>
                <a:ea typeface="DejaVu Sans"/>
              </a:rPr>
              <a:t> </a:t>
            </a:r>
            <a:r>
              <a:rPr lang="en-GB" sz="1400" i="1" dirty="0">
                <a:effectLst/>
                <a:latin typeface="DejaVu Sans"/>
                <a:ea typeface="DejaVu Sans"/>
              </a:rPr>
              <a:t>Mamma Mia</a:t>
            </a:r>
            <a:r>
              <a:rPr lang="en-GB" sz="1400" dirty="0">
                <a:effectLst/>
                <a:latin typeface="DejaVu Sans"/>
                <a:ea typeface="DejaVu Sans"/>
              </a:rPr>
              <a:t>.</a:t>
            </a:r>
            <a:endParaRPr lang="cs-CZ" sz="1400" dirty="0">
              <a:effectLst/>
              <a:latin typeface="DejaVu Sans"/>
              <a:ea typeface="DejaVu Sans"/>
            </a:endParaRPr>
          </a:p>
          <a:p>
            <a:pPr marL="742950" lvl="1" indent="-285750">
              <a:lnSpc>
                <a:spcPct val="140000"/>
              </a:lnSpc>
              <a:spcBef>
                <a:spcPts val="1200"/>
              </a:spcBef>
              <a:buFont typeface="+mj-lt"/>
              <a:buAutoNum type="arabicPeriod"/>
              <a:tabLst>
                <a:tab pos="914400" algn="l"/>
              </a:tabLst>
            </a:pPr>
            <a:r>
              <a:rPr lang="en-GB" sz="1400" dirty="0">
                <a:effectLst/>
                <a:latin typeface="DejaVu Sans"/>
                <a:ea typeface="DejaVu Sans"/>
              </a:rPr>
              <a:t>Mum and Dad went on a boat along</a:t>
            </a:r>
            <a:r>
              <a:rPr lang="en-GB" sz="1400" b="1" dirty="0">
                <a:effectLst/>
                <a:latin typeface="DejaVu Sans"/>
                <a:ea typeface="DejaVu Sans"/>
              </a:rPr>
              <a:t> _____</a:t>
            </a:r>
            <a:r>
              <a:rPr lang="en-GB" sz="1400" dirty="0">
                <a:effectLst/>
                <a:latin typeface="DejaVu Sans"/>
                <a:ea typeface="DejaVu Sans"/>
              </a:rPr>
              <a:t> River Thames.</a:t>
            </a:r>
            <a:endParaRPr lang="cs-CZ" sz="1400" dirty="0">
              <a:effectLst/>
              <a:latin typeface="DejaVu Sans"/>
              <a:ea typeface="DejaVu Sans"/>
            </a:endParaRPr>
          </a:p>
          <a:p>
            <a:pPr marL="742950" lvl="1" indent="-285750">
              <a:lnSpc>
                <a:spcPct val="140000"/>
              </a:lnSpc>
              <a:spcBef>
                <a:spcPts val="1200"/>
              </a:spcBef>
              <a:buFont typeface="+mj-lt"/>
              <a:buAutoNum type="arabicPeriod"/>
              <a:tabLst>
                <a:tab pos="914400" algn="l"/>
              </a:tabLst>
            </a:pPr>
            <a:r>
              <a:rPr lang="en-GB" sz="1400" dirty="0">
                <a:effectLst/>
                <a:latin typeface="DejaVu Sans"/>
                <a:ea typeface="DejaVu Sans"/>
              </a:rPr>
              <a:t>You can visit </a:t>
            </a:r>
            <a:r>
              <a:rPr lang="en-GB" sz="1400" b="1" dirty="0">
                <a:effectLst/>
                <a:latin typeface="DejaVu Sans"/>
                <a:ea typeface="DejaVu Sans"/>
              </a:rPr>
              <a:t>_____</a:t>
            </a:r>
            <a:r>
              <a:rPr lang="en-GB" sz="1400" dirty="0">
                <a:effectLst/>
                <a:latin typeface="DejaVu Sans"/>
                <a:ea typeface="DejaVu Sans"/>
              </a:rPr>
              <a:t> Buckingham Palace.</a:t>
            </a:r>
            <a:endParaRPr lang="cs-CZ" sz="1400" dirty="0">
              <a:effectLst/>
              <a:latin typeface="DejaVu Sans"/>
              <a:ea typeface="DejaVu Sans"/>
            </a:endParaRPr>
          </a:p>
          <a:p>
            <a:pPr marL="0" indent="0">
              <a:lnSpc>
                <a:spcPct val="140000"/>
              </a:lnSpc>
              <a:buNone/>
            </a:pPr>
            <a:endParaRPr lang="cs-CZ" sz="1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402016B-4E09-E599-82FD-83AFB958B4A4}"/>
              </a:ext>
            </a:extLst>
          </p:cNvPr>
          <p:cNvSpPr txBox="1"/>
          <p:nvPr/>
        </p:nvSpPr>
        <p:spPr>
          <a:xfrm>
            <a:off x="7135278" y="1381634"/>
            <a:ext cx="89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THE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38B3F27-DEBF-A898-6C8D-81E6C19C3B22}"/>
              </a:ext>
            </a:extLst>
          </p:cNvPr>
          <p:cNvSpPr txBox="1"/>
          <p:nvPr/>
        </p:nvSpPr>
        <p:spPr>
          <a:xfrm>
            <a:off x="6673535" y="1802253"/>
            <a:ext cx="89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-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93E5E08-9713-B60D-E9F3-1FCED2C22024}"/>
              </a:ext>
            </a:extLst>
          </p:cNvPr>
          <p:cNvSpPr txBox="1"/>
          <p:nvPr/>
        </p:nvSpPr>
        <p:spPr>
          <a:xfrm>
            <a:off x="9978182" y="2255933"/>
            <a:ext cx="89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-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5AC5885-D786-3B1B-0506-4AD6260D3198}"/>
              </a:ext>
            </a:extLst>
          </p:cNvPr>
          <p:cNvSpPr txBox="1"/>
          <p:nvPr/>
        </p:nvSpPr>
        <p:spPr>
          <a:xfrm>
            <a:off x="6096000" y="2727717"/>
            <a:ext cx="89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THE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45AF199-94C4-58DE-4097-2834DE15B0E1}"/>
              </a:ext>
            </a:extLst>
          </p:cNvPr>
          <p:cNvSpPr txBox="1"/>
          <p:nvPr/>
        </p:nvSpPr>
        <p:spPr>
          <a:xfrm>
            <a:off x="7810459" y="3162981"/>
            <a:ext cx="89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-</a:t>
            </a:r>
          </a:p>
        </p:txBody>
      </p:sp>
      <p:sp>
        <p:nvSpPr>
          <p:cNvPr id="84" name="TextovéPole 83">
            <a:extLst>
              <a:ext uri="{FF2B5EF4-FFF2-40B4-BE49-F238E27FC236}">
                <a16:creationId xmlns:a16="http://schemas.microsoft.com/office/drawing/2014/main" id="{659841B3-E42B-66BE-7470-36CE40FE9E35}"/>
              </a:ext>
            </a:extLst>
          </p:cNvPr>
          <p:cNvSpPr txBox="1"/>
          <p:nvPr/>
        </p:nvSpPr>
        <p:spPr>
          <a:xfrm>
            <a:off x="6672201" y="3602972"/>
            <a:ext cx="89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-</a:t>
            </a:r>
          </a:p>
        </p:txBody>
      </p:sp>
      <p:sp>
        <p:nvSpPr>
          <p:cNvPr id="160" name="TextovéPole 159">
            <a:extLst>
              <a:ext uri="{FF2B5EF4-FFF2-40B4-BE49-F238E27FC236}">
                <a16:creationId xmlns:a16="http://schemas.microsoft.com/office/drawing/2014/main" id="{83E6A095-502A-FD73-DB4F-4E91A7A59E6E}"/>
              </a:ext>
            </a:extLst>
          </p:cNvPr>
          <p:cNvSpPr txBox="1"/>
          <p:nvPr/>
        </p:nvSpPr>
        <p:spPr>
          <a:xfrm>
            <a:off x="8482200" y="4089625"/>
            <a:ext cx="89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THE</a:t>
            </a:r>
          </a:p>
        </p:txBody>
      </p:sp>
      <p:sp>
        <p:nvSpPr>
          <p:cNvPr id="162" name="TextovéPole 161">
            <a:extLst>
              <a:ext uri="{FF2B5EF4-FFF2-40B4-BE49-F238E27FC236}">
                <a16:creationId xmlns:a16="http://schemas.microsoft.com/office/drawing/2014/main" id="{F7E6CD3A-11E7-2D71-D0FC-9D567785370B}"/>
              </a:ext>
            </a:extLst>
          </p:cNvPr>
          <p:cNvSpPr txBox="1"/>
          <p:nvPr/>
        </p:nvSpPr>
        <p:spPr>
          <a:xfrm>
            <a:off x="6597917" y="4511783"/>
            <a:ext cx="89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B05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26530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84" grpId="0"/>
      <p:bldP spid="160" grpId="0"/>
      <p:bldP spid="1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3614C2-8364-4525-9DBF-F758788E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cs-CZ" sz="5400" dirty="0"/>
              <a:t>STUDENT‘S BOOK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794F23-1661-4E0B-95CF-E5D29D0A5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cs-CZ" sz="2400" dirty="0"/>
              <a:t>p. 46, ex. 1 	</a:t>
            </a:r>
            <a:r>
              <a:rPr lang="cs-CZ" sz="2400" dirty="0" err="1"/>
              <a:t>Watch</a:t>
            </a:r>
            <a:r>
              <a:rPr lang="cs-CZ" sz="2400" dirty="0"/>
              <a:t> the video.</a:t>
            </a:r>
          </a:p>
          <a:p>
            <a:pPr marL="0" indent="0">
              <a:buNone/>
            </a:pPr>
            <a:r>
              <a:rPr lang="cs-CZ" sz="2400" dirty="0"/>
              <a:t>		</a:t>
            </a:r>
            <a:r>
              <a:rPr lang="cs-CZ" sz="2400" dirty="0" err="1"/>
              <a:t>Read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story.</a:t>
            </a:r>
          </a:p>
          <a:p>
            <a:pPr marL="0" indent="0">
              <a:buNone/>
            </a:pPr>
            <a:r>
              <a:rPr lang="cs-CZ" sz="2400" dirty="0"/>
              <a:t>		Are </a:t>
            </a:r>
            <a:r>
              <a:rPr lang="cs-CZ" sz="2400" dirty="0" err="1"/>
              <a:t>there</a:t>
            </a:r>
            <a:r>
              <a:rPr lang="cs-CZ" sz="2400" dirty="0"/>
              <a:t> any words you </a:t>
            </a:r>
            <a:r>
              <a:rPr lang="cs-CZ" sz="2400" dirty="0" err="1"/>
              <a:t>don‘t</a:t>
            </a:r>
            <a:r>
              <a:rPr lang="cs-CZ" sz="2400" dirty="0"/>
              <a:t> 		</a:t>
            </a:r>
            <a:r>
              <a:rPr lang="cs-CZ" sz="2400" dirty="0" err="1"/>
              <a:t>understand</a:t>
            </a:r>
            <a:r>
              <a:rPr lang="cs-CZ" sz="2400" dirty="0"/>
              <a:t>?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i="1" dirty="0"/>
              <a:t>		Where do the </a:t>
            </a:r>
            <a:r>
              <a:rPr lang="cs-CZ" sz="2400" i="1" dirty="0" err="1"/>
              <a:t>men</a:t>
            </a:r>
            <a:r>
              <a:rPr lang="cs-CZ" sz="2400" i="1" dirty="0"/>
              <a:t> </a:t>
            </a:r>
            <a:r>
              <a:rPr lang="cs-CZ" sz="2400" i="1" dirty="0" err="1"/>
              <a:t>want</a:t>
            </a:r>
            <a:r>
              <a:rPr lang="cs-CZ" sz="2400" i="1" dirty="0"/>
              <a:t> to go?</a:t>
            </a:r>
          </a:p>
          <a:p>
            <a:pPr marL="0" indent="0">
              <a:buNone/>
            </a:pPr>
            <a:r>
              <a:rPr lang="cs-CZ" sz="2400" i="1" dirty="0"/>
              <a:t>		</a:t>
            </a:r>
            <a:r>
              <a:rPr lang="cs-CZ" sz="2400" i="1" dirty="0" err="1"/>
              <a:t>Why</a:t>
            </a:r>
            <a:r>
              <a:rPr lang="cs-CZ" sz="2400" i="1" dirty="0"/>
              <a:t>?</a:t>
            </a:r>
          </a:p>
          <a:p>
            <a:pPr marL="0" indent="0">
              <a:buNone/>
            </a:pPr>
            <a:r>
              <a:rPr lang="cs-CZ" sz="2400" i="1" dirty="0"/>
              <a:t>		</a:t>
            </a:r>
            <a:r>
              <a:rPr lang="cs-CZ" sz="2400" i="1" dirty="0" err="1"/>
              <a:t>Why</a:t>
            </a:r>
            <a:r>
              <a:rPr lang="cs-CZ" sz="2400" i="1" dirty="0"/>
              <a:t> don‘t they go </a:t>
            </a:r>
            <a:r>
              <a:rPr lang="cs-CZ" sz="2400" i="1" dirty="0" err="1"/>
              <a:t>there</a:t>
            </a:r>
            <a:r>
              <a:rPr lang="cs-CZ" sz="24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829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B7A888-13B6-47E4-AC95-DAC20E1C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ARTICLES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7EB2D68-E5B7-4BA2-9679-2FA7B056B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2936"/>
            <a:ext cx="5068614" cy="3178408"/>
          </a:xfrm>
        </p:spPr>
        <p:txBody>
          <a:bodyPr>
            <a:normAutofit/>
          </a:bodyPr>
          <a:lstStyle/>
          <a:p>
            <a:r>
              <a:rPr lang="cs-CZ" sz="2200" dirty="0" err="1"/>
              <a:t>we</a:t>
            </a:r>
            <a:r>
              <a:rPr lang="cs-CZ" sz="2200" dirty="0"/>
              <a:t> </a:t>
            </a:r>
            <a:r>
              <a:rPr lang="cs-CZ" sz="2200" dirty="0" err="1"/>
              <a:t>mention</a:t>
            </a:r>
            <a:r>
              <a:rPr lang="cs-CZ" sz="2200" dirty="0"/>
              <a:t> </a:t>
            </a:r>
            <a:r>
              <a:rPr lang="cs-CZ" sz="2200" dirty="0" err="1"/>
              <a:t>something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first</a:t>
            </a:r>
            <a:r>
              <a:rPr lang="cs-CZ" sz="2200" dirty="0"/>
              <a:t> </a:t>
            </a:r>
            <a:r>
              <a:rPr lang="cs-CZ" sz="2200" dirty="0" err="1"/>
              <a:t>time</a:t>
            </a:r>
            <a:endParaRPr lang="cs-CZ" sz="2200" dirty="0"/>
          </a:p>
          <a:p>
            <a:r>
              <a:rPr lang="cs-CZ" sz="2200" dirty="0" err="1"/>
              <a:t>after</a:t>
            </a:r>
            <a:r>
              <a:rPr lang="cs-CZ" sz="2200" dirty="0"/>
              <a:t> </a:t>
            </a:r>
            <a:r>
              <a:rPr lang="cs-CZ" sz="2200" dirty="0" err="1"/>
              <a:t>There</a:t>
            </a:r>
            <a:r>
              <a:rPr lang="cs-CZ" sz="2200" dirty="0"/>
              <a:t> </a:t>
            </a:r>
            <a:r>
              <a:rPr lang="cs-CZ" sz="2200" dirty="0" err="1"/>
              <a:t>is</a:t>
            </a:r>
            <a:r>
              <a:rPr lang="cs-CZ" sz="2200" dirty="0"/>
              <a:t>… / </a:t>
            </a:r>
            <a:r>
              <a:rPr lang="cs-CZ" sz="2200" dirty="0" err="1"/>
              <a:t>Is</a:t>
            </a:r>
            <a:r>
              <a:rPr lang="cs-CZ" sz="2200" dirty="0"/>
              <a:t> </a:t>
            </a:r>
            <a:r>
              <a:rPr lang="cs-CZ" sz="2200" dirty="0" err="1"/>
              <a:t>there</a:t>
            </a:r>
            <a:r>
              <a:rPr lang="cs-CZ" sz="2200" dirty="0"/>
              <a:t> …?</a:t>
            </a:r>
          </a:p>
        </p:txBody>
      </p:sp>
      <p:sp>
        <p:nvSpPr>
          <p:cNvPr id="14" name="Zástupný obsah 4">
            <a:extLst>
              <a:ext uri="{FF2B5EF4-FFF2-40B4-BE49-F238E27FC236}">
                <a16:creationId xmlns:a16="http://schemas.microsoft.com/office/drawing/2014/main" id="{12F46E64-CD02-4E84-8221-4226F2A9982A}"/>
              </a:ext>
            </a:extLst>
          </p:cNvPr>
          <p:cNvSpPr txBox="1">
            <a:spLocks/>
          </p:cNvSpPr>
          <p:nvPr/>
        </p:nvSpPr>
        <p:spPr>
          <a:xfrm>
            <a:off x="6634065" y="2997683"/>
            <a:ext cx="4680304" cy="3178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err="1"/>
              <a:t>we</a:t>
            </a:r>
            <a:r>
              <a:rPr lang="cs-CZ" sz="2400" dirty="0"/>
              <a:t> </a:t>
            </a:r>
            <a:r>
              <a:rPr lang="cs-CZ" sz="2400" dirty="0" err="1"/>
              <a:t>mention</a:t>
            </a:r>
            <a:r>
              <a:rPr lang="cs-CZ" sz="2400" dirty="0"/>
              <a:t> </a:t>
            </a:r>
            <a:r>
              <a:rPr lang="cs-CZ" sz="2400" dirty="0" err="1"/>
              <a:t>something</a:t>
            </a:r>
            <a:r>
              <a:rPr lang="cs-CZ" sz="2400" dirty="0"/>
              <a:t> </a:t>
            </a:r>
            <a:r>
              <a:rPr lang="cs-CZ" sz="2400" dirty="0" err="1"/>
              <a:t>again</a:t>
            </a:r>
            <a:endParaRPr lang="cs-CZ" sz="2400" dirty="0"/>
          </a:p>
          <a:p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positions</a:t>
            </a:r>
            <a:r>
              <a:rPr lang="cs-CZ" sz="2400" dirty="0"/>
              <a:t>: </a:t>
            </a:r>
            <a:r>
              <a:rPr lang="cs-CZ" sz="2400" dirty="0" err="1"/>
              <a:t>left</a:t>
            </a:r>
            <a:r>
              <a:rPr lang="cs-CZ" sz="2400" dirty="0"/>
              <a:t>, </a:t>
            </a:r>
            <a:r>
              <a:rPr lang="cs-CZ" sz="2400" dirty="0" err="1"/>
              <a:t>right</a:t>
            </a:r>
            <a:r>
              <a:rPr lang="cs-CZ" sz="2400" dirty="0"/>
              <a:t>, </a:t>
            </a:r>
            <a:r>
              <a:rPr lang="cs-CZ" sz="2400" dirty="0" err="1"/>
              <a:t>corner</a:t>
            </a:r>
            <a:r>
              <a:rPr lang="cs-CZ" sz="2400" dirty="0"/>
              <a:t>,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/>
              <a:t>side</a:t>
            </a:r>
            <a:r>
              <a:rPr lang="cs-CZ" sz="2400" dirty="0"/>
              <a:t>, …</a:t>
            </a:r>
          </a:p>
          <a:p>
            <a:r>
              <a:rPr lang="cs-CZ" sz="2400" err="1"/>
              <a:t>only</a:t>
            </a:r>
            <a:r>
              <a:rPr lang="cs-CZ" sz="2400" dirty="0"/>
              <a:t> </a:t>
            </a:r>
            <a:r>
              <a:rPr lang="cs-CZ" sz="2400" err="1"/>
              <a:t>one</a:t>
            </a:r>
            <a:r>
              <a:rPr lang="cs-CZ" sz="2400" dirty="0"/>
              <a:t> </a:t>
            </a:r>
            <a:r>
              <a:rPr lang="cs-CZ" sz="2400" err="1"/>
              <a:t>possibility</a:t>
            </a:r>
            <a:endParaRPr lang="cs-CZ" sz="2400">
              <a:ea typeface="Calibri" panose="020F0502020204030204"/>
              <a:cs typeface="Calibri" panose="020F0502020204030204"/>
            </a:endParaRPr>
          </a:p>
          <a:p>
            <a:r>
              <a:rPr lang="cs-CZ" sz="2400" dirty="0" err="1">
                <a:ea typeface="Calibri" panose="020F0502020204030204"/>
                <a:cs typeface="Calibri" panose="020F0502020204030204"/>
              </a:rPr>
              <a:t>superlatives</a:t>
            </a:r>
            <a:r>
              <a:rPr lang="cs-CZ" sz="2400" dirty="0">
                <a:ea typeface="Calibri" panose="020F0502020204030204"/>
                <a:cs typeface="Calibri" panose="020F0502020204030204"/>
              </a:rPr>
              <a:t> (</a:t>
            </a:r>
            <a:r>
              <a:rPr lang="cs-CZ" sz="2400" dirty="0" err="1">
                <a:ea typeface="Calibri" panose="020F0502020204030204"/>
                <a:cs typeface="Calibri" panose="020F0502020204030204"/>
              </a:rPr>
              <a:t>the</a:t>
            </a:r>
            <a:r>
              <a:rPr lang="cs-CZ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cs-CZ" sz="2400" dirty="0" err="1">
                <a:ea typeface="Calibri" panose="020F0502020204030204"/>
                <a:cs typeface="Calibri" panose="020F0502020204030204"/>
              </a:rPr>
              <a:t>best</a:t>
            </a:r>
            <a:r>
              <a:rPr lang="cs-CZ" sz="2400" dirty="0">
                <a:ea typeface="Calibri" panose="020F0502020204030204"/>
                <a:cs typeface="Calibri" panose="020F0502020204030204"/>
              </a:rPr>
              <a:t>)</a:t>
            </a:r>
          </a:p>
        </p:txBody>
      </p:sp>
      <p:sp>
        <p:nvSpPr>
          <p:cNvPr id="15" name="Zástupný obsah 4">
            <a:extLst>
              <a:ext uri="{FF2B5EF4-FFF2-40B4-BE49-F238E27FC236}">
                <a16:creationId xmlns:a16="http://schemas.microsoft.com/office/drawing/2014/main" id="{32E55ED5-31FB-420C-BBB6-A1427878D36E}"/>
              </a:ext>
            </a:extLst>
          </p:cNvPr>
          <p:cNvSpPr txBox="1">
            <a:spLocks/>
          </p:cNvSpPr>
          <p:nvPr/>
        </p:nvSpPr>
        <p:spPr>
          <a:xfrm>
            <a:off x="841308" y="2371557"/>
            <a:ext cx="5086276" cy="82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200" dirty="0"/>
              <a:t>A / AN</a:t>
            </a:r>
          </a:p>
        </p:txBody>
      </p:sp>
      <p:sp>
        <p:nvSpPr>
          <p:cNvPr id="16" name="Zástupný obsah 4">
            <a:extLst>
              <a:ext uri="{FF2B5EF4-FFF2-40B4-BE49-F238E27FC236}">
                <a16:creationId xmlns:a16="http://schemas.microsoft.com/office/drawing/2014/main" id="{BA082EFB-ED57-4F44-A189-D867D5A9A367}"/>
              </a:ext>
            </a:extLst>
          </p:cNvPr>
          <p:cNvSpPr txBox="1">
            <a:spLocks/>
          </p:cNvSpPr>
          <p:nvPr/>
        </p:nvSpPr>
        <p:spPr>
          <a:xfrm>
            <a:off x="6172194" y="2374664"/>
            <a:ext cx="5086276" cy="82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200" dirty="0"/>
              <a:t>THE</a:t>
            </a:r>
          </a:p>
        </p:txBody>
      </p:sp>
      <p:pic>
        <p:nvPicPr>
          <p:cNvPr id="1026" name="Picture 2" descr="Articles... Articles everywhere - Buzz and Woody (Toy Story) Meme | Make a  Meme">
            <a:extLst>
              <a:ext uri="{FF2B5EF4-FFF2-40B4-BE49-F238E27FC236}">
                <a16:creationId xmlns:a16="http://schemas.microsoft.com/office/drawing/2014/main" id="{65F2022A-A761-4880-A169-11658BB8F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196" y="4135144"/>
            <a:ext cx="4375280" cy="238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52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FEF079-040D-4257-83D0-7A7F9C89A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WORKBOOK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3AC768-1E53-4D1A-B7A1-DB67448B4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912" y="5645150"/>
            <a:ext cx="8258176" cy="7702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3200" kern="1200" dirty="0">
                <a:latin typeface="+mn-lt"/>
                <a:ea typeface="+mn-ea"/>
                <a:cs typeface="+mn-cs"/>
              </a:rPr>
              <a:t>p. 36, ex. </a:t>
            </a:r>
            <a:r>
              <a:rPr lang="en-US" sz="3200" dirty="0"/>
              <a:t>1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42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319</Words>
  <Application>Microsoft Office PowerPoint</Application>
  <PresentationFormat>Širokoúhlá obrazovka</PresentationFormat>
  <Paragraphs>77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DejaVu Sans</vt:lpstr>
      <vt:lpstr>Modern Love</vt:lpstr>
      <vt:lpstr>Wingdings</vt:lpstr>
      <vt:lpstr>Office Theme</vt:lpstr>
      <vt:lpstr>Sweet Sue and the bank robbers</vt:lpstr>
      <vt:lpstr>Lesson Plan</vt:lpstr>
      <vt:lpstr>CHECK YOUR HOMEWORK!</vt:lpstr>
      <vt:lpstr>CHECK YOUR HOMEWORK!</vt:lpstr>
      <vt:lpstr>WARM-UP!</vt:lpstr>
      <vt:lpstr>THE or -</vt:lpstr>
      <vt:lpstr>STUDENT‘S BOOK</vt:lpstr>
      <vt:lpstr>ARTICLES</vt:lpstr>
      <vt:lpstr>WORKBOOK</vt:lpstr>
      <vt:lpstr>HOMEWORK</vt:lpstr>
      <vt:lpstr>Lesson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(In)definite articles: A/ANTHE</dc:title>
  <dc:creator>Smetanova, Radka (Czech Republic)</dc:creator>
  <cp:lastModifiedBy>Smetanová, Radka</cp:lastModifiedBy>
  <cp:revision>22</cp:revision>
  <dcterms:created xsi:type="dcterms:W3CDTF">2022-02-19T11:13:13Z</dcterms:created>
  <dcterms:modified xsi:type="dcterms:W3CDTF">2025-03-04T12:48:16Z</dcterms:modified>
</cp:coreProperties>
</file>