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71" r:id="rId3"/>
    <p:sldId id="260" r:id="rId4"/>
    <p:sldId id="261" r:id="rId5"/>
    <p:sldId id="259" r:id="rId6"/>
    <p:sldId id="308" r:id="rId7"/>
    <p:sldId id="268" r:id="rId8"/>
    <p:sldId id="273" r:id="rId9"/>
    <p:sldId id="275" r:id="rId10"/>
    <p:sldId id="274" r:id="rId11"/>
    <p:sldId id="309" r:id="rId12"/>
    <p:sldId id="310" r:id="rId13"/>
    <p:sldId id="306" r:id="rId14"/>
    <p:sldId id="307" r:id="rId15"/>
    <p:sldId id="265" r:id="rId16"/>
    <p:sldId id="27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E7A4C-4DBE-4071-BD63-8D43FB77089C}" v="2" dt="2025-03-06T06:12:58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ka Smetanová" userId="3cd5dd29-66b2-4127-b2d5-b2827dc8c452" providerId="ADAL" clId="{81948A92-16B4-4D0F-92AF-0B344A77F61B}"/>
    <pc:docChg chg="custSel addSld delSld modSld sldOrd">
      <pc:chgData name="Radka Smetanová" userId="3cd5dd29-66b2-4127-b2d5-b2827dc8c452" providerId="ADAL" clId="{81948A92-16B4-4D0F-92AF-0B344A77F61B}" dt="2022-02-21T10:56:06.002" v="42" actId="14100"/>
      <pc:docMkLst>
        <pc:docMk/>
      </pc:docMkLst>
      <pc:sldChg chg="modSp mod">
        <pc:chgData name="Radka Smetanová" userId="3cd5dd29-66b2-4127-b2d5-b2827dc8c452" providerId="ADAL" clId="{81948A92-16B4-4D0F-92AF-0B344A77F61B}" dt="2022-02-21T10:56:06.002" v="42" actId="14100"/>
        <pc:sldMkLst>
          <pc:docMk/>
          <pc:sldMk cId="307745566" sldId="256"/>
        </pc:sldMkLst>
        <pc:spChg chg="mod">
          <ac:chgData name="Radka Smetanová" userId="3cd5dd29-66b2-4127-b2d5-b2827dc8c452" providerId="ADAL" clId="{81948A92-16B4-4D0F-92AF-0B344A77F61B}" dt="2022-02-21T10:56:06.002" v="42" actId="14100"/>
          <ac:spMkLst>
            <pc:docMk/>
            <pc:sldMk cId="307745566" sldId="256"/>
            <ac:spMk id="2" creationId="{0A4FDD11-F3D6-4FB3-8005-0F0508A10DD1}"/>
          </ac:spMkLst>
        </pc:spChg>
      </pc:sldChg>
      <pc:sldChg chg="del">
        <pc:chgData name="Radka Smetanová" userId="3cd5dd29-66b2-4127-b2d5-b2827dc8c452" providerId="ADAL" clId="{81948A92-16B4-4D0F-92AF-0B344A77F61B}" dt="2022-02-21T10:44:25.977" v="0" actId="47"/>
        <pc:sldMkLst>
          <pc:docMk/>
          <pc:sldMk cId="3161552781" sldId="262"/>
        </pc:sldMkLst>
      </pc:sldChg>
      <pc:sldChg chg="del">
        <pc:chgData name="Radka Smetanová" userId="3cd5dd29-66b2-4127-b2d5-b2827dc8c452" providerId="ADAL" clId="{81948A92-16B4-4D0F-92AF-0B344A77F61B}" dt="2022-02-21T10:44:27.741" v="2" actId="47"/>
        <pc:sldMkLst>
          <pc:docMk/>
          <pc:sldMk cId="4103048678" sldId="263"/>
        </pc:sldMkLst>
      </pc:sldChg>
      <pc:sldChg chg="del">
        <pc:chgData name="Radka Smetanová" userId="3cd5dd29-66b2-4127-b2d5-b2827dc8c452" providerId="ADAL" clId="{81948A92-16B4-4D0F-92AF-0B344A77F61B}" dt="2022-02-21T10:44:26.685" v="1" actId="47"/>
        <pc:sldMkLst>
          <pc:docMk/>
          <pc:sldMk cId="3743727015" sldId="264"/>
        </pc:sldMkLst>
      </pc:sldChg>
      <pc:sldChg chg="del">
        <pc:chgData name="Radka Smetanová" userId="3cd5dd29-66b2-4127-b2d5-b2827dc8c452" providerId="ADAL" clId="{81948A92-16B4-4D0F-92AF-0B344A77F61B}" dt="2022-02-21T10:44:29.261" v="3" actId="47"/>
        <pc:sldMkLst>
          <pc:docMk/>
          <pc:sldMk cId="3311808086" sldId="266"/>
        </pc:sldMkLst>
      </pc:sldChg>
      <pc:sldChg chg="modSp new mod ord">
        <pc:chgData name="Radka Smetanová" userId="3cd5dd29-66b2-4127-b2d5-b2827dc8c452" providerId="ADAL" clId="{81948A92-16B4-4D0F-92AF-0B344A77F61B}" dt="2022-02-21T10:54:53.926" v="22" actId="20577"/>
        <pc:sldMkLst>
          <pc:docMk/>
          <pc:sldMk cId="663945244" sldId="270"/>
        </pc:sldMkLst>
        <pc:spChg chg="mod">
          <ac:chgData name="Radka Smetanová" userId="3cd5dd29-66b2-4127-b2d5-b2827dc8c452" providerId="ADAL" clId="{81948A92-16B4-4D0F-92AF-0B344A77F61B}" dt="2022-02-21T10:54:53.926" v="22" actId="20577"/>
          <ac:spMkLst>
            <pc:docMk/>
            <pc:sldMk cId="663945244" sldId="270"/>
            <ac:spMk id="2" creationId="{78D68D23-31F2-45AA-A1CE-FA2F354E25F4}"/>
          </ac:spMkLst>
        </pc:spChg>
      </pc:sldChg>
    </pc:docChg>
  </pc:docChgLst>
  <pc:docChgLst>
    <pc:chgData name="Smetanová, Radka" userId="3cd5dd29-66b2-4127-b2d5-b2827dc8c452" providerId="ADAL" clId="{81948A92-16B4-4D0F-92AF-0B344A77F61B}"/>
    <pc:docChg chg="custSel modSld">
      <pc:chgData name="Smetanová, Radka" userId="3cd5dd29-66b2-4127-b2d5-b2827dc8c452" providerId="ADAL" clId="{81948A92-16B4-4D0F-92AF-0B344A77F61B}" dt="2025-03-06T10:40:16.297" v="75" actId="20577"/>
      <pc:docMkLst>
        <pc:docMk/>
      </pc:docMkLst>
      <pc:sldChg chg="modSp mod">
        <pc:chgData name="Smetanová, Radka" userId="3cd5dd29-66b2-4127-b2d5-b2827dc8c452" providerId="ADAL" clId="{81948A92-16B4-4D0F-92AF-0B344A77F61B}" dt="2025-03-06T10:40:16.297" v="75" actId="20577"/>
        <pc:sldMkLst>
          <pc:docMk/>
          <pc:sldMk cId="3409931334" sldId="261"/>
        </pc:sldMkLst>
        <pc:spChg chg="mod">
          <ac:chgData name="Smetanová, Radka" userId="3cd5dd29-66b2-4127-b2d5-b2827dc8c452" providerId="ADAL" clId="{81948A92-16B4-4D0F-92AF-0B344A77F61B}" dt="2025-03-06T10:40:16.297" v="75" actId="20577"/>
          <ac:spMkLst>
            <pc:docMk/>
            <pc:sldMk cId="3409931334" sldId="261"/>
            <ac:spMk id="3" creationId="{80FF857C-86A9-4F93-9785-28BF64D95DEC}"/>
          </ac:spMkLst>
        </pc:spChg>
        <pc:spChg chg="mod">
          <ac:chgData name="Smetanová, Radka" userId="3cd5dd29-66b2-4127-b2d5-b2827dc8c452" providerId="ADAL" clId="{81948A92-16B4-4D0F-92AF-0B344A77F61B}" dt="2025-03-06T10:29:53.026" v="66" actId="20577"/>
          <ac:spMkLst>
            <pc:docMk/>
            <pc:sldMk cId="3409931334" sldId="261"/>
            <ac:spMk id="6" creationId="{F5C1FF69-B20B-6F8B-DB00-51FD32A334E7}"/>
          </ac:spMkLst>
        </pc:spChg>
      </pc:sldChg>
    </pc:docChg>
  </pc:docChgLst>
  <pc:docChgLst>
    <pc:chgData name="Smetanová, Radka" userId="3cd5dd29-66b2-4127-b2d5-b2827dc8c452" providerId="ADAL" clId="{71DBEF24-42A7-4C19-951C-D1CA6527C5DE}"/>
    <pc:docChg chg="undo custSel addSld delSld modSld sldOrd">
      <pc:chgData name="Smetanová, Radka" userId="3cd5dd29-66b2-4127-b2d5-b2827dc8c452" providerId="ADAL" clId="{71DBEF24-42A7-4C19-951C-D1CA6527C5DE}" dt="2023-02-25T19:32:41.307" v="660" actId="20577"/>
      <pc:docMkLst>
        <pc:docMk/>
      </pc:docMkLst>
      <pc:sldChg chg="addSp delSp modSp add del mod ord setBg delDesignElem">
        <pc:chgData name="Smetanová, Radka" userId="3cd5dd29-66b2-4127-b2d5-b2827dc8c452" providerId="ADAL" clId="{71DBEF24-42A7-4C19-951C-D1CA6527C5DE}" dt="2023-02-19T21:25:07.384" v="69"/>
        <pc:sldMkLst>
          <pc:docMk/>
          <pc:sldMk cId="3488125702" sldId="259"/>
        </pc:sldMkLst>
        <pc:spChg chg="mod">
          <ac:chgData name="Smetanová, Radka" userId="3cd5dd29-66b2-4127-b2d5-b2827dc8c452" providerId="ADAL" clId="{71DBEF24-42A7-4C19-951C-D1CA6527C5DE}" dt="2023-02-19T21:24:54.691" v="66" actId="14100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71DBEF24-42A7-4C19-951C-D1CA6527C5DE}" dt="2023-02-19T21:25:00.687" v="67" actId="14100"/>
          <ac:spMkLst>
            <pc:docMk/>
            <pc:sldMk cId="3488125702" sldId="259"/>
            <ac:spMk id="3" creationId="{72A3B215-8C91-4B81-9908-26EA6CAED5DC}"/>
          </ac:spMkLst>
        </pc:spChg>
        <pc:spChg chg="add">
          <ac:chgData name="Smetanová, Radka" userId="3cd5dd29-66b2-4127-b2d5-b2827dc8c452" providerId="ADAL" clId="{71DBEF24-42A7-4C19-951C-D1CA6527C5DE}" dt="2023-02-19T21:24:18.564" v="54" actId="26606"/>
          <ac:spMkLst>
            <pc:docMk/>
            <pc:sldMk cId="3488125702" sldId="259"/>
            <ac:spMk id="9" creationId="{95697D25-3D98-4690-9E3D-C65732E5D818}"/>
          </ac:spMkLst>
        </pc:spChg>
        <pc:spChg chg="add">
          <ac:chgData name="Smetanová, Radka" userId="3cd5dd29-66b2-4127-b2d5-b2827dc8c452" providerId="ADAL" clId="{71DBEF24-42A7-4C19-951C-D1CA6527C5DE}" dt="2023-02-19T21:24:18.564" v="54" actId="26606"/>
          <ac:spMkLst>
            <pc:docMk/>
            <pc:sldMk cId="3488125702" sldId="259"/>
            <ac:spMk id="11" creationId="{56C634FA-4936-4EA7-9BFB-F34843C0F050}"/>
          </ac:spMkLst>
        </pc:spChg>
        <pc:spChg chg="del">
          <ac:chgData name="Smetanová, Radka" userId="3cd5dd29-66b2-4127-b2d5-b2827dc8c452" providerId="ADAL" clId="{71DBEF24-42A7-4C19-951C-D1CA6527C5DE}" dt="2023-02-19T21:24:04.165" v="53"/>
          <ac:spMkLst>
            <pc:docMk/>
            <pc:sldMk cId="3488125702" sldId="259"/>
            <ac:spMk id="13" creationId="{743AA782-23D1-4521-8CAD-47662984AA08}"/>
          </ac:spMkLst>
        </pc:spChg>
        <pc:spChg chg="del">
          <ac:chgData name="Smetanová, Radka" userId="3cd5dd29-66b2-4127-b2d5-b2827dc8c452" providerId="ADAL" clId="{71DBEF24-42A7-4C19-951C-D1CA6527C5DE}" dt="2023-02-19T21:24:04.165" v="53"/>
          <ac:spMkLst>
            <pc:docMk/>
            <pc:sldMk cId="3488125702" sldId="259"/>
            <ac:spMk id="14" creationId="{650D18FE-0824-4A46-B22C-A86B52E5780A}"/>
          </ac:spMkLst>
        </pc:spChg>
        <pc:grpChg chg="add">
          <ac:chgData name="Smetanová, Radka" userId="3cd5dd29-66b2-4127-b2d5-b2827dc8c452" providerId="ADAL" clId="{71DBEF24-42A7-4C19-951C-D1CA6527C5DE}" dt="2023-02-19T21:24:18.564" v="54" actId="26606"/>
          <ac:grpSpMkLst>
            <pc:docMk/>
            <pc:sldMk cId="3488125702" sldId="259"/>
            <ac:grpSpMk id="6" creationId="{A9A3B735-54E2-4D95-A245-5BA856818C0F}"/>
          </ac:grpSpMkLst>
        </pc:grpChg>
        <pc:picChg chg="mod">
          <ac:chgData name="Smetanová, Radka" userId="3cd5dd29-66b2-4127-b2d5-b2827dc8c452" providerId="ADAL" clId="{71DBEF24-42A7-4C19-951C-D1CA6527C5DE}" dt="2023-02-19T21:24:50.014" v="65" actId="1076"/>
          <ac:picMkLst>
            <pc:docMk/>
            <pc:sldMk cId="3488125702" sldId="259"/>
            <ac:picMk id="4" creationId="{18C4F35A-5F42-4133-B5E5-1CD83C12CC48}"/>
          </ac:picMkLst>
        </pc:picChg>
      </pc:sldChg>
      <pc:sldChg chg="addSp delSp modSp mod">
        <pc:chgData name="Smetanová, Radka" userId="3cd5dd29-66b2-4127-b2d5-b2827dc8c452" providerId="ADAL" clId="{71DBEF24-42A7-4C19-951C-D1CA6527C5DE}" dt="2023-02-19T21:23:31.512" v="48" actId="27636"/>
        <pc:sldMkLst>
          <pc:docMk/>
          <pc:sldMk cId="3409931334" sldId="261"/>
        </pc:sldMkLst>
        <pc:spChg chg="mod">
          <ac:chgData name="Smetanová, Radka" userId="3cd5dd29-66b2-4127-b2d5-b2827dc8c452" providerId="ADAL" clId="{71DBEF24-42A7-4C19-951C-D1CA6527C5DE}" dt="2023-02-19T21:23:23.202" v="43" actId="403"/>
          <ac:spMkLst>
            <pc:docMk/>
            <pc:sldMk cId="3409931334" sldId="261"/>
            <ac:spMk id="2" creationId="{D92AC057-96CF-41F4-A91C-E63954F52BD6}"/>
          </ac:spMkLst>
        </pc:spChg>
        <pc:spChg chg="mod">
          <ac:chgData name="Smetanová, Radka" userId="3cd5dd29-66b2-4127-b2d5-b2827dc8c452" providerId="ADAL" clId="{71DBEF24-42A7-4C19-951C-D1CA6527C5DE}" dt="2023-02-19T21:23:31.512" v="48" actId="27636"/>
          <ac:spMkLst>
            <pc:docMk/>
            <pc:sldMk cId="3409931334" sldId="261"/>
            <ac:spMk id="3" creationId="{80FF857C-86A9-4F93-9785-28BF64D95DEC}"/>
          </ac:spMkLst>
        </pc:spChg>
        <pc:spChg chg="del">
          <ac:chgData name="Smetanová, Radka" userId="3cd5dd29-66b2-4127-b2d5-b2827dc8c452" providerId="ADAL" clId="{71DBEF24-42A7-4C19-951C-D1CA6527C5DE}" dt="2023-02-19T21:23:18.735" v="40" actId="26606"/>
          <ac:spMkLst>
            <pc:docMk/>
            <pc:sldMk cId="3409931334" sldId="261"/>
            <ac:spMk id="10" creationId="{72CD369A-5284-45B1-B107-702483A8BD98}"/>
          </ac:spMkLst>
        </pc:spChg>
        <pc:spChg chg="add">
          <ac:chgData name="Smetanová, Radka" userId="3cd5dd29-66b2-4127-b2d5-b2827dc8c452" providerId="ADAL" clId="{71DBEF24-42A7-4C19-951C-D1CA6527C5DE}" dt="2023-02-19T21:23:18.735" v="40" actId="26606"/>
          <ac:spMkLst>
            <pc:docMk/>
            <pc:sldMk cId="3409931334" sldId="261"/>
            <ac:spMk id="125" creationId="{11AC88F6-55CB-496B-8AD8-9ABD2E6E3BFA}"/>
          </ac:spMkLst>
        </pc:spChg>
        <pc:spChg chg="add">
          <ac:chgData name="Smetanová, Radka" userId="3cd5dd29-66b2-4127-b2d5-b2827dc8c452" providerId="ADAL" clId="{71DBEF24-42A7-4C19-951C-D1CA6527C5DE}" dt="2023-02-19T21:23:18.735" v="40" actId="26606"/>
          <ac:spMkLst>
            <pc:docMk/>
            <pc:sldMk cId="3409931334" sldId="261"/>
            <ac:spMk id="127" creationId="{969239DF-EAA4-47C3-B4E3-79C6BCB243F5}"/>
          </ac:spMkLst>
        </pc:spChg>
        <pc:grpChg chg="del">
          <ac:chgData name="Smetanová, Radka" userId="3cd5dd29-66b2-4127-b2d5-b2827dc8c452" providerId="ADAL" clId="{71DBEF24-42A7-4C19-951C-D1CA6527C5DE}" dt="2023-02-19T21:23:18.735" v="40" actId="26606"/>
          <ac:grpSpMkLst>
            <pc:docMk/>
            <pc:sldMk cId="3409931334" sldId="261"/>
            <ac:grpSpMk id="12" creationId="{FD435E13-4F33-4353-A24E-D37F378524B0}"/>
          </ac:grpSpMkLst>
        </pc:grpChg>
        <pc:grpChg chg="add">
          <ac:chgData name="Smetanová, Radka" userId="3cd5dd29-66b2-4127-b2d5-b2827dc8c452" providerId="ADAL" clId="{71DBEF24-42A7-4C19-951C-D1CA6527C5DE}" dt="2023-02-19T21:23:18.735" v="40" actId="26606"/>
          <ac:grpSpMkLst>
            <pc:docMk/>
            <pc:sldMk cId="3409931334" sldId="261"/>
            <ac:grpSpMk id="129" creationId="{3389B237-4CAB-4403-A95C-C04D71F4B420}"/>
          </ac:grpSpMkLst>
        </pc:grpChg>
        <pc:picChg chg="del">
          <ac:chgData name="Smetanová, Radka" userId="3cd5dd29-66b2-4127-b2d5-b2827dc8c452" providerId="ADAL" clId="{71DBEF24-42A7-4C19-951C-D1CA6527C5DE}" dt="2023-02-19T21:23:12.368" v="38" actId="478"/>
          <ac:picMkLst>
            <pc:docMk/>
            <pc:sldMk cId="3409931334" sldId="261"/>
            <ac:picMk id="7" creationId="{27022CA5-3562-4F6A-A34D-5B6E7D51602E}"/>
          </ac:picMkLst>
        </pc:picChg>
        <pc:picChg chg="add mod">
          <ac:chgData name="Smetanová, Radka" userId="3cd5dd29-66b2-4127-b2d5-b2827dc8c452" providerId="ADAL" clId="{71DBEF24-42A7-4C19-951C-D1CA6527C5DE}" dt="2023-02-19T21:23:18.735" v="40" actId="26606"/>
          <ac:picMkLst>
            <pc:docMk/>
            <pc:sldMk cId="3409931334" sldId="261"/>
            <ac:picMk id="120" creationId="{7793A2D5-8072-4023-A5CD-2A39885761FB}"/>
          </ac:picMkLst>
        </pc:picChg>
      </pc:sldChg>
      <pc:sldChg chg="addSp delSp modSp mod">
        <pc:chgData name="Smetanová, Radka" userId="3cd5dd29-66b2-4127-b2d5-b2827dc8c452" providerId="ADAL" clId="{71DBEF24-42A7-4C19-951C-D1CA6527C5DE}" dt="2023-02-19T21:40:58.609" v="630" actId="1076"/>
        <pc:sldMkLst>
          <pc:docMk/>
          <pc:sldMk cId="575339454" sldId="265"/>
        </pc:sldMkLst>
        <pc:spChg chg="mod">
          <ac:chgData name="Smetanová, Radka" userId="3cd5dd29-66b2-4127-b2d5-b2827dc8c452" providerId="ADAL" clId="{71DBEF24-42A7-4C19-951C-D1CA6527C5DE}" dt="2023-02-19T21:40:18.390" v="621" actId="403"/>
          <ac:spMkLst>
            <pc:docMk/>
            <pc:sldMk cId="575339454" sldId="265"/>
            <ac:spMk id="2" creationId="{85E0B3A0-5C81-4691-A359-8A7C699C6F53}"/>
          </ac:spMkLst>
        </pc:spChg>
        <pc:spChg chg="mod">
          <ac:chgData name="Smetanová, Radka" userId="3cd5dd29-66b2-4127-b2d5-b2827dc8c452" providerId="ADAL" clId="{71DBEF24-42A7-4C19-951C-D1CA6527C5DE}" dt="2023-02-19T21:40:35.249" v="627" actId="403"/>
          <ac:spMkLst>
            <pc:docMk/>
            <pc:sldMk cId="575339454" sldId="265"/>
            <ac:spMk id="3" creationId="{A195444F-6408-47C8-9A81-A19D175D0B44}"/>
          </ac:spMkLst>
        </pc:spChg>
        <pc:spChg chg="del">
          <ac:chgData name="Smetanová, Radka" userId="3cd5dd29-66b2-4127-b2d5-b2827dc8c452" providerId="ADAL" clId="{71DBEF24-42A7-4C19-951C-D1CA6527C5DE}" dt="2023-02-19T21:40:13.229" v="619" actId="26606"/>
          <ac:spMkLst>
            <pc:docMk/>
            <pc:sldMk cId="575339454" sldId="265"/>
            <ac:spMk id="69" creationId="{945D478C-A9A5-4832-89D8-703607711BB1}"/>
          </ac:spMkLst>
        </pc:spChg>
        <pc:spChg chg="del">
          <ac:chgData name="Smetanová, Radka" userId="3cd5dd29-66b2-4127-b2d5-b2827dc8c452" providerId="ADAL" clId="{71DBEF24-42A7-4C19-951C-D1CA6527C5DE}" dt="2023-02-19T21:40:13.229" v="619" actId="26606"/>
          <ac:spMkLst>
            <pc:docMk/>
            <pc:sldMk cId="575339454" sldId="265"/>
            <ac:spMk id="71" creationId="{0FB7F7C0-216C-466B-8AF5-7744BB34005C}"/>
          </ac:spMkLst>
        </pc:spChg>
        <pc:spChg chg="add">
          <ac:chgData name="Smetanová, Radka" userId="3cd5dd29-66b2-4127-b2d5-b2827dc8c452" providerId="ADAL" clId="{71DBEF24-42A7-4C19-951C-D1CA6527C5DE}" dt="2023-02-19T21:40:13.229" v="619" actId="26606"/>
          <ac:spMkLst>
            <pc:docMk/>
            <pc:sldMk cId="575339454" sldId="265"/>
            <ac:spMk id="221" creationId="{945D478C-A9A5-4832-89D8-703607711BB1}"/>
          </ac:spMkLst>
        </pc:spChg>
        <pc:spChg chg="add">
          <ac:chgData name="Smetanová, Radka" userId="3cd5dd29-66b2-4127-b2d5-b2827dc8c452" providerId="ADAL" clId="{71DBEF24-42A7-4C19-951C-D1CA6527C5DE}" dt="2023-02-19T21:40:13.229" v="619" actId="26606"/>
          <ac:spMkLst>
            <pc:docMk/>
            <pc:sldMk cId="575339454" sldId="265"/>
            <ac:spMk id="223" creationId="{0FB7F7C0-216C-466B-8AF5-7744BB34005C}"/>
          </ac:spMkLst>
        </pc:spChg>
        <pc:grpChg chg="del">
          <ac:chgData name="Smetanová, Radka" userId="3cd5dd29-66b2-4127-b2d5-b2827dc8c452" providerId="ADAL" clId="{71DBEF24-42A7-4C19-951C-D1CA6527C5DE}" dt="2023-02-19T21:40:13.229" v="619" actId="26606"/>
          <ac:grpSpMkLst>
            <pc:docMk/>
            <pc:sldMk cId="575339454" sldId="265"/>
            <ac:grpSpMk id="10" creationId="{71AFD227-869A-489C-A9B5-3F0498DF3C0C}"/>
          </ac:grpSpMkLst>
        </pc:grpChg>
        <pc:grpChg chg="del">
          <ac:chgData name="Smetanová, Radka" userId="3cd5dd29-66b2-4127-b2d5-b2827dc8c452" providerId="ADAL" clId="{71DBEF24-42A7-4C19-951C-D1CA6527C5DE}" dt="2023-02-19T21:40:13.229" v="619" actId="26606"/>
          <ac:grpSpMkLst>
            <pc:docMk/>
            <pc:sldMk cId="575339454" sldId="265"/>
            <ac:grpSpMk id="73" creationId="{5020A6AE-B717-4124-91F1-AB61221C71D2}"/>
          </ac:grpSpMkLst>
        </pc:grpChg>
        <pc:grpChg chg="add">
          <ac:chgData name="Smetanová, Radka" userId="3cd5dd29-66b2-4127-b2d5-b2827dc8c452" providerId="ADAL" clId="{71DBEF24-42A7-4C19-951C-D1CA6527C5DE}" dt="2023-02-19T21:40:13.229" v="619" actId="26606"/>
          <ac:grpSpMkLst>
            <pc:docMk/>
            <pc:sldMk cId="575339454" sldId="265"/>
            <ac:grpSpMk id="162" creationId="{71AFD227-869A-489C-A9B5-3F0498DF3C0C}"/>
          </ac:grpSpMkLst>
        </pc:grpChg>
        <pc:grpChg chg="add">
          <ac:chgData name="Smetanová, Radka" userId="3cd5dd29-66b2-4127-b2d5-b2827dc8c452" providerId="ADAL" clId="{71DBEF24-42A7-4C19-951C-D1CA6527C5DE}" dt="2023-02-19T21:40:13.229" v="619" actId="26606"/>
          <ac:grpSpMkLst>
            <pc:docMk/>
            <pc:sldMk cId="575339454" sldId="265"/>
            <ac:grpSpMk id="225" creationId="{5020A6AE-B717-4124-91F1-AB61221C71D2}"/>
          </ac:grpSpMkLst>
        </pc:grpChg>
        <pc:picChg chg="mod">
          <ac:chgData name="Smetanová, Radka" userId="3cd5dd29-66b2-4127-b2d5-b2827dc8c452" providerId="ADAL" clId="{71DBEF24-42A7-4C19-951C-D1CA6527C5DE}" dt="2023-02-19T21:40:58.609" v="630" actId="1076"/>
          <ac:picMkLst>
            <pc:docMk/>
            <pc:sldMk cId="575339454" sldId="265"/>
            <ac:picMk id="5" creationId="{E362E9D3-111E-4A4A-97D4-3D05AD57FA35}"/>
          </ac:picMkLst>
        </pc:picChg>
      </pc:sldChg>
      <pc:sldChg chg="del">
        <pc:chgData name="Smetanová, Radka" userId="3cd5dd29-66b2-4127-b2d5-b2827dc8c452" providerId="ADAL" clId="{71DBEF24-42A7-4C19-951C-D1CA6527C5DE}" dt="2023-02-19T21:27:26.590" v="110" actId="47"/>
        <pc:sldMkLst>
          <pc:docMk/>
          <pc:sldMk cId="1499101093" sldId="267"/>
        </pc:sldMkLst>
      </pc:sldChg>
      <pc:sldChg chg="del">
        <pc:chgData name="Smetanová, Radka" userId="3cd5dd29-66b2-4127-b2d5-b2827dc8c452" providerId="ADAL" clId="{71DBEF24-42A7-4C19-951C-D1CA6527C5DE}" dt="2023-02-19T21:30:25.254" v="113" actId="47"/>
        <pc:sldMkLst>
          <pc:docMk/>
          <pc:sldMk cId="663945244" sldId="270"/>
        </pc:sldMkLst>
      </pc:sldChg>
      <pc:sldChg chg="delSp modSp add mod setBg delDesignElem">
        <pc:chgData name="Smetanová, Radka" userId="3cd5dd29-66b2-4127-b2d5-b2827dc8c452" providerId="ADAL" clId="{71DBEF24-42A7-4C19-951C-D1CA6527C5DE}" dt="2023-02-19T21:41:21.476" v="654" actId="5793"/>
        <pc:sldMkLst>
          <pc:docMk/>
          <pc:sldMk cId="3399040794" sldId="271"/>
        </pc:sldMkLst>
        <pc:spChg chg="mod">
          <ac:chgData name="Smetanová, Radka" userId="3cd5dd29-66b2-4127-b2d5-b2827dc8c452" providerId="ADAL" clId="{71DBEF24-42A7-4C19-951C-D1CA6527C5DE}" dt="2023-02-19T21:41:21.476" v="654" actId="5793"/>
          <ac:spMkLst>
            <pc:docMk/>
            <pc:sldMk cId="3399040794" sldId="271"/>
            <ac:spMk id="3" creationId="{9C8A1656-23D4-40EE-B162-837A68B1EF7F}"/>
          </ac:spMkLst>
        </pc:spChg>
        <pc:spChg chg="del">
          <ac:chgData name="Smetanová, Radka" userId="3cd5dd29-66b2-4127-b2d5-b2827dc8c452" providerId="ADAL" clId="{71DBEF24-42A7-4C19-951C-D1CA6527C5DE}" dt="2023-02-19T21:23:51.363" v="51"/>
          <ac:spMkLst>
            <pc:docMk/>
            <pc:sldMk cId="3399040794" sldId="271"/>
            <ac:spMk id="8" creationId="{F13C74B1-5B17-4795-BED0-7140497B445A}"/>
          </ac:spMkLst>
        </pc:spChg>
        <pc:spChg chg="del">
          <ac:chgData name="Smetanová, Radka" userId="3cd5dd29-66b2-4127-b2d5-b2827dc8c452" providerId="ADAL" clId="{71DBEF24-42A7-4C19-951C-D1CA6527C5DE}" dt="2023-02-19T21:23:51.363" v="51"/>
          <ac:spMkLst>
            <pc:docMk/>
            <pc:sldMk cId="3399040794" sldId="271"/>
            <ac:spMk id="9" creationId="{D4974D33-8DC5-464E-8C6D-BE58F0669C17}"/>
          </ac:spMkLst>
        </pc:spChg>
      </pc:sldChg>
      <pc:sldChg chg="delSp modSp add mod setBg delDesignElem">
        <pc:chgData name="Smetanová, Radka" userId="3cd5dd29-66b2-4127-b2d5-b2827dc8c452" providerId="ADAL" clId="{71DBEF24-42A7-4C19-951C-D1CA6527C5DE}" dt="2023-02-25T19:32:41.307" v="660" actId="20577"/>
        <pc:sldMkLst>
          <pc:docMk/>
          <pc:sldMk cId="3350529767" sldId="273"/>
        </pc:sldMkLst>
        <pc:spChg chg="mod">
          <ac:chgData name="Smetanová, Radka" userId="3cd5dd29-66b2-4127-b2d5-b2827dc8c452" providerId="ADAL" clId="{71DBEF24-42A7-4C19-951C-D1CA6527C5DE}" dt="2023-02-19T21:26:25.639" v="108" actId="14100"/>
          <ac:spMkLst>
            <pc:docMk/>
            <pc:sldMk cId="3350529767" sldId="273"/>
            <ac:spMk id="5" creationId="{57EB2D68-E5B7-4BA2-9679-2FA7B056B37E}"/>
          </ac:spMkLst>
        </pc:spChg>
        <pc:spChg chg="del">
          <ac:chgData name="Smetanová, Radka" userId="3cd5dd29-66b2-4127-b2d5-b2827dc8c452" providerId="ADAL" clId="{71DBEF24-42A7-4C19-951C-D1CA6527C5DE}" dt="2023-02-19T21:25:43.722" v="103"/>
          <ac:spMkLst>
            <pc:docMk/>
            <pc:sldMk cId="3350529767" sldId="273"/>
            <ac:spMk id="10" creationId="{100EDD19-6802-4EC3-95CE-CFFAB042CFD6}"/>
          </ac:spMkLst>
        </pc:spChg>
        <pc:spChg chg="del">
          <ac:chgData name="Smetanová, Radka" userId="3cd5dd29-66b2-4127-b2d5-b2827dc8c452" providerId="ADAL" clId="{71DBEF24-42A7-4C19-951C-D1CA6527C5DE}" dt="2023-02-19T21:25:43.722" v="103"/>
          <ac:spMkLst>
            <pc:docMk/>
            <pc:sldMk cId="3350529767" sldId="273"/>
            <ac:spMk id="12" creationId="{DB17E863-922E-4C26-BD64-E8FD41D28661}"/>
          </ac:spMkLst>
        </pc:spChg>
        <pc:spChg chg="mod">
          <ac:chgData name="Smetanová, Radka" userId="3cd5dd29-66b2-4127-b2d5-b2827dc8c452" providerId="ADAL" clId="{71DBEF24-42A7-4C19-951C-D1CA6527C5DE}" dt="2023-02-25T19:32:41.307" v="660" actId="20577"/>
          <ac:spMkLst>
            <pc:docMk/>
            <pc:sldMk cId="3350529767" sldId="273"/>
            <ac:spMk id="14" creationId="{12F46E64-CD02-4E84-8221-4226F2A9982A}"/>
          </ac:spMkLst>
        </pc:spChg>
        <pc:spChg chg="mod">
          <ac:chgData name="Smetanová, Radka" userId="3cd5dd29-66b2-4127-b2d5-b2827dc8c452" providerId="ADAL" clId="{71DBEF24-42A7-4C19-951C-D1CA6527C5DE}" dt="2023-02-19T21:26:00.392" v="104" actId="1076"/>
          <ac:spMkLst>
            <pc:docMk/>
            <pc:sldMk cId="3350529767" sldId="273"/>
            <ac:spMk id="15" creationId="{32E55ED5-31FB-420C-BBB6-A1427878D36E}"/>
          </ac:spMkLst>
        </pc:spChg>
        <pc:spChg chg="mod">
          <ac:chgData name="Smetanová, Radka" userId="3cd5dd29-66b2-4127-b2d5-b2827dc8c452" providerId="ADAL" clId="{71DBEF24-42A7-4C19-951C-D1CA6527C5DE}" dt="2023-02-19T21:26:05.705" v="105" actId="1076"/>
          <ac:spMkLst>
            <pc:docMk/>
            <pc:sldMk cId="3350529767" sldId="273"/>
            <ac:spMk id="16" creationId="{BA082EFB-ED57-4F44-A189-D867D5A9A367}"/>
          </ac:spMkLst>
        </pc:spChg>
      </pc:sldChg>
      <pc:sldChg chg="addSp modSp new mod modAnim">
        <pc:chgData name="Smetanová, Radka" userId="3cd5dd29-66b2-4127-b2d5-b2827dc8c452" providerId="ADAL" clId="{71DBEF24-42A7-4C19-951C-D1CA6527C5DE}" dt="2023-02-19T21:33:45.063" v="461"/>
        <pc:sldMkLst>
          <pc:docMk/>
          <pc:sldMk cId="1022978201" sldId="274"/>
        </pc:sldMkLst>
        <pc:spChg chg="mod">
          <ac:chgData name="Smetanová, Radka" userId="3cd5dd29-66b2-4127-b2d5-b2827dc8c452" providerId="ADAL" clId="{71DBEF24-42A7-4C19-951C-D1CA6527C5DE}" dt="2023-02-19T21:31:28.284" v="147" actId="14100"/>
          <ac:spMkLst>
            <pc:docMk/>
            <pc:sldMk cId="1022978201" sldId="274"/>
            <ac:spMk id="2" creationId="{5064F492-51FD-4A70-A379-C36F48A92D56}"/>
          </ac:spMkLst>
        </pc:spChg>
        <pc:spChg chg="mod">
          <ac:chgData name="Smetanová, Radka" userId="3cd5dd29-66b2-4127-b2d5-b2827dc8c452" providerId="ADAL" clId="{71DBEF24-42A7-4C19-951C-D1CA6527C5DE}" dt="2023-02-19T21:33:00.702" v="427"/>
          <ac:spMkLst>
            <pc:docMk/>
            <pc:sldMk cId="1022978201" sldId="274"/>
            <ac:spMk id="3" creationId="{0BE33A47-85F1-4976-BAE4-78B5C34DE528}"/>
          </ac:spMkLst>
        </pc:spChg>
        <pc:spChg chg="add mod">
          <ac:chgData name="Smetanová, Radka" userId="3cd5dd29-66b2-4127-b2d5-b2827dc8c452" providerId="ADAL" clId="{71DBEF24-42A7-4C19-951C-D1CA6527C5DE}" dt="2023-02-19T21:33:29.350" v="459" actId="207"/>
          <ac:spMkLst>
            <pc:docMk/>
            <pc:sldMk cId="1022978201" sldId="274"/>
            <ac:spMk id="4" creationId="{49D88336-E74B-4FE6-9918-06D03FEE0CAE}"/>
          </ac:spMkLst>
        </pc:spChg>
      </pc:sldChg>
      <pc:sldChg chg="addSp modSp new mod modAnim">
        <pc:chgData name="Smetanová, Radka" userId="3cd5dd29-66b2-4127-b2d5-b2827dc8c452" providerId="ADAL" clId="{71DBEF24-42A7-4C19-951C-D1CA6527C5DE}" dt="2023-02-19T21:39:34.276" v="617" actId="14100"/>
        <pc:sldMkLst>
          <pc:docMk/>
          <pc:sldMk cId="2588597712" sldId="275"/>
        </pc:sldMkLst>
        <pc:spChg chg="mod">
          <ac:chgData name="Smetanová, Radka" userId="3cd5dd29-66b2-4127-b2d5-b2827dc8c452" providerId="ADAL" clId="{71DBEF24-42A7-4C19-951C-D1CA6527C5DE}" dt="2023-02-19T21:35:34.394" v="525" actId="14100"/>
          <ac:spMkLst>
            <pc:docMk/>
            <pc:sldMk cId="2588597712" sldId="275"/>
            <ac:spMk id="2" creationId="{CFB9BE9F-FF4A-4B5D-9DA8-85E5947A8CA0}"/>
          </ac:spMkLst>
        </pc:spChg>
        <pc:spChg chg="mod">
          <ac:chgData name="Smetanová, Radka" userId="3cd5dd29-66b2-4127-b2d5-b2827dc8c452" providerId="ADAL" clId="{71DBEF24-42A7-4C19-951C-D1CA6527C5DE}" dt="2023-02-19T21:38:19.070" v="580" actId="14100"/>
          <ac:spMkLst>
            <pc:docMk/>
            <pc:sldMk cId="2588597712" sldId="275"/>
            <ac:spMk id="3" creationId="{5415F203-72CE-4476-945D-586B4EF5D5C1}"/>
          </ac:spMkLst>
        </pc:spChg>
        <pc:spChg chg="add mod">
          <ac:chgData name="Smetanová, Radka" userId="3cd5dd29-66b2-4127-b2d5-b2827dc8c452" providerId="ADAL" clId="{71DBEF24-42A7-4C19-951C-D1CA6527C5DE}" dt="2023-02-19T21:39:34.276" v="617" actId="14100"/>
          <ac:spMkLst>
            <pc:docMk/>
            <pc:sldMk cId="2588597712" sldId="275"/>
            <ac:spMk id="4" creationId="{147A6058-12CF-4CC5-9B85-C542A094281F}"/>
          </ac:spMkLst>
        </pc:spChg>
      </pc:sldChg>
      <pc:sldChg chg="addSp modSp add ord">
        <pc:chgData name="Smetanová, Radka" userId="3cd5dd29-66b2-4127-b2d5-b2827dc8c452" providerId="ADAL" clId="{71DBEF24-42A7-4C19-951C-D1CA6527C5DE}" dt="2023-02-19T21:41:40.115" v="658"/>
        <pc:sldMkLst>
          <pc:docMk/>
          <pc:sldMk cId="2829422408" sldId="276"/>
        </pc:sldMkLst>
        <pc:picChg chg="add mod">
          <ac:chgData name="Smetanová, Radka" userId="3cd5dd29-66b2-4127-b2d5-b2827dc8c452" providerId="ADAL" clId="{71DBEF24-42A7-4C19-951C-D1CA6527C5DE}" dt="2023-02-19T21:41:40.115" v="658"/>
          <ac:picMkLst>
            <pc:docMk/>
            <pc:sldMk cId="2829422408" sldId="276"/>
            <ac:picMk id="6" creationId="{C7008C9F-96BA-4C0A-9EDE-0EC0D588B15E}"/>
          </ac:picMkLst>
        </pc:picChg>
        <pc:picChg chg="add mod">
          <ac:chgData name="Smetanová, Radka" userId="3cd5dd29-66b2-4127-b2d5-b2827dc8c452" providerId="ADAL" clId="{71DBEF24-42A7-4C19-951C-D1CA6527C5DE}" dt="2023-02-19T21:41:40.115" v="658"/>
          <ac:picMkLst>
            <pc:docMk/>
            <pc:sldMk cId="2829422408" sldId="276"/>
            <ac:picMk id="7" creationId="{1ECF3A5A-E0E9-4976-8A52-F3DB3209E63F}"/>
          </ac:picMkLst>
        </pc:picChg>
        <pc:picChg chg="add mod">
          <ac:chgData name="Smetanová, Radka" userId="3cd5dd29-66b2-4127-b2d5-b2827dc8c452" providerId="ADAL" clId="{71DBEF24-42A7-4C19-951C-D1CA6527C5DE}" dt="2023-02-19T21:41:40.115" v="658"/>
          <ac:picMkLst>
            <pc:docMk/>
            <pc:sldMk cId="2829422408" sldId="276"/>
            <ac:picMk id="8" creationId="{DFD81384-794C-4621-A906-D3CD7A585985}"/>
          </ac:picMkLst>
        </pc:picChg>
        <pc:picChg chg="add mod">
          <ac:chgData name="Smetanová, Radka" userId="3cd5dd29-66b2-4127-b2d5-b2827dc8c452" providerId="ADAL" clId="{71DBEF24-42A7-4C19-951C-D1CA6527C5DE}" dt="2023-02-19T21:41:40.115" v="658"/>
          <ac:picMkLst>
            <pc:docMk/>
            <pc:sldMk cId="2829422408" sldId="276"/>
            <ac:picMk id="9" creationId="{81891DDE-9748-4556-AEBB-C1A88A660115}"/>
          </ac:picMkLst>
        </pc:picChg>
        <pc:picChg chg="add mod">
          <ac:chgData name="Smetanová, Radka" userId="3cd5dd29-66b2-4127-b2d5-b2827dc8c452" providerId="ADAL" clId="{71DBEF24-42A7-4C19-951C-D1CA6527C5DE}" dt="2023-02-19T21:41:40.115" v="658"/>
          <ac:picMkLst>
            <pc:docMk/>
            <pc:sldMk cId="2829422408" sldId="276"/>
            <ac:picMk id="10" creationId="{AE86F42C-2EE4-4936-90B9-C2BEBE00675C}"/>
          </ac:picMkLst>
        </pc:picChg>
        <pc:picChg chg="add mod">
          <ac:chgData name="Smetanová, Radka" userId="3cd5dd29-66b2-4127-b2d5-b2827dc8c452" providerId="ADAL" clId="{71DBEF24-42A7-4C19-951C-D1CA6527C5DE}" dt="2023-02-19T21:41:40.115" v="658"/>
          <ac:picMkLst>
            <pc:docMk/>
            <pc:sldMk cId="2829422408" sldId="276"/>
            <ac:picMk id="11" creationId="{352E2D51-E70D-4E4B-98CA-4244F32A5DA4}"/>
          </ac:picMkLst>
        </pc:picChg>
      </pc:sldChg>
    </pc:docChg>
  </pc:docChgLst>
  <pc:docChgLst>
    <pc:chgData name="Smetanová, Radka" userId="3cd5dd29-66b2-4127-b2d5-b2827dc8c452" providerId="ADAL" clId="{E262D0BF-5779-483D-82AF-4E2A66F336EB}"/>
    <pc:docChg chg="custSel addSld modSld">
      <pc:chgData name="Smetanová, Radka" userId="3cd5dd29-66b2-4127-b2d5-b2827dc8c452" providerId="ADAL" clId="{E262D0BF-5779-483D-82AF-4E2A66F336EB}" dt="2024-03-05T06:26:29.223" v="301" actId="1036"/>
      <pc:docMkLst>
        <pc:docMk/>
      </pc:docMkLst>
      <pc:sldChg chg="addSp delSp modSp mod">
        <pc:chgData name="Smetanová, Radka" userId="3cd5dd29-66b2-4127-b2d5-b2827dc8c452" providerId="ADAL" clId="{E262D0BF-5779-483D-82AF-4E2A66F336EB}" dt="2024-03-05T06:26:29.223" v="301" actId="1036"/>
        <pc:sldMkLst>
          <pc:docMk/>
          <pc:sldMk cId="1579688956" sldId="306"/>
        </pc:sldMkLst>
        <pc:spChg chg="add del">
          <ac:chgData name="Smetanová, Radka" userId="3cd5dd29-66b2-4127-b2d5-b2827dc8c452" providerId="ADAL" clId="{E262D0BF-5779-483D-82AF-4E2A66F336EB}" dt="2024-03-05T06:25:50.717" v="277" actId="478"/>
          <ac:spMkLst>
            <pc:docMk/>
            <pc:sldMk cId="1579688956" sldId="306"/>
            <ac:spMk id="4" creationId="{F8FA5353-56AF-669A-CA7A-8410CF8D8E68}"/>
          </ac:spMkLst>
        </pc:spChg>
        <pc:graphicFrameChg chg="del">
          <ac:chgData name="Smetanová, Radka" userId="3cd5dd29-66b2-4127-b2d5-b2827dc8c452" providerId="ADAL" clId="{E262D0BF-5779-483D-82AF-4E2A66F336EB}" dt="2024-03-05T06:23:22.785" v="275" actId="478"/>
          <ac:graphicFrameMkLst>
            <pc:docMk/>
            <pc:sldMk cId="1579688956" sldId="306"/>
            <ac:graphicFrameMk id="11" creationId="{707B6E7C-BAFB-482D-B4AA-482F4C2EDE80}"/>
          </ac:graphicFrameMkLst>
        </pc:graphicFrameChg>
        <pc:picChg chg="add mod">
          <ac:chgData name="Smetanová, Radka" userId="3cd5dd29-66b2-4127-b2d5-b2827dc8c452" providerId="ADAL" clId="{E262D0BF-5779-483D-82AF-4E2A66F336EB}" dt="2024-03-05T06:26:21.397" v="295" actId="1037"/>
          <ac:picMkLst>
            <pc:docMk/>
            <pc:sldMk cId="1579688956" sldId="306"/>
            <ac:picMk id="5" creationId="{5336E7C9-0D58-E680-BE90-8DAF6FB552ED}"/>
          </ac:picMkLst>
        </pc:picChg>
        <pc:picChg chg="mod">
          <ac:chgData name="Smetanová, Radka" userId="3cd5dd29-66b2-4127-b2d5-b2827dc8c452" providerId="ADAL" clId="{E262D0BF-5779-483D-82AF-4E2A66F336EB}" dt="2024-03-05T06:26:29.223" v="301" actId="1036"/>
          <ac:picMkLst>
            <pc:docMk/>
            <pc:sldMk cId="1579688956" sldId="306"/>
            <ac:picMk id="1026" creationId="{FBB05388-CC6C-4003-A16D-B3F2D91C724B}"/>
          </ac:picMkLst>
        </pc:picChg>
      </pc:sldChg>
      <pc:sldChg chg="addSp modSp new mod setBg">
        <pc:chgData name="Smetanová, Radka" userId="3cd5dd29-66b2-4127-b2d5-b2827dc8c452" providerId="ADAL" clId="{E262D0BF-5779-483D-82AF-4E2A66F336EB}" dt="2024-03-05T06:23:11.334" v="274" actId="1038"/>
        <pc:sldMkLst>
          <pc:docMk/>
          <pc:sldMk cId="3265302005" sldId="308"/>
        </pc:sldMkLst>
        <pc:spChg chg="mod">
          <ac:chgData name="Smetanová, Radka" userId="3cd5dd29-66b2-4127-b2d5-b2827dc8c452" providerId="ADAL" clId="{E262D0BF-5779-483D-82AF-4E2A66F336EB}" dt="2024-03-05T06:20:03.261" v="24" actId="403"/>
          <ac:spMkLst>
            <pc:docMk/>
            <pc:sldMk cId="3265302005" sldId="308"/>
            <ac:spMk id="2" creationId="{756B72E8-AE2F-4345-75F6-D21C45BA77FF}"/>
          </ac:spMkLst>
        </pc:spChg>
        <pc:spChg chg="mod">
          <ac:chgData name="Smetanová, Radka" userId="3cd5dd29-66b2-4127-b2d5-b2827dc8c452" providerId="ADAL" clId="{E262D0BF-5779-483D-82AF-4E2A66F336EB}" dt="2024-03-05T06:22:26.031" v="98" actId="20577"/>
          <ac:spMkLst>
            <pc:docMk/>
            <pc:sldMk cId="3265302005" sldId="308"/>
            <ac:spMk id="3" creationId="{12B2A54D-D5D4-C42B-247C-424BB54CB2A5}"/>
          </ac:spMkLst>
        </pc:spChg>
        <pc:spChg chg="add mod">
          <ac:chgData name="Smetanová, Radka" userId="3cd5dd29-66b2-4127-b2d5-b2827dc8c452" providerId="ADAL" clId="{E262D0BF-5779-483D-82AF-4E2A66F336EB}" dt="2024-03-05T06:20:57.503" v="36" actId="1076"/>
          <ac:spMkLst>
            <pc:docMk/>
            <pc:sldMk cId="3265302005" sldId="308"/>
            <ac:spMk id="4" creationId="{2402016B-4E09-E599-82FD-83AFB958B4A4}"/>
          </ac:spMkLst>
        </pc:spChg>
        <pc:spChg chg="add mod">
          <ac:chgData name="Smetanová, Radka" userId="3cd5dd29-66b2-4127-b2d5-b2827dc8c452" providerId="ADAL" clId="{E262D0BF-5779-483D-82AF-4E2A66F336EB}" dt="2024-03-05T06:22:32.265" v="113" actId="1037"/>
          <ac:spMkLst>
            <pc:docMk/>
            <pc:sldMk cId="3265302005" sldId="308"/>
            <ac:spMk id="5" creationId="{538B3F27-DEBF-A898-6C8D-81E6C19C3B22}"/>
          </ac:spMkLst>
        </pc:spChg>
        <pc:spChg chg="add mod">
          <ac:chgData name="Smetanová, Radka" userId="3cd5dd29-66b2-4127-b2d5-b2827dc8c452" providerId="ADAL" clId="{E262D0BF-5779-483D-82AF-4E2A66F336EB}" dt="2024-03-05T06:22:37.748" v="134" actId="1038"/>
          <ac:spMkLst>
            <pc:docMk/>
            <pc:sldMk cId="3265302005" sldId="308"/>
            <ac:spMk id="6" creationId="{993E5E08-9713-B60D-E9F3-1FCED2C22024}"/>
          </ac:spMkLst>
        </pc:spChg>
        <pc:spChg chg="add mod">
          <ac:chgData name="Smetanová, Radka" userId="3cd5dd29-66b2-4127-b2d5-b2827dc8c452" providerId="ADAL" clId="{E262D0BF-5779-483D-82AF-4E2A66F336EB}" dt="2024-03-05T06:22:43.481" v="152" actId="1035"/>
          <ac:spMkLst>
            <pc:docMk/>
            <pc:sldMk cId="3265302005" sldId="308"/>
            <ac:spMk id="7" creationId="{95AC5885-D786-3B1B-0506-4AD6260D3198}"/>
          </ac:spMkLst>
        </pc:spChg>
        <pc:spChg chg="add">
          <ac:chgData name="Smetanová, Radka" userId="3cd5dd29-66b2-4127-b2d5-b2827dc8c452" providerId="ADAL" clId="{E262D0BF-5779-483D-82AF-4E2A66F336EB}" dt="2024-03-05T06:19:45.546" v="15" actId="26606"/>
          <ac:spMkLst>
            <pc:docMk/>
            <pc:sldMk cId="3265302005" sldId="308"/>
            <ac:spMk id="8" creationId="{368CBA64-7743-4C5C-83B8-655DE14502ED}"/>
          </ac:spMkLst>
        </pc:spChg>
        <pc:spChg chg="add mod">
          <ac:chgData name="Smetanová, Radka" userId="3cd5dd29-66b2-4127-b2d5-b2827dc8c452" providerId="ADAL" clId="{E262D0BF-5779-483D-82AF-4E2A66F336EB}" dt="2024-03-05T06:22:52.619" v="187" actId="1035"/>
          <ac:spMkLst>
            <pc:docMk/>
            <pc:sldMk cId="3265302005" sldId="308"/>
            <ac:spMk id="9" creationId="{945AF199-94C4-58DE-4097-2834DE15B0E1}"/>
          </ac:spMkLst>
        </pc:spChg>
        <pc:spChg chg="add mod">
          <ac:chgData name="Smetanová, Radka" userId="3cd5dd29-66b2-4127-b2d5-b2827dc8c452" providerId="ADAL" clId="{E262D0BF-5779-483D-82AF-4E2A66F336EB}" dt="2024-03-05T06:23:00.586" v="226" actId="1035"/>
          <ac:spMkLst>
            <pc:docMk/>
            <pc:sldMk cId="3265302005" sldId="308"/>
            <ac:spMk id="84" creationId="{659841B3-E42B-66BE-7470-36CE40FE9E35}"/>
          </ac:spMkLst>
        </pc:spChg>
        <pc:spChg chg="add mod">
          <ac:chgData name="Smetanová, Radka" userId="3cd5dd29-66b2-4127-b2d5-b2827dc8c452" providerId="ADAL" clId="{E262D0BF-5779-483D-82AF-4E2A66F336EB}" dt="2024-03-05T06:23:05.132" v="243" actId="1037"/>
          <ac:spMkLst>
            <pc:docMk/>
            <pc:sldMk cId="3265302005" sldId="308"/>
            <ac:spMk id="160" creationId="{83E6A095-502A-FD73-DB4F-4E91A7A59E6E}"/>
          </ac:spMkLst>
        </pc:spChg>
        <pc:spChg chg="add">
          <ac:chgData name="Smetanová, Radka" userId="3cd5dd29-66b2-4127-b2d5-b2827dc8c452" providerId="ADAL" clId="{E262D0BF-5779-483D-82AF-4E2A66F336EB}" dt="2024-03-05T06:19:45.546" v="15" actId="26606"/>
          <ac:spMkLst>
            <pc:docMk/>
            <pc:sldMk cId="3265302005" sldId="308"/>
            <ac:spMk id="161" creationId="{B4CE0640-B5AC-420F-A979-4701983D46CE}"/>
          </ac:spMkLst>
        </pc:spChg>
        <pc:spChg chg="add mod">
          <ac:chgData name="Smetanová, Radka" userId="3cd5dd29-66b2-4127-b2d5-b2827dc8c452" providerId="ADAL" clId="{E262D0BF-5779-483D-82AF-4E2A66F336EB}" dt="2024-03-05T06:23:11.334" v="274" actId="1038"/>
          <ac:spMkLst>
            <pc:docMk/>
            <pc:sldMk cId="3265302005" sldId="308"/>
            <ac:spMk id="162" creationId="{F7E6CD3A-11E7-2D71-D0FC-9D567785370B}"/>
          </ac:spMkLst>
        </pc:spChg>
        <pc:grpChg chg="add">
          <ac:chgData name="Smetanová, Radka" userId="3cd5dd29-66b2-4127-b2d5-b2827dc8c452" providerId="ADAL" clId="{E262D0BF-5779-483D-82AF-4E2A66F336EB}" dt="2024-03-05T06:19:45.546" v="15" actId="26606"/>
          <ac:grpSpMkLst>
            <pc:docMk/>
            <pc:sldMk cId="3265302005" sldId="308"/>
            <ac:grpSpMk id="10" creationId="{12153040-1C1F-4962-9E5D-0793F73FC5CB}"/>
          </ac:grpSpMkLst>
        </pc:grpChg>
        <pc:grpChg chg="add">
          <ac:chgData name="Smetanová, Radka" userId="3cd5dd29-66b2-4127-b2d5-b2827dc8c452" providerId="ADAL" clId="{E262D0BF-5779-483D-82AF-4E2A66F336EB}" dt="2024-03-05T06:19:45.546" v="15" actId="26606"/>
          <ac:grpSpMkLst>
            <pc:docMk/>
            <pc:sldMk cId="3265302005" sldId="308"/>
            <ac:grpSpMk id="85" creationId="{9E420B60-EB39-4544-87CE-09C5D7DE30C7}"/>
          </ac:grpSpMkLst>
        </pc:grpChg>
      </pc:sldChg>
    </pc:docChg>
  </pc:docChgLst>
  <pc:docChgLst>
    <pc:chgData name="Smetanová, Radka" userId="3cd5dd29-66b2-4127-b2d5-b2827dc8c452" providerId="ADAL" clId="{C10732B9-CD2D-4B69-92BB-8130AE451D1C}"/>
    <pc:docChg chg="custSel modSld">
      <pc:chgData name="Smetanová, Radka" userId="3cd5dd29-66b2-4127-b2d5-b2827dc8c452" providerId="ADAL" clId="{C10732B9-CD2D-4B69-92BB-8130AE451D1C}" dt="2022-02-23T08:27:21.408" v="100" actId="20577"/>
      <pc:docMkLst>
        <pc:docMk/>
      </pc:docMkLst>
      <pc:sldChg chg="modSp mod">
        <pc:chgData name="Smetanová, Radka" userId="3cd5dd29-66b2-4127-b2d5-b2827dc8c452" providerId="ADAL" clId="{C10732B9-CD2D-4B69-92BB-8130AE451D1C}" dt="2022-02-23T07:46:22.908" v="94" actId="20577"/>
        <pc:sldMkLst>
          <pc:docMk/>
          <pc:sldMk cId="3409931334" sldId="261"/>
        </pc:sldMkLst>
        <pc:spChg chg="mod">
          <ac:chgData name="Smetanová, Radka" userId="3cd5dd29-66b2-4127-b2d5-b2827dc8c452" providerId="ADAL" clId="{C10732B9-CD2D-4B69-92BB-8130AE451D1C}" dt="2022-02-23T07:46:22.908" v="94" actId="20577"/>
          <ac:spMkLst>
            <pc:docMk/>
            <pc:sldMk cId="3409931334" sldId="261"/>
            <ac:spMk id="3" creationId="{80FF857C-86A9-4F93-9785-28BF64D95DEC}"/>
          </ac:spMkLst>
        </pc:spChg>
      </pc:sldChg>
      <pc:sldChg chg="modSp mod">
        <pc:chgData name="Smetanová, Radka" userId="3cd5dd29-66b2-4127-b2d5-b2827dc8c452" providerId="ADAL" clId="{C10732B9-CD2D-4B69-92BB-8130AE451D1C}" dt="2022-02-23T08:27:21.408" v="100" actId="20577"/>
        <pc:sldMkLst>
          <pc:docMk/>
          <pc:sldMk cId="575339454" sldId="265"/>
        </pc:sldMkLst>
        <pc:spChg chg="mod">
          <ac:chgData name="Smetanová, Radka" userId="3cd5dd29-66b2-4127-b2d5-b2827dc8c452" providerId="ADAL" clId="{C10732B9-CD2D-4B69-92BB-8130AE451D1C}" dt="2022-02-23T08:27:21.408" v="100" actId="20577"/>
          <ac:spMkLst>
            <pc:docMk/>
            <pc:sldMk cId="575339454" sldId="265"/>
            <ac:spMk id="3" creationId="{A195444F-6408-47C8-9A81-A19D175D0B44}"/>
          </ac:spMkLst>
        </pc:spChg>
      </pc:sldChg>
      <pc:sldChg chg="modSp modAnim">
        <pc:chgData name="Smetanová, Radka" userId="3cd5dd29-66b2-4127-b2d5-b2827dc8c452" providerId="ADAL" clId="{C10732B9-CD2D-4B69-92BB-8130AE451D1C}" dt="2022-02-23T08:24:22.776" v="98" actId="20577"/>
        <pc:sldMkLst>
          <pc:docMk/>
          <pc:sldMk cId="2633964406" sldId="269"/>
        </pc:sldMkLst>
        <pc:spChg chg="mod">
          <ac:chgData name="Smetanová, Radka" userId="3cd5dd29-66b2-4127-b2d5-b2827dc8c452" providerId="ADAL" clId="{C10732B9-CD2D-4B69-92BB-8130AE451D1C}" dt="2022-02-23T08:24:22.776" v="98" actId="20577"/>
          <ac:spMkLst>
            <pc:docMk/>
            <pc:sldMk cId="2633964406" sldId="269"/>
            <ac:spMk id="154" creationId="{B84C7039-FAEC-42D1-AEBB-05C233A4776C}"/>
          </ac:spMkLst>
        </pc:spChg>
      </pc:sldChg>
    </pc:docChg>
  </pc:docChgLst>
  <pc:docChgLst>
    <pc:chgData name="Smetanová, Radka" userId="3cd5dd29-66b2-4127-b2d5-b2827dc8c452" providerId="ADAL" clId="{47B432C2-95C2-40F2-B5E7-8F272995E9B6}"/>
    <pc:docChg chg="custSel modSld">
      <pc:chgData name="Smetanová, Radka" userId="3cd5dd29-66b2-4127-b2d5-b2827dc8c452" providerId="ADAL" clId="{47B432C2-95C2-40F2-B5E7-8F272995E9B6}" dt="2022-02-21T12:06:21.600" v="5" actId="1076"/>
      <pc:docMkLst>
        <pc:docMk/>
      </pc:docMkLst>
      <pc:sldChg chg="addSp delSp modSp mod setBg">
        <pc:chgData name="Smetanová, Radka" userId="3cd5dd29-66b2-4127-b2d5-b2827dc8c452" providerId="ADAL" clId="{47B432C2-95C2-40F2-B5E7-8F272995E9B6}" dt="2022-02-21T12:06:21.600" v="5" actId="1076"/>
        <pc:sldMkLst>
          <pc:docMk/>
          <pc:sldMk cId="663945244" sldId="270"/>
        </pc:sldMkLst>
        <pc:spChg chg="mod">
          <ac:chgData name="Smetanová, Radka" userId="3cd5dd29-66b2-4127-b2d5-b2827dc8c452" providerId="ADAL" clId="{47B432C2-95C2-40F2-B5E7-8F272995E9B6}" dt="2022-02-21T12:06:15.867" v="3" actId="1076"/>
          <ac:spMkLst>
            <pc:docMk/>
            <pc:sldMk cId="663945244" sldId="270"/>
            <ac:spMk id="2" creationId="{78D68D23-31F2-45AA-A1CE-FA2F354E25F4}"/>
          </ac:spMkLst>
        </pc:spChg>
        <pc:spChg chg="del">
          <ac:chgData name="Smetanová, Radka" userId="3cd5dd29-66b2-4127-b2d5-b2827dc8c452" providerId="ADAL" clId="{47B432C2-95C2-40F2-B5E7-8F272995E9B6}" dt="2022-02-21T12:06:02.436" v="0" actId="931"/>
          <ac:spMkLst>
            <pc:docMk/>
            <pc:sldMk cId="663945244" sldId="270"/>
            <ac:spMk id="3" creationId="{CA3944B4-40EA-4FBA-B6FF-3567A95DEC00}"/>
          </ac:spMkLst>
        </pc:spChg>
        <pc:spChg chg="add">
          <ac:chgData name="Smetanová, Radka" userId="3cd5dd29-66b2-4127-b2d5-b2827dc8c452" providerId="ADAL" clId="{47B432C2-95C2-40F2-B5E7-8F272995E9B6}" dt="2022-02-21T12:06:06.796" v="1" actId="26606"/>
          <ac:spMkLst>
            <pc:docMk/>
            <pc:sldMk cId="663945244" sldId="270"/>
            <ac:spMk id="69" creationId="{945D478C-A9A5-4832-89D8-703607711BB1}"/>
          </ac:spMkLst>
        </pc:spChg>
        <pc:spChg chg="add">
          <ac:chgData name="Smetanová, Radka" userId="3cd5dd29-66b2-4127-b2d5-b2827dc8c452" providerId="ADAL" clId="{47B432C2-95C2-40F2-B5E7-8F272995E9B6}" dt="2022-02-21T12:06:06.796" v="1" actId="26606"/>
          <ac:spMkLst>
            <pc:docMk/>
            <pc:sldMk cId="663945244" sldId="270"/>
            <ac:spMk id="71" creationId="{0FB7F7C0-216C-466B-8AF5-7744BB34005C}"/>
          </ac:spMkLst>
        </pc:spChg>
        <pc:grpChg chg="add">
          <ac:chgData name="Smetanová, Radka" userId="3cd5dd29-66b2-4127-b2d5-b2827dc8c452" providerId="ADAL" clId="{47B432C2-95C2-40F2-B5E7-8F272995E9B6}" dt="2022-02-21T12:06:06.796" v="1" actId="26606"/>
          <ac:grpSpMkLst>
            <pc:docMk/>
            <pc:sldMk cId="663945244" sldId="270"/>
            <ac:grpSpMk id="10" creationId="{71AFD227-869A-489C-A9B5-3F0498DF3C0C}"/>
          </ac:grpSpMkLst>
        </pc:grpChg>
        <pc:grpChg chg="add">
          <ac:chgData name="Smetanová, Radka" userId="3cd5dd29-66b2-4127-b2d5-b2827dc8c452" providerId="ADAL" clId="{47B432C2-95C2-40F2-B5E7-8F272995E9B6}" dt="2022-02-21T12:06:06.796" v="1" actId="26606"/>
          <ac:grpSpMkLst>
            <pc:docMk/>
            <pc:sldMk cId="663945244" sldId="270"/>
            <ac:grpSpMk id="73" creationId="{5020A6AE-B717-4124-91F1-AB61221C71D2}"/>
          </ac:grpSpMkLst>
        </pc:grpChg>
        <pc:picChg chg="add mod">
          <ac:chgData name="Smetanová, Radka" userId="3cd5dd29-66b2-4127-b2d5-b2827dc8c452" providerId="ADAL" clId="{47B432C2-95C2-40F2-B5E7-8F272995E9B6}" dt="2022-02-21T12:06:21.600" v="5" actId="1076"/>
          <ac:picMkLst>
            <pc:docMk/>
            <pc:sldMk cId="663945244" sldId="270"/>
            <ac:picMk id="5" creationId="{CE4F3F76-E791-4ACB-8AF7-4F0EEA9E8D47}"/>
          </ac:picMkLst>
        </pc:picChg>
      </pc:sldChg>
    </pc:docChg>
  </pc:docChgLst>
  <pc:docChgLst>
    <pc:chgData name="Smetanová, Radka" userId="3cd5dd29-66b2-4127-b2d5-b2827dc8c452" providerId="ADAL" clId="{D10C162B-B0B0-4D6B-BA87-C96CD90FEAA7}"/>
    <pc:docChg chg="custSel addSld delSld modSld">
      <pc:chgData name="Smetanová, Radka" userId="3cd5dd29-66b2-4127-b2d5-b2827dc8c452" providerId="ADAL" clId="{D10C162B-B0B0-4D6B-BA87-C96CD90FEAA7}" dt="2024-03-06T19:34:06.618" v="31" actId="2696"/>
      <pc:docMkLst>
        <pc:docMk/>
      </pc:docMkLst>
      <pc:sldChg chg="del">
        <pc:chgData name="Smetanová, Radka" userId="3cd5dd29-66b2-4127-b2d5-b2827dc8c452" providerId="ADAL" clId="{D10C162B-B0B0-4D6B-BA87-C96CD90FEAA7}" dt="2024-03-06T19:34:06.618" v="31" actId="2696"/>
        <pc:sldMkLst>
          <pc:docMk/>
          <pc:sldMk cId="2633964406" sldId="269"/>
        </pc:sldMkLst>
      </pc:sldChg>
      <pc:sldChg chg="addSp modSp new mod setBg">
        <pc:chgData name="Smetanová, Radka" userId="3cd5dd29-66b2-4127-b2d5-b2827dc8c452" providerId="ADAL" clId="{D10C162B-B0B0-4D6B-BA87-C96CD90FEAA7}" dt="2024-03-05T21:12:49.756" v="30" actId="403"/>
        <pc:sldMkLst>
          <pc:docMk/>
          <pc:sldMk cId="2112218393" sldId="308"/>
        </pc:sldMkLst>
        <pc:spChg chg="mod">
          <ac:chgData name="Smetanová, Radka" userId="3cd5dd29-66b2-4127-b2d5-b2827dc8c452" providerId="ADAL" clId="{D10C162B-B0B0-4D6B-BA87-C96CD90FEAA7}" dt="2024-03-05T21:12:44.586" v="26" actId="403"/>
          <ac:spMkLst>
            <pc:docMk/>
            <pc:sldMk cId="2112218393" sldId="308"/>
            <ac:spMk id="2" creationId="{99863081-E8FA-F705-1C7C-1329D5F2192C}"/>
          </ac:spMkLst>
        </pc:spChg>
        <pc:spChg chg="mod">
          <ac:chgData name="Smetanová, Radka" userId="3cd5dd29-66b2-4127-b2d5-b2827dc8c452" providerId="ADAL" clId="{D10C162B-B0B0-4D6B-BA87-C96CD90FEAA7}" dt="2024-03-05T21:12:49.756" v="30" actId="403"/>
          <ac:spMkLst>
            <pc:docMk/>
            <pc:sldMk cId="2112218393" sldId="308"/>
            <ac:spMk id="3" creationId="{63BC8A11-B5D2-972C-EC6E-DC7FDBABC86F}"/>
          </ac:spMkLst>
        </pc:spChg>
        <pc:spChg chg="add">
          <ac:chgData name="Smetanová, Radka" userId="3cd5dd29-66b2-4127-b2d5-b2827dc8c452" providerId="ADAL" clId="{D10C162B-B0B0-4D6B-BA87-C96CD90FEAA7}" dt="2024-03-05T21:12:41.496" v="24" actId="26606"/>
          <ac:spMkLst>
            <pc:docMk/>
            <pc:sldMk cId="2112218393" sldId="308"/>
            <ac:spMk id="126" creationId="{8B7AD46D-E72A-4FA9-A503-9BBF703CB872}"/>
          </ac:spMkLst>
        </pc:spChg>
        <pc:spChg chg="add">
          <ac:chgData name="Smetanová, Radka" userId="3cd5dd29-66b2-4127-b2d5-b2827dc8c452" providerId="ADAL" clId="{D10C162B-B0B0-4D6B-BA87-C96CD90FEAA7}" dt="2024-03-05T21:12:41.496" v="24" actId="26606"/>
          <ac:spMkLst>
            <pc:docMk/>
            <pc:sldMk cId="2112218393" sldId="308"/>
            <ac:spMk id="128" creationId="{2813BDD8-88F1-463B-A75F-D1EC1E35EC30}"/>
          </ac:spMkLst>
        </pc:spChg>
        <pc:spChg chg="add">
          <ac:chgData name="Smetanová, Radka" userId="3cd5dd29-66b2-4127-b2d5-b2827dc8c452" providerId="ADAL" clId="{D10C162B-B0B0-4D6B-BA87-C96CD90FEAA7}" dt="2024-03-05T21:12:41.496" v="24" actId="26606"/>
          <ac:spMkLst>
            <pc:docMk/>
            <pc:sldMk cId="2112218393" sldId="308"/>
            <ac:spMk id="251" creationId="{D5A33662-C2EA-4FEB-B1D3-625DFCFE21C7}"/>
          </ac:spMkLst>
        </pc:spChg>
        <pc:grpChg chg="add">
          <ac:chgData name="Smetanová, Radka" userId="3cd5dd29-66b2-4127-b2d5-b2827dc8c452" providerId="ADAL" clId="{D10C162B-B0B0-4D6B-BA87-C96CD90FEAA7}" dt="2024-03-05T21:12:41.496" v="24" actId="26606"/>
          <ac:grpSpMkLst>
            <pc:docMk/>
            <pc:sldMk cId="2112218393" sldId="308"/>
            <ac:grpSpMk id="8" creationId="{71AFD227-869A-489C-A9B5-3F0498DF3C0C}"/>
          </ac:grpSpMkLst>
        </pc:grpChg>
        <pc:grpChg chg="add">
          <ac:chgData name="Smetanová, Radka" userId="3cd5dd29-66b2-4127-b2d5-b2827dc8c452" providerId="ADAL" clId="{D10C162B-B0B0-4D6B-BA87-C96CD90FEAA7}" dt="2024-03-05T21:12:41.496" v="24" actId="26606"/>
          <ac:grpSpMkLst>
            <pc:docMk/>
            <pc:sldMk cId="2112218393" sldId="308"/>
            <ac:grpSpMk id="67" creationId="{A1B0DAD3-DAD3-4D41-8EF0-B03422E473FE}"/>
          </ac:grpSpMkLst>
        </pc:grpChg>
        <pc:grpChg chg="add">
          <ac:chgData name="Smetanová, Radka" userId="3cd5dd29-66b2-4127-b2d5-b2827dc8c452" providerId="ADAL" clId="{D10C162B-B0B0-4D6B-BA87-C96CD90FEAA7}" dt="2024-03-05T21:12:41.496" v="24" actId="26606"/>
          <ac:grpSpMkLst>
            <pc:docMk/>
            <pc:sldMk cId="2112218393" sldId="308"/>
            <ac:grpSpMk id="130" creationId="{D3CE3ADF-CE7B-4DF8-AEB2-64CB8F6329D8}"/>
          </ac:grpSpMkLst>
        </pc:grpChg>
        <pc:grpChg chg="add">
          <ac:chgData name="Smetanová, Radka" userId="3cd5dd29-66b2-4127-b2d5-b2827dc8c452" providerId="ADAL" clId="{D10C162B-B0B0-4D6B-BA87-C96CD90FEAA7}" dt="2024-03-05T21:12:41.496" v="24" actId="26606"/>
          <ac:grpSpMkLst>
            <pc:docMk/>
            <pc:sldMk cId="2112218393" sldId="308"/>
            <ac:grpSpMk id="191" creationId="{84C90B19-086C-49B0-9CE7-EEF7B17A1763}"/>
          </ac:grpSpMkLst>
        </pc:grpChg>
      </pc:sldChg>
    </pc:docChg>
  </pc:docChgLst>
  <pc:docChgLst>
    <pc:chgData name="Smetanová, Radka" userId="S::smetra@zsodolenavoda.cz::3cd5dd29-66b2-4127-b2d5-b2827dc8c452" providerId="AD" clId="Web-{5642F0DB-3398-7606-9D16-E5DB40120563}"/>
    <pc:docChg chg="addSld delSld modSld sldOrd">
      <pc:chgData name="Smetanová, Radka" userId="S::smetra@zsodolenavoda.cz::3cd5dd29-66b2-4127-b2d5-b2827dc8c452" providerId="AD" clId="Web-{5642F0DB-3398-7606-9D16-E5DB40120563}" dt="2025-03-01T11:13:30.428" v="261"/>
      <pc:docMkLst>
        <pc:docMk/>
      </pc:docMkLst>
      <pc:sldChg chg="modSp">
        <pc:chgData name="Smetanová, Radka" userId="S::smetra@zsodolenavoda.cz::3cd5dd29-66b2-4127-b2d5-b2827dc8c452" providerId="AD" clId="Web-{5642F0DB-3398-7606-9D16-E5DB40120563}" dt="2025-03-01T10:45:36.726" v="49" actId="20577"/>
        <pc:sldMkLst>
          <pc:docMk/>
          <pc:sldMk cId="3488125702" sldId="259"/>
        </pc:sldMkLst>
        <pc:spChg chg="mod">
          <ac:chgData name="Smetanová, Radka" userId="S::smetra@zsodolenavoda.cz::3cd5dd29-66b2-4127-b2d5-b2827dc8c452" providerId="AD" clId="Web-{5642F0DB-3398-7606-9D16-E5DB40120563}" dt="2025-03-01T10:45:36.726" v="49" actId="20577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S::smetra@zsodolenavoda.cz::3cd5dd29-66b2-4127-b2d5-b2827dc8c452" providerId="AD" clId="Web-{5642F0DB-3398-7606-9D16-E5DB40120563}" dt="2025-03-01T10:44:43.613" v="41" actId="20577"/>
          <ac:spMkLst>
            <pc:docMk/>
            <pc:sldMk cId="3488125702" sldId="259"/>
            <ac:spMk id="3" creationId="{72A3B215-8C91-4B81-9908-26EA6CAED5DC}"/>
          </ac:spMkLst>
        </pc:spChg>
      </pc:sldChg>
      <pc:sldChg chg="addSp delSp modSp mod modClrScheme delDesignElem chgLayout">
        <pc:chgData name="Smetanová, Radka" userId="S::smetra@zsodolenavoda.cz::3cd5dd29-66b2-4127-b2d5-b2827dc8c452" providerId="AD" clId="Web-{5642F0DB-3398-7606-9D16-E5DB40120563}" dt="2025-03-01T10:44:39.784" v="39" actId="20577"/>
        <pc:sldMkLst>
          <pc:docMk/>
          <pc:sldMk cId="3409931334" sldId="261"/>
        </pc:sldMkLst>
        <pc:spChg chg="mod ord">
          <ac:chgData name="Smetanová, Radka" userId="S::smetra@zsodolenavoda.cz::3cd5dd29-66b2-4127-b2d5-b2827dc8c452" providerId="AD" clId="Web-{5642F0DB-3398-7606-9D16-E5DB40120563}" dt="2025-03-01T10:42:10.134" v="0"/>
          <ac:spMkLst>
            <pc:docMk/>
            <pc:sldMk cId="3409931334" sldId="261"/>
            <ac:spMk id="2" creationId="{D92AC057-96CF-41F4-A91C-E63954F52BD6}"/>
          </ac:spMkLst>
        </pc:spChg>
        <pc:spChg chg="mod ord">
          <ac:chgData name="Smetanová, Radka" userId="S::smetra@zsodolenavoda.cz::3cd5dd29-66b2-4127-b2d5-b2827dc8c452" providerId="AD" clId="Web-{5642F0DB-3398-7606-9D16-E5DB40120563}" dt="2025-03-01T10:43:43.595" v="24" actId="20577"/>
          <ac:spMkLst>
            <pc:docMk/>
            <pc:sldMk cId="3409931334" sldId="261"/>
            <ac:spMk id="3" creationId="{80FF857C-86A9-4F93-9785-28BF64D95DEC}"/>
          </ac:spMkLst>
        </pc:spChg>
        <pc:spChg chg="add mod ord">
          <ac:chgData name="Smetanová, Radka" userId="S::smetra@zsodolenavoda.cz::3cd5dd29-66b2-4127-b2d5-b2827dc8c452" providerId="AD" clId="Web-{5642F0DB-3398-7606-9D16-E5DB40120563}" dt="2025-03-01T10:42:45.152" v="17"/>
          <ac:spMkLst>
            <pc:docMk/>
            <pc:sldMk cId="3409931334" sldId="261"/>
            <ac:spMk id="4" creationId="{630C3343-F87F-D5B4-4828-17B8E1BE0FB2}"/>
          </ac:spMkLst>
        </pc:spChg>
        <pc:spChg chg="add mod ord">
          <ac:chgData name="Smetanová, Radka" userId="S::smetra@zsodolenavoda.cz::3cd5dd29-66b2-4127-b2d5-b2827dc8c452" providerId="AD" clId="Web-{5642F0DB-3398-7606-9D16-E5DB40120563}" dt="2025-03-01T10:42:35.792" v="12"/>
          <ac:spMkLst>
            <pc:docMk/>
            <pc:sldMk cId="3409931334" sldId="261"/>
            <ac:spMk id="5" creationId="{37232E2E-3F0D-2448-B5AF-E08884B7C2E3}"/>
          </ac:spMkLst>
        </pc:spChg>
        <pc:spChg chg="add mod ord">
          <ac:chgData name="Smetanová, Radka" userId="S::smetra@zsodolenavoda.cz::3cd5dd29-66b2-4127-b2d5-b2827dc8c452" providerId="AD" clId="Web-{5642F0DB-3398-7606-9D16-E5DB40120563}" dt="2025-03-01T10:44:39.784" v="39" actId="20577"/>
          <ac:spMkLst>
            <pc:docMk/>
            <pc:sldMk cId="3409931334" sldId="261"/>
            <ac:spMk id="6" creationId="{F5C1FF69-B20B-6F8B-DB00-51FD32A334E7}"/>
          </ac:spMkLst>
        </pc:spChg>
        <pc:spChg chg="del">
          <ac:chgData name="Smetanová, Radka" userId="S::smetra@zsodolenavoda.cz::3cd5dd29-66b2-4127-b2d5-b2827dc8c452" providerId="AD" clId="Web-{5642F0DB-3398-7606-9D16-E5DB40120563}" dt="2025-03-01T10:42:10.134" v="0"/>
          <ac:spMkLst>
            <pc:docMk/>
            <pc:sldMk cId="3409931334" sldId="261"/>
            <ac:spMk id="125" creationId="{11AC88F6-55CB-496B-8AD8-9ABD2E6E3BFA}"/>
          </ac:spMkLst>
        </pc:spChg>
        <pc:spChg chg="del">
          <ac:chgData name="Smetanová, Radka" userId="S::smetra@zsodolenavoda.cz::3cd5dd29-66b2-4127-b2d5-b2827dc8c452" providerId="AD" clId="Web-{5642F0DB-3398-7606-9D16-E5DB40120563}" dt="2025-03-01T10:42:10.134" v="0"/>
          <ac:spMkLst>
            <pc:docMk/>
            <pc:sldMk cId="3409931334" sldId="261"/>
            <ac:spMk id="127" creationId="{969239DF-EAA4-47C3-B4E3-79C6BCB243F5}"/>
          </ac:spMkLst>
        </pc:spChg>
        <pc:grpChg chg="del">
          <ac:chgData name="Smetanová, Radka" userId="S::smetra@zsodolenavoda.cz::3cd5dd29-66b2-4127-b2d5-b2827dc8c452" providerId="AD" clId="Web-{5642F0DB-3398-7606-9D16-E5DB40120563}" dt="2025-03-01T10:42:10.134" v="0"/>
          <ac:grpSpMkLst>
            <pc:docMk/>
            <pc:sldMk cId="3409931334" sldId="261"/>
            <ac:grpSpMk id="129" creationId="{3389B237-4CAB-4403-A95C-C04D71F4B420}"/>
          </ac:grpSpMkLst>
        </pc:grpChg>
        <pc:picChg chg="mod">
          <ac:chgData name="Smetanová, Radka" userId="S::smetra@zsodolenavoda.cz::3cd5dd29-66b2-4127-b2d5-b2827dc8c452" providerId="AD" clId="Web-{5642F0DB-3398-7606-9D16-E5DB40120563}" dt="2025-03-01T10:42:15.400" v="1" actId="14100"/>
          <ac:picMkLst>
            <pc:docMk/>
            <pc:sldMk cId="3409931334" sldId="261"/>
            <ac:picMk id="120" creationId="{7793A2D5-8072-4023-A5CD-2A39885761FB}"/>
          </ac:picMkLst>
        </pc:picChg>
      </pc:sldChg>
      <pc:sldChg chg="modSp">
        <pc:chgData name="Smetanová, Radka" userId="S::smetra@zsodolenavoda.cz::3cd5dd29-66b2-4127-b2d5-b2827dc8c452" providerId="AD" clId="Web-{5642F0DB-3398-7606-9D16-E5DB40120563}" dt="2025-03-01T10:45:59.055" v="52" actId="20577"/>
        <pc:sldMkLst>
          <pc:docMk/>
          <pc:sldMk cId="3350529767" sldId="273"/>
        </pc:sldMkLst>
        <pc:spChg chg="mod">
          <ac:chgData name="Smetanová, Radka" userId="S::smetra@zsodolenavoda.cz::3cd5dd29-66b2-4127-b2d5-b2827dc8c452" providerId="AD" clId="Web-{5642F0DB-3398-7606-9D16-E5DB40120563}" dt="2025-03-01T10:45:59.055" v="52" actId="20577"/>
          <ac:spMkLst>
            <pc:docMk/>
            <pc:sldMk cId="3350529767" sldId="273"/>
            <ac:spMk id="14" creationId="{12F46E64-CD02-4E84-8221-4226F2A9982A}"/>
          </ac:spMkLst>
        </pc:spChg>
      </pc:sldChg>
      <pc:sldChg chg="addSp delSp modSp addAnim delAnim">
        <pc:chgData name="Smetanová, Radka" userId="S::smetra@zsodolenavoda.cz::3cd5dd29-66b2-4127-b2d5-b2827dc8c452" providerId="AD" clId="Web-{5642F0DB-3398-7606-9D16-E5DB40120563}" dt="2025-03-01T11:13:30.428" v="261"/>
        <pc:sldMkLst>
          <pc:docMk/>
          <pc:sldMk cId="1022978201" sldId="274"/>
        </pc:sldMkLst>
        <pc:spChg chg="del">
          <ac:chgData name="Smetanová, Radka" userId="S::smetra@zsodolenavoda.cz::3cd5dd29-66b2-4127-b2d5-b2827dc8c452" providerId="AD" clId="Web-{5642F0DB-3398-7606-9D16-E5DB40120563}" dt="2025-03-01T11:13:30.428" v="261"/>
          <ac:spMkLst>
            <pc:docMk/>
            <pc:sldMk cId="1022978201" sldId="274"/>
            <ac:spMk id="4" creationId="{49D88336-E74B-4FE6-9918-06D03FEE0CAE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1:26.279" v="235" actId="1076"/>
          <ac:spMkLst>
            <pc:docMk/>
            <pc:sldMk cId="1022978201" sldId="274"/>
            <ac:spMk id="6" creationId="{9AF2EEC3-7F34-3B3B-1D21-2B99B1832349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1:36.389" v="241" actId="14100"/>
          <ac:spMkLst>
            <pc:docMk/>
            <pc:sldMk cId="1022978201" sldId="274"/>
            <ac:spMk id="8" creationId="{F4C4665A-5DE1-2ECA-25A6-D62BF231BCFC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1:47.046" v="244" actId="1076"/>
          <ac:spMkLst>
            <pc:docMk/>
            <pc:sldMk cId="1022978201" sldId="274"/>
            <ac:spMk id="10" creationId="{87328263-930B-4E7D-2D90-4A3FD9153B5A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2:43.863" v="249" actId="20577"/>
          <ac:spMkLst>
            <pc:docMk/>
            <pc:sldMk cId="1022978201" sldId="274"/>
            <ac:spMk id="12" creationId="{A2CB3570-9A60-C9DF-AB05-6AF2D00CF8EE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2:54.738" v="251" actId="1076"/>
          <ac:spMkLst>
            <pc:docMk/>
            <pc:sldMk cId="1022978201" sldId="274"/>
            <ac:spMk id="14" creationId="{CBE10201-17A5-261A-4FD9-EAE76C792018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3:08.114" v="254" actId="1076"/>
          <ac:spMkLst>
            <pc:docMk/>
            <pc:sldMk cId="1022978201" sldId="274"/>
            <ac:spMk id="16" creationId="{EEF4D5F3-FD25-817D-9286-5CA455F8594D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3:19.443" v="257" actId="1076"/>
          <ac:spMkLst>
            <pc:docMk/>
            <pc:sldMk cId="1022978201" sldId="274"/>
            <ac:spMk id="18" creationId="{8FC49A67-0BF4-0B85-E720-811361C5162F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3:27.459" v="260" actId="1076"/>
          <ac:spMkLst>
            <pc:docMk/>
            <pc:sldMk cId="1022978201" sldId="274"/>
            <ac:spMk id="20" creationId="{EF5C2264-5C09-EAC0-C7DA-9868F44272D6}"/>
          </ac:spMkLst>
        </pc:spChg>
      </pc:sldChg>
      <pc:sldChg chg="addSp delSp modSp ord addAnim delAnim">
        <pc:chgData name="Smetanová, Radka" userId="S::smetra@zsodolenavoda.cz::3cd5dd29-66b2-4127-b2d5-b2827dc8c452" providerId="AD" clId="Web-{5642F0DB-3398-7606-9D16-E5DB40120563}" dt="2025-03-01T11:11:15.201" v="232"/>
        <pc:sldMkLst>
          <pc:docMk/>
          <pc:sldMk cId="2588597712" sldId="275"/>
        </pc:sldMkLst>
        <pc:spChg chg="del mod">
          <ac:chgData name="Smetanová, Radka" userId="S::smetra@zsodolenavoda.cz::3cd5dd29-66b2-4127-b2d5-b2827dc8c452" providerId="AD" clId="Web-{5642F0DB-3398-7606-9D16-E5DB40120563}" dt="2025-03-01T11:11:15.201" v="232"/>
          <ac:spMkLst>
            <pc:docMk/>
            <pc:sldMk cId="2588597712" sldId="275"/>
            <ac:spMk id="4" creationId="{147A6058-12CF-4CC5-9B85-C542A094281F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9:05.348" v="201" actId="1076"/>
          <ac:spMkLst>
            <pc:docMk/>
            <pc:sldMk cId="2588597712" sldId="275"/>
            <ac:spMk id="6" creationId="{88A62F4A-0832-41BF-9DEA-ACA8AAAAC974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0:06.180" v="223" actId="14100"/>
          <ac:spMkLst>
            <pc:docMk/>
            <pc:sldMk cId="2588597712" sldId="275"/>
            <ac:spMk id="8" creationId="{6EEAF8AE-A7E7-75B7-0F07-7230D2CEE01E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9:18.052" v="205" actId="1076"/>
          <ac:spMkLst>
            <pc:docMk/>
            <pc:sldMk cId="2588597712" sldId="275"/>
            <ac:spMk id="10" creationId="{1B740DBB-BEA7-2941-D75A-67A9942E02F6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1:09.716" v="230" actId="20577"/>
          <ac:spMkLst>
            <pc:docMk/>
            <pc:sldMk cId="2588597712" sldId="275"/>
            <ac:spMk id="12" creationId="{8F250BD7-D7E1-A273-C4CB-C07617686F71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9:31.225" v="211" actId="1076"/>
          <ac:spMkLst>
            <pc:docMk/>
            <pc:sldMk cId="2588597712" sldId="275"/>
            <ac:spMk id="14" creationId="{74D0FB31-F3CE-8FA5-3B35-6574DA54B0E3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9:37.022" v="213" actId="1076"/>
          <ac:spMkLst>
            <pc:docMk/>
            <pc:sldMk cId="2588597712" sldId="275"/>
            <ac:spMk id="16" creationId="{FC6053FA-27D1-C981-86B0-70FA04FC498F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0:45.855" v="227" actId="14100"/>
          <ac:spMkLst>
            <pc:docMk/>
            <pc:sldMk cId="2588597712" sldId="275"/>
            <ac:spMk id="18" creationId="{52F27FEF-284A-4655-3D85-5DC548772565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10:40.386" v="225" actId="14100"/>
          <ac:spMkLst>
            <pc:docMk/>
            <pc:sldMk cId="2588597712" sldId="275"/>
            <ac:spMk id="20" creationId="{FBCB7CBC-75FB-C74C-97E4-A16F7EC2EEB3}"/>
          </ac:spMkLst>
        </pc:spChg>
      </pc:sldChg>
      <pc:sldChg chg="delSp">
        <pc:chgData name="Smetanová, Radka" userId="S::smetra@zsodolenavoda.cz::3cd5dd29-66b2-4127-b2d5-b2827dc8c452" providerId="AD" clId="Web-{5642F0DB-3398-7606-9D16-E5DB40120563}" dt="2025-03-01T10:47:16.015" v="53"/>
        <pc:sldMkLst>
          <pc:docMk/>
          <pc:sldMk cId="1579688956" sldId="306"/>
        </pc:sldMkLst>
        <pc:picChg chg="del">
          <ac:chgData name="Smetanová, Radka" userId="S::smetra@zsodolenavoda.cz::3cd5dd29-66b2-4127-b2d5-b2827dc8c452" providerId="AD" clId="Web-{5642F0DB-3398-7606-9D16-E5DB40120563}" dt="2025-03-01T10:47:16.015" v="53"/>
          <ac:picMkLst>
            <pc:docMk/>
            <pc:sldMk cId="1579688956" sldId="306"/>
            <ac:picMk id="5" creationId="{5336E7C9-0D58-E680-BE90-8DAF6FB552ED}"/>
          </ac:picMkLst>
        </pc:picChg>
      </pc:sldChg>
      <pc:sldChg chg="addSp delSp modSp new addAnim">
        <pc:chgData name="Smetanová, Radka" userId="S::smetra@zsodolenavoda.cz::3cd5dd29-66b2-4127-b2d5-b2827dc8c452" providerId="AD" clId="Web-{5642F0DB-3398-7606-9D16-E5DB40120563}" dt="2025-03-01T11:05:20.567" v="175"/>
        <pc:sldMkLst>
          <pc:docMk/>
          <pc:sldMk cId="858951072" sldId="309"/>
        </pc:sldMkLst>
        <pc:spChg chg="mod">
          <ac:chgData name="Smetanová, Radka" userId="S::smetra@zsodolenavoda.cz::3cd5dd29-66b2-4127-b2d5-b2827dc8c452" providerId="AD" clId="Web-{5642F0DB-3398-7606-9D16-E5DB40120563}" dt="2025-03-01T10:53:54.891" v="117" actId="20577"/>
          <ac:spMkLst>
            <pc:docMk/>
            <pc:sldMk cId="858951072" sldId="309"/>
            <ac:spMk id="2" creationId="{75EC4BBC-954C-0CD4-C36A-5C3599E78019}"/>
          </ac:spMkLst>
        </pc:spChg>
        <pc:spChg chg="mod">
          <ac:chgData name="Smetanová, Radka" userId="S::smetra@zsodolenavoda.cz::3cd5dd29-66b2-4127-b2d5-b2827dc8c452" providerId="AD" clId="Web-{5642F0DB-3398-7606-9D16-E5DB40120563}" dt="2025-03-01T10:54:32.549" v="148" actId="20577"/>
          <ac:spMkLst>
            <pc:docMk/>
            <pc:sldMk cId="858951072" sldId="309"/>
            <ac:spMk id="3" creationId="{9D5CAFF5-054A-C50E-D4BC-7381D92EB289}"/>
          </ac:spMkLst>
        </pc:spChg>
        <pc:spChg chg="add del mod">
          <ac:chgData name="Smetanová, Radka" userId="S::smetra@zsodolenavoda.cz::3cd5dd29-66b2-4127-b2d5-b2827dc8c452" providerId="AD" clId="Web-{5642F0DB-3398-7606-9D16-E5DB40120563}" dt="2025-03-01T11:05:20.567" v="175"/>
          <ac:spMkLst>
            <pc:docMk/>
            <pc:sldMk cId="858951072" sldId="309"/>
            <ac:spMk id="4" creationId="{2B7CEB3E-3F13-9056-E654-EC8C4A1C8167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4:29.732" v="158"/>
          <ac:spMkLst>
            <pc:docMk/>
            <pc:sldMk cId="858951072" sldId="309"/>
            <ac:spMk id="5" creationId="{B22C770D-D37C-7C8F-A7FA-0C939DB767D0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5:05.781" v="168" actId="14100"/>
          <ac:spMkLst>
            <pc:docMk/>
            <pc:sldMk cId="858951072" sldId="309"/>
            <ac:spMk id="7" creationId="{CF9CB35F-BB2B-D987-26BD-B9B02035EF84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4:55.234" v="164" actId="1076"/>
          <ac:spMkLst>
            <pc:docMk/>
            <pc:sldMk cId="858951072" sldId="309"/>
            <ac:spMk id="9" creationId="{4109FF38-C4CA-96B6-9B54-D40AC8087B4F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5:12.641" v="170" actId="20577"/>
          <ac:spMkLst>
            <pc:docMk/>
            <pc:sldMk cId="858951072" sldId="309"/>
            <ac:spMk id="11" creationId="{394B1E6F-3EC8-4FAA-98DC-668CD50F7E2B}"/>
          </ac:spMkLst>
        </pc:spChg>
      </pc:sldChg>
      <pc:sldChg chg="add del">
        <pc:chgData name="Smetanová, Radka" userId="S::smetra@zsodolenavoda.cz::3cd5dd29-66b2-4127-b2d5-b2827dc8c452" providerId="AD" clId="Web-{5642F0DB-3398-7606-9D16-E5DB40120563}" dt="2025-03-01T10:45:23.444" v="45"/>
        <pc:sldMkLst>
          <pc:docMk/>
          <pc:sldMk cId="2321908306" sldId="309"/>
        </pc:sldMkLst>
      </pc:sldChg>
      <pc:sldChg chg="addSp delSp modSp new addAnim">
        <pc:chgData name="Smetanová, Radka" userId="S::smetra@zsodolenavoda.cz::3cd5dd29-66b2-4127-b2d5-b2827dc8c452" providerId="AD" clId="Web-{5642F0DB-3398-7606-9D16-E5DB40120563}" dt="2025-03-01T11:06:15.993" v="198"/>
        <pc:sldMkLst>
          <pc:docMk/>
          <pc:sldMk cId="1965660359" sldId="310"/>
        </pc:sldMkLst>
        <pc:spChg chg="mod">
          <ac:chgData name="Smetanová, Radka" userId="S::smetra@zsodolenavoda.cz::3cd5dd29-66b2-4127-b2d5-b2827dc8c452" providerId="AD" clId="Web-{5642F0DB-3398-7606-9D16-E5DB40120563}" dt="2025-03-01T10:53:51.500" v="115" actId="20577"/>
          <ac:spMkLst>
            <pc:docMk/>
            <pc:sldMk cId="1965660359" sldId="310"/>
            <ac:spMk id="2" creationId="{53ACBA7C-B512-4F34-91EB-6B0A484E2764}"/>
          </ac:spMkLst>
        </pc:spChg>
        <pc:spChg chg="mod">
          <ac:chgData name="Smetanová, Radka" userId="S::smetra@zsodolenavoda.cz::3cd5dd29-66b2-4127-b2d5-b2827dc8c452" providerId="AD" clId="Web-{5642F0DB-3398-7606-9D16-E5DB40120563}" dt="2025-03-01T10:53:43.687" v="113" actId="20577"/>
          <ac:spMkLst>
            <pc:docMk/>
            <pc:sldMk cId="1965660359" sldId="310"/>
            <ac:spMk id="3" creationId="{D74D4BF5-D1EB-8578-697C-A67A5CC6DFA8}"/>
          </ac:spMkLst>
        </pc:spChg>
        <pc:spChg chg="add del mod">
          <ac:chgData name="Smetanová, Radka" userId="S::smetra@zsodolenavoda.cz::3cd5dd29-66b2-4127-b2d5-b2827dc8c452" providerId="AD" clId="Web-{5642F0DB-3398-7606-9D16-E5DB40120563}" dt="2025-03-01T11:06:15.993" v="198"/>
          <ac:spMkLst>
            <pc:docMk/>
            <pc:sldMk cId="1965660359" sldId="310"/>
            <ac:spMk id="4" creationId="{2B7CEB3E-3F13-9056-E654-EC8C4A1C8167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5:35.443" v="180" actId="1076"/>
          <ac:spMkLst>
            <pc:docMk/>
            <pc:sldMk cId="1965660359" sldId="310"/>
            <ac:spMk id="6" creationId="{C77D0349-1B9C-9763-08F4-5B2940B81D07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5:41.178" v="183" actId="1076"/>
          <ac:spMkLst>
            <pc:docMk/>
            <pc:sldMk cId="1965660359" sldId="310"/>
            <ac:spMk id="8" creationId="{F1BB7D62-1457-99D1-E948-4FCD2C07D803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5:59.867" v="189" actId="14100"/>
          <ac:spMkLst>
            <pc:docMk/>
            <pc:sldMk cId="1965660359" sldId="310"/>
            <ac:spMk id="10" creationId="{C5EB07D7-3847-7AC2-52BA-C963EBA06056}"/>
          </ac:spMkLst>
        </pc:spChg>
        <pc:spChg chg="add mod">
          <ac:chgData name="Smetanová, Radka" userId="S::smetra@zsodolenavoda.cz::3cd5dd29-66b2-4127-b2d5-b2827dc8c452" providerId="AD" clId="Web-{5642F0DB-3398-7606-9D16-E5DB40120563}" dt="2025-03-01T11:06:11.555" v="195" actId="14100"/>
          <ac:spMkLst>
            <pc:docMk/>
            <pc:sldMk cId="1965660359" sldId="310"/>
            <ac:spMk id="12" creationId="{17B53D6D-230F-A857-05E8-EDB89A0CA257}"/>
          </ac:spMkLst>
        </pc:spChg>
      </pc:sldChg>
    </pc:docChg>
  </pc:docChgLst>
  <pc:docChgLst>
    <pc:chgData name="Smetanová, Radka" userId="3cd5dd29-66b2-4127-b2d5-b2827dc8c452" providerId="ADAL" clId="{AC113B76-8608-48C9-9BDB-4B993AB2E389}"/>
    <pc:docChg chg="delSld">
      <pc:chgData name="Smetanová, Radka" userId="3cd5dd29-66b2-4127-b2d5-b2827dc8c452" providerId="ADAL" clId="{AC113B76-8608-48C9-9BDB-4B993AB2E389}" dt="2024-03-05T07:10:00.836" v="0" actId="2696"/>
      <pc:docMkLst>
        <pc:docMk/>
      </pc:docMkLst>
      <pc:sldChg chg="del">
        <pc:chgData name="Smetanová, Radka" userId="3cd5dd29-66b2-4127-b2d5-b2827dc8c452" providerId="ADAL" clId="{AC113B76-8608-48C9-9BDB-4B993AB2E389}" dt="2024-03-05T07:10:00.836" v="0" actId="2696"/>
        <pc:sldMkLst>
          <pc:docMk/>
          <pc:sldMk cId="3265302005" sldId="308"/>
        </pc:sldMkLst>
      </pc:sldChg>
    </pc:docChg>
  </pc:docChgLst>
  <pc:docChgLst>
    <pc:chgData name="Smetanová, Radka" userId="3cd5dd29-66b2-4127-b2d5-b2827dc8c452" providerId="ADAL" clId="{D24ED25B-3D14-42B7-BBCA-357DAA99AC74}"/>
    <pc:docChg chg="custSel addSld modSld">
      <pc:chgData name="Smetanová, Radka" userId="3cd5dd29-66b2-4127-b2d5-b2827dc8c452" providerId="ADAL" clId="{D24ED25B-3D14-42B7-BBCA-357DAA99AC74}" dt="2022-02-21T07:15:06.680" v="276"/>
      <pc:docMkLst>
        <pc:docMk/>
      </pc:docMkLst>
      <pc:sldChg chg="addSp delSp modSp mod delAnim modAnim">
        <pc:chgData name="Smetanová, Radka" userId="3cd5dd29-66b2-4127-b2d5-b2827dc8c452" providerId="ADAL" clId="{D24ED25B-3D14-42B7-BBCA-357DAA99AC74}" dt="2022-02-21T07:09:26.269" v="202" actId="478"/>
        <pc:sldMkLst>
          <pc:docMk/>
          <pc:sldMk cId="307745566" sldId="256"/>
        </pc:sldMkLst>
        <pc:spChg chg="add del mod">
          <ac:chgData name="Smetanová, Radka" userId="3cd5dd29-66b2-4127-b2d5-b2827dc8c452" providerId="ADAL" clId="{D24ED25B-3D14-42B7-BBCA-357DAA99AC74}" dt="2022-02-21T07:09:26.269" v="202" actId="478"/>
          <ac:spMkLst>
            <pc:docMk/>
            <pc:sldMk cId="307745566" sldId="256"/>
            <ac:spMk id="5" creationId="{44D70FAC-41FF-4C4D-9203-2C862A477C75}"/>
          </ac:spMkLst>
        </pc:spChg>
      </pc:sldChg>
      <pc:sldChg chg="modSp mod">
        <pc:chgData name="Smetanová, Radka" userId="3cd5dd29-66b2-4127-b2d5-b2827dc8c452" providerId="ADAL" clId="{D24ED25B-3D14-42B7-BBCA-357DAA99AC74}" dt="2022-02-21T07:04:40.025" v="1" actId="27636"/>
        <pc:sldMkLst>
          <pc:docMk/>
          <pc:sldMk cId="3409931334" sldId="261"/>
        </pc:sldMkLst>
        <pc:spChg chg="mod">
          <ac:chgData name="Smetanová, Radka" userId="3cd5dd29-66b2-4127-b2d5-b2827dc8c452" providerId="ADAL" clId="{D24ED25B-3D14-42B7-BBCA-357DAA99AC74}" dt="2022-02-21T07:04:40.025" v="1" actId="27636"/>
          <ac:spMkLst>
            <pc:docMk/>
            <pc:sldMk cId="3409931334" sldId="261"/>
            <ac:spMk id="3" creationId="{80FF857C-86A9-4F93-9785-28BF64D95DEC}"/>
          </ac:spMkLst>
        </pc:spChg>
      </pc:sldChg>
      <pc:sldChg chg="addSp delSp modSp new mod setBg modAnim">
        <pc:chgData name="Smetanová, Radka" userId="3cd5dd29-66b2-4127-b2d5-b2827dc8c452" providerId="ADAL" clId="{D24ED25B-3D14-42B7-BBCA-357DAA99AC74}" dt="2022-02-21T07:11:51.266" v="221" actId="207"/>
        <pc:sldMkLst>
          <pc:docMk/>
          <pc:sldMk cId="1499101093" sldId="267"/>
        </pc:sldMkLst>
        <pc:spChg chg="mod">
          <ac:chgData name="Smetanová, Radka" userId="3cd5dd29-66b2-4127-b2d5-b2827dc8c452" providerId="ADAL" clId="{D24ED25B-3D14-42B7-BBCA-357DAA99AC74}" dt="2022-02-21T07:09:51.886" v="211" actId="255"/>
          <ac:spMkLst>
            <pc:docMk/>
            <pc:sldMk cId="1499101093" sldId="267"/>
            <ac:spMk id="2" creationId="{0CCEFF43-9E0E-4E88-A105-747376203027}"/>
          </ac:spMkLst>
        </pc:spChg>
        <pc:spChg chg="del">
          <ac:chgData name="Smetanová, Radka" userId="3cd5dd29-66b2-4127-b2d5-b2827dc8c452" providerId="ADAL" clId="{D24ED25B-3D14-42B7-BBCA-357DAA99AC74}" dt="2022-02-21T07:06:15.301" v="23" actId="478"/>
          <ac:spMkLst>
            <pc:docMk/>
            <pc:sldMk cId="1499101093" sldId="267"/>
            <ac:spMk id="3" creationId="{F9CCAF12-F741-4E8F-837C-C9160DEEBEE3}"/>
          </ac:spMkLst>
        </pc:spChg>
        <pc:spChg chg="add mod">
          <ac:chgData name="Smetanová, Radka" userId="3cd5dd29-66b2-4127-b2d5-b2827dc8c452" providerId="ADAL" clId="{D24ED25B-3D14-42B7-BBCA-357DAA99AC74}" dt="2022-02-21T07:08:03.455" v="57" actId="1035"/>
          <ac:spMkLst>
            <pc:docMk/>
            <pc:sldMk cId="1499101093" sldId="267"/>
            <ac:spMk id="6" creationId="{6003F184-B68E-4929-B085-79AE3D484273}"/>
          </ac:spMkLst>
        </pc:spChg>
        <pc:spChg chg="add">
          <ac:chgData name="Smetanová, Radka" userId="3cd5dd29-66b2-4127-b2d5-b2827dc8c452" providerId="ADAL" clId="{D24ED25B-3D14-42B7-BBCA-357DAA99AC74}" dt="2022-02-21T07:06:21.126" v="24" actId="26606"/>
          <ac:spMkLst>
            <pc:docMk/>
            <pc:sldMk cId="1499101093" sldId="267"/>
            <ac:spMk id="69" creationId="{17121B47-384D-4AA6-BFEE-9EB117D2A4DA}"/>
          </ac:spMkLst>
        </pc:spChg>
        <pc:spChg chg="add mod">
          <ac:chgData name="Smetanová, Radka" userId="3cd5dd29-66b2-4127-b2d5-b2827dc8c452" providerId="ADAL" clId="{D24ED25B-3D14-42B7-BBCA-357DAA99AC74}" dt="2022-02-21T07:08:24.738" v="88" actId="1037"/>
          <ac:spMkLst>
            <pc:docMk/>
            <pc:sldMk cId="1499101093" sldId="267"/>
            <ac:spMk id="274" creationId="{89D23535-219B-4E0F-9746-30D42D64CA8D}"/>
          </ac:spMkLst>
        </pc:spChg>
        <pc:spChg chg="add mod">
          <ac:chgData name="Smetanová, Radka" userId="3cd5dd29-66b2-4127-b2d5-b2827dc8c452" providerId="ADAL" clId="{D24ED25B-3D14-42B7-BBCA-357DAA99AC74}" dt="2022-02-21T07:09:09.990" v="199" actId="1037"/>
          <ac:spMkLst>
            <pc:docMk/>
            <pc:sldMk cId="1499101093" sldId="267"/>
            <ac:spMk id="275" creationId="{C0F261CB-EF86-4E4E-A948-2BF2729CDC16}"/>
          </ac:spMkLst>
        </pc:spChg>
        <pc:spChg chg="add mod">
          <ac:chgData name="Smetanová, Radka" userId="3cd5dd29-66b2-4127-b2d5-b2827dc8c452" providerId="ADAL" clId="{D24ED25B-3D14-42B7-BBCA-357DAA99AC74}" dt="2022-02-21T07:11:51.266" v="221" actId="207"/>
          <ac:spMkLst>
            <pc:docMk/>
            <pc:sldMk cId="1499101093" sldId="267"/>
            <ac:spMk id="276" creationId="{4B80F632-F1B5-47C4-973D-156CAA63E349}"/>
          </ac:spMkLst>
        </pc:spChg>
        <pc:grpChg chg="add">
          <ac:chgData name="Smetanová, Radka" userId="3cd5dd29-66b2-4127-b2d5-b2827dc8c452" providerId="ADAL" clId="{D24ED25B-3D14-42B7-BBCA-357DAA99AC74}" dt="2022-02-21T07:06:21.126" v="24" actId="26606"/>
          <ac:grpSpMkLst>
            <pc:docMk/>
            <pc:sldMk cId="1499101093" sldId="267"/>
            <ac:grpSpMk id="10" creationId="{71AFD227-869A-489C-A9B5-3F0498DF3C0C}"/>
          </ac:grpSpMkLst>
        </pc:grpChg>
        <pc:grpChg chg="add">
          <ac:chgData name="Smetanová, Radka" userId="3cd5dd29-66b2-4127-b2d5-b2827dc8c452" providerId="ADAL" clId="{D24ED25B-3D14-42B7-BBCA-357DAA99AC74}" dt="2022-02-21T07:06:21.126" v="24" actId="26606"/>
          <ac:grpSpMkLst>
            <pc:docMk/>
            <pc:sldMk cId="1499101093" sldId="267"/>
            <ac:grpSpMk id="71" creationId="{2CB9C70C-9B50-4D83-B8B9-1A0FFA2CB1A5}"/>
          </ac:grpSpMkLst>
        </pc:grpChg>
        <pc:picChg chg="add mod modCrop">
          <ac:chgData name="Smetanová, Radka" userId="3cd5dd29-66b2-4127-b2d5-b2827dc8c452" providerId="ADAL" clId="{D24ED25B-3D14-42B7-BBCA-357DAA99AC74}" dt="2022-02-21T07:07:05.273" v="31" actId="1036"/>
          <ac:picMkLst>
            <pc:docMk/>
            <pc:sldMk cId="1499101093" sldId="267"/>
            <ac:picMk id="5" creationId="{7951A5B4-7D9D-4759-ADD6-8F0B18F855FB}"/>
          </ac:picMkLst>
        </pc:picChg>
        <pc:picChg chg="add mod modCrop">
          <ac:chgData name="Smetanová, Radka" userId="3cd5dd29-66b2-4127-b2d5-b2827dc8c452" providerId="ADAL" clId="{D24ED25B-3D14-42B7-BBCA-357DAA99AC74}" dt="2022-02-21T07:11:33.036" v="218" actId="1076"/>
          <ac:picMkLst>
            <pc:docMk/>
            <pc:sldMk cId="1499101093" sldId="267"/>
            <ac:picMk id="8" creationId="{6BB98792-E83D-415A-9195-BEDBD182A6AA}"/>
          </ac:picMkLst>
        </pc:picChg>
      </pc:sldChg>
      <pc:sldChg chg="addSp delSp modSp new mod setBg">
        <pc:chgData name="Smetanová, Radka" userId="3cd5dd29-66b2-4127-b2d5-b2827dc8c452" providerId="ADAL" clId="{D24ED25B-3D14-42B7-BBCA-357DAA99AC74}" dt="2022-02-21T07:09:32.637" v="204" actId="26606"/>
        <pc:sldMkLst>
          <pc:docMk/>
          <pc:sldMk cId="2848712335" sldId="268"/>
        </pc:sldMkLst>
        <pc:spChg chg="del">
          <ac:chgData name="Smetanová, Radka" userId="3cd5dd29-66b2-4127-b2d5-b2827dc8c452" providerId="ADAL" clId="{D24ED25B-3D14-42B7-BBCA-357DAA99AC74}" dt="2022-02-21T07:09:32.637" v="204" actId="26606"/>
          <ac:spMkLst>
            <pc:docMk/>
            <pc:sldMk cId="2848712335" sldId="268"/>
            <ac:spMk id="2" creationId="{DE967C78-5D31-4A73-8A28-133489E2FE32}"/>
          </ac:spMkLst>
        </pc:spChg>
        <pc:spChg chg="del">
          <ac:chgData name="Smetanová, Radka" userId="3cd5dd29-66b2-4127-b2d5-b2827dc8c452" providerId="ADAL" clId="{D24ED25B-3D14-42B7-BBCA-357DAA99AC74}" dt="2022-02-21T07:09:32.637" v="204" actId="26606"/>
          <ac:spMkLst>
            <pc:docMk/>
            <pc:sldMk cId="2848712335" sldId="268"/>
            <ac:spMk id="3" creationId="{C9F13A13-C62D-4EC4-AFC6-6D153B8517D7}"/>
          </ac:spMkLst>
        </pc:spChg>
        <pc:spChg chg="add">
          <ac:chgData name="Smetanová, Radka" userId="3cd5dd29-66b2-4127-b2d5-b2827dc8c452" providerId="ADAL" clId="{D24ED25B-3D14-42B7-BBCA-357DAA99AC74}" dt="2022-02-21T07:09:32.637" v="204" actId="26606"/>
          <ac:spMkLst>
            <pc:docMk/>
            <pc:sldMk cId="2848712335" sldId="268"/>
            <ac:spMk id="68" creationId="{6BB4A288-31AD-48C2-B51A-26D773DE2A21}"/>
          </ac:spMkLst>
        </pc:spChg>
        <pc:grpChg chg="add">
          <ac:chgData name="Smetanová, Radka" userId="3cd5dd29-66b2-4127-b2d5-b2827dc8c452" providerId="ADAL" clId="{D24ED25B-3D14-42B7-BBCA-357DAA99AC74}" dt="2022-02-21T07:09:32.637" v="204" actId="26606"/>
          <ac:grpSpMkLst>
            <pc:docMk/>
            <pc:sldMk cId="2848712335" sldId="268"/>
            <ac:grpSpMk id="9" creationId="{71AFD227-869A-489C-A9B5-3F0498DF3C0C}"/>
          </ac:grpSpMkLst>
        </pc:grpChg>
        <pc:picChg chg="add mod">
          <ac:chgData name="Smetanová, Radka" userId="3cd5dd29-66b2-4127-b2d5-b2827dc8c452" providerId="ADAL" clId="{D24ED25B-3D14-42B7-BBCA-357DAA99AC74}" dt="2022-02-21T07:09:32.637" v="204" actId="26606"/>
          <ac:picMkLst>
            <pc:docMk/>
            <pc:sldMk cId="2848712335" sldId="268"/>
            <ac:picMk id="4" creationId="{9C7ABDB2-2019-446E-98E2-0A532F7127ED}"/>
          </ac:picMkLst>
        </pc:picChg>
      </pc:sldChg>
      <pc:sldChg chg="addSp delSp modSp new mod setBg modAnim">
        <pc:chgData name="Smetanová, Radka" userId="3cd5dd29-66b2-4127-b2d5-b2827dc8c452" providerId="ADAL" clId="{D24ED25B-3D14-42B7-BBCA-357DAA99AC74}" dt="2022-02-21T07:15:06.680" v="276"/>
        <pc:sldMkLst>
          <pc:docMk/>
          <pc:sldMk cId="2633964406" sldId="269"/>
        </pc:sldMkLst>
        <pc:spChg chg="mod">
          <ac:chgData name="Smetanová, Radka" userId="3cd5dd29-66b2-4127-b2d5-b2827dc8c452" providerId="ADAL" clId="{D24ED25B-3D14-42B7-BBCA-357DAA99AC74}" dt="2022-02-21T07:13:07.784" v="248" actId="26606"/>
          <ac:spMkLst>
            <pc:docMk/>
            <pc:sldMk cId="2633964406" sldId="269"/>
            <ac:spMk id="2" creationId="{21FD3E92-0853-4C67-977E-11AF51FD5379}"/>
          </ac:spMkLst>
        </pc:spChg>
        <pc:spChg chg="del">
          <ac:chgData name="Smetanová, Radka" userId="3cd5dd29-66b2-4127-b2d5-b2827dc8c452" providerId="ADAL" clId="{D24ED25B-3D14-42B7-BBCA-357DAA99AC74}" dt="2022-02-21T07:12:55.615" v="245" actId="478"/>
          <ac:spMkLst>
            <pc:docMk/>
            <pc:sldMk cId="2633964406" sldId="269"/>
            <ac:spMk id="3" creationId="{F500E46F-D46B-4018-9932-AA39DAC7E61A}"/>
          </ac:spMkLst>
        </pc:spChg>
        <pc:spChg chg="add del">
          <ac:chgData name="Smetanová, Radka" userId="3cd5dd29-66b2-4127-b2d5-b2827dc8c452" providerId="ADAL" clId="{D24ED25B-3D14-42B7-BBCA-357DAA99AC74}" dt="2022-02-21T07:13:07.784" v="248" actId="26606"/>
          <ac:spMkLst>
            <pc:docMk/>
            <pc:sldMk cId="2633964406" sldId="269"/>
            <ac:spMk id="69" creationId="{945D478C-A9A5-4832-89D8-703607711BB1}"/>
          </ac:spMkLst>
        </pc:spChg>
        <pc:spChg chg="add del">
          <ac:chgData name="Smetanová, Radka" userId="3cd5dd29-66b2-4127-b2d5-b2827dc8c452" providerId="ADAL" clId="{D24ED25B-3D14-42B7-BBCA-357DAA99AC74}" dt="2022-02-21T07:13:07.784" v="248" actId="26606"/>
          <ac:spMkLst>
            <pc:docMk/>
            <pc:sldMk cId="2633964406" sldId="269"/>
            <ac:spMk id="71" creationId="{0FB7F7C0-216C-466B-8AF5-7744BB34005C}"/>
          </ac:spMkLst>
        </pc:spChg>
        <pc:spChg chg="add">
          <ac:chgData name="Smetanová, Radka" userId="3cd5dd29-66b2-4127-b2d5-b2827dc8c452" providerId="ADAL" clId="{D24ED25B-3D14-42B7-BBCA-357DAA99AC74}" dt="2022-02-21T07:13:07.784" v="248" actId="26606"/>
          <ac:spMkLst>
            <pc:docMk/>
            <pc:sldMk cId="2633964406" sldId="269"/>
            <ac:spMk id="236" creationId="{945D478C-A9A5-4832-89D8-703607711BB1}"/>
          </ac:spMkLst>
        </pc:spChg>
        <pc:spChg chg="add">
          <ac:chgData name="Smetanová, Radka" userId="3cd5dd29-66b2-4127-b2d5-b2827dc8c452" providerId="ADAL" clId="{D24ED25B-3D14-42B7-BBCA-357DAA99AC74}" dt="2022-02-21T07:13:07.784" v="248" actId="26606"/>
          <ac:spMkLst>
            <pc:docMk/>
            <pc:sldMk cId="2633964406" sldId="269"/>
            <ac:spMk id="238" creationId="{0FB7F7C0-216C-466B-8AF5-7744BB34005C}"/>
          </ac:spMkLst>
        </pc:spChg>
        <pc:spChg chg="add mod">
          <ac:chgData name="Smetanová, Radka" userId="3cd5dd29-66b2-4127-b2d5-b2827dc8c452" providerId="ADAL" clId="{D24ED25B-3D14-42B7-BBCA-357DAA99AC74}" dt="2022-02-21T07:14:24.183" v="265" actId="1038"/>
          <ac:spMkLst>
            <pc:docMk/>
            <pc:sldMk cId="2633964406" sldId="269"/>
            <ac:spMk id="325" creationId="{E50BCDBF-230E-4145-9B3D-F2A6D2E51441}"/>
          </ac:spMkLst>
        </pc:spChg>
        <pc:spChg chg="add mod">
          <ac:chgData name="Smetanová, Radka" userId="3cd5dd29-66b2-4127-b2d5-b2827dc8c452" providerId="ADAL" clId="{D24ED25B-3D14-42B7-BBCA-357DAA99AC74}" dt="2022-02-21T07:14:36.697" v="269" actId="1035"/>
          <ac:spMkLst>
            <pc:docMk/>
            <pc:sldMk cId="2633964406" sldId="269"/>
            <ac:spMk id="326" creationId="{6C229070-587A-465C-9410-4523D4C73734}"/>
          </ac:spMkLst>
        </pc:spChg>
        <pc:spChg chg="add mod">
          <ac:chgData name="Smetanová, Radka" userId="3cd5dd29-66b2-4127-b2d5-b2827dc8c452" providerId="ADAL" clId="{D24ED25B-3D14-42B7-BBCA-357DAA99AC74}" dt="2022-02-21T07:14:51.544" v="271" actId="1076"/>
          <ac:spMkLst>
            <pc:docMk/>
            <pc:sldMk cId="2633964406" sldId="269"/>
            <ac:spMk id="327" creationId="{BDE9AE25-680C-4858-9CD3-9ABF5BB26C09}"/>
          </ac:spMkLst>
        </pc:spChg>
        <pc:spChg chg="add mod">
          <ac:chgData name="Smetanová, Radka" userId="3cd5dd29-66b2-4127-b2d5-b2827dc8c452" providerId="ADAL" clId="{D24ED25B-3D14-42B7-BBCA-357DAA99AC74}" dt="2022-02-21T07:15:03.271" v="275" actId="1037"/>
          <ac:spMkLst>
            <pc:docMk/>
            <pc:sldMk cId="2633964406" sldId="269"/>
            <ac:spMk id="328" creationId="{2825529D-5C3D-4FD2-A7D1-029568D2920B}"/>
          </ac:spMkLst>
        </pc:spChg>
        <pc:spChg chg="add mod">
          <ac:chgData name="Smetanová, Radka" userId="3cd5dd29-66b2-4127-b2d5-b2827dc8c452" providerId="ADAL" clId="{D24ED25B-3D14-42B7-BBCA-357DAA99AC74}" dt="2022-02-21T07:15:06.680" v="276"/>
          <ac:spMkLst>
            <pc:docMk/>
            <pc:sldMk cId="2633964406" sldId="269"/>
            <ac:spMk id="329" creationId="{AF671AB3-7524-45EC-AF59-5387FE188768}"/>
          </ac:spMkLst>
        </pc:spChg>
        <pc:grpChg chg="add del">
          <ac:chgData name="Smetanová, Radka" userId="3cd5dd29-66b2-4127-b2d5-b2827dc8c452" providerId="ADAL" clId="{D24ED25B-3D14-42B7-BBCA-357DAA99AC74}" dt="2022-02-21T07:13:07.784" v="248" actId="26606"/>
          <ac:grpSpMkLst>
            <pc:docMk/>
            <pc:sldMk cId="2633964406" sldId="269"/>
            <ac:grpSpMk id="10" creationId="{71AFD227-869A-489C-A9B5-3F0498DF3C0C}"/>
          </ac:grpSpMkLst>
        </pc:grpChg>
        <pc:grpChg chg="add del">
          <ac:chgData name="Smetanová, Radka" userId="3cd5dd29-66b2-4127-b2d5-b2827dc8c452" providerId="ADAL" clId="{D24ED25B-3D14-42B7-BBCA-357DAA99AC74}" dt="2022-02-21T07:13:07.784" v="248" actId="26606"/>
          <ac:grpSpMkLst>
            <pc:docMk/>
            <pc:sldMk cId="2633964406" sldId="269"/>
            <ac:grpSpMk id="73" creationId="{67A83510-2790-4866-911D-2E1588DF5FCC}"/>
          </ac:grpSpMkLst>
        </pc:grpChg>
        <pc:grpChg chg="add">
          <ac:chgData name="Smetanová, Radka" userId="3cd5dd29-66b2-4127-b2d5-b2827dc8c452" providerId="ADAL" clId="{D24ED25B-3D14-42B7-BBCA-357DAA99AC74}" dt="2022-02-21T07:13:07.784" v="248" actId="26606"/>
          <ac:grpSpMkLst>
            <pc:docMk/>
            <pc:sldMk cId="2633964406" sldId="269"/>
            <ac:grpSpMk id="177" creationId="{71AFD227-869A-489C-A9B5-3F0498DF3C0C}"/>
          </ac:grpSpMkLst>
        </pc:grpChg>
        <pc:grpChg chg="add">
          <ac:chgData name="Smetanová, Radka" userId="3cd5dd29-66b2-4127-b2d5-b2827dc8c452" providerId="ADAL" clId="{D24ED25B-3D14-42B7-BBCA-357DAA99AC74}" dt="2022-02-21T07:13:07.784" v="248" actId="26606"/>
          <ac:grpSpMkLst>
            <pc:docMk/>
            <pc:sldMk cId="2633964406" sldId="269"/>
            <ac:grpSpMk id="240" creationId="{5020A6AE-B717-4124-91F1-AB61221C71D2}"/>
          </ac:grpSpMkLst>
        </pc:grpChg>
        <pc:picChg chg="add mod modCrop">
          <ac:chgData name="Smetanová, Radka" userId="3cd5dd29-66b2-4127-b2d5-b2827dc8c452" providerId="ADAL" clId="{D24ED25B-3D14-42B7-BBCA-357DAA99AC74}" dt="2022-02-21T07:14:10.131" v="258" actId="14100"/>
          <ac:picMkLst>
            <pc:docMk/>
            <pc:sldMk cId="2633964406" sldId="269"/>
            <ac:picMk id="5" creationId="{5972B4D6-A249-498B-B99E-6A4264C03D5E}"/>
          </ac:picMkLst>
        </pc:picChg>
      </pc:sldChg>
    </pc:docChg>
  </pc:docChgLst>
  <pc:docChgLst>
    <pc:chgData name="Smetanová, Radka" userId="3cd5dd29-66b2-4127-b2d5-b2827dc8c452" providerId="ADAL" clId="{981CD285-FED1-4A1D-8300-0FC897D65095}"/>
    <pc:docChg chg="modSld">
      <pc:chgData name="Smetanová, Radka" userId="3cd5dd29-66b2-4127-b2d5-b2827dc8c452" providerId="ADAL" clId="{981CD285-FED1-4A1D-8300-0FC897D65095}" dt="2022-02-23T06:02:57.007" v="32" actId="1076"/>
      <pc:docMkLst>
        <pc:docMk/>
      </pc:docMkLst>
      <pc:sldChg chg="addSp modSp mod modAnim">
        <pc:chgData name="Smetanová, Radka" userId="3cd5dd29-66b2-4127-b2d5-b2827dc8c452" providerId="ADAL" clId="{981CD285-FED1-4A1D-8300-0FC897D65095}" dt="2022-02-23T06:02:57.007" v="32" actId="1076"/>
        <pc:sldMkLst>
          <pc:docMk/>
          <pc:sldMk cId="2633964406" sldId="269"/>
        </pc:sldMkLst>
        <pc:spChg chg="add mod">
          <ac:chgData name="Smetanová, Radka" userId="3cd5dd29-66b2-4127-b2d5-b2827dc8c452" providerId="ADAL" clId="{981CD285-FED1-4A1D-8300-0FC897D65095}" dt="2022-02-23T06:01:12.160" v="2" actId="1076"/>
          <ac:spMkLst>
            <pc:docMk/>
            <pc:sldMk cId="2633964406" sldId="269"/>
            <ac:spMk id="154" creationId="{B84C7039-FAEC-42D1-AEBB-05C233A4776C}"/>
          </ac:spMkLst>
        </pc:spChg>
        <pc:spChg chg="add mod">
          <ac:chgData name="Smetanová, Radka" userId="3cd5dd29-66b2-4127-b2d5-b2827dc8c452" providerId="ADAL" clId="{981CD285-FED1-4A1D-8300-0FC897D65095}" dt="2022-02-23T06:01:18.518" v="4" actId="1076"/>
          <ac:spMkLst>
            <pc:docMk/>
            <pc:sldMk cId="2633964406" sldId="269"/>
            <ac:spMk id="155" creationId="{57C1FEDD-5ABB-475F-B284-7FB306776310}"/>
          </ac:spMkLst>
        </pc:spChg>
        <pc:spChg chg="add mod">
          <ac:chgData name="Smetanová, Radka" userId="3cd5dd29-66b2-4127-b2d5-b2827dc8c452" providerId="ADAL" clId="{981CD285-FED1-4A1D-8300-0FC897D65095}" dt="2022-02-23T06:01:27.610" v="6" actId="1076"/>
          <ac:spMkLst>
            <pc:docMk/>
            <pc:sldMk cId="2633964406" sldId="269"/>
            <ac:spMk id="156" creationId="{32D59481-8A3F-4915-AAD5-A62FA04E3E30}"/>
          </ac:spMkLst>
        </pc:spChg>
        <pc:spChg chg="add mod">
          <ac:chgData name="Smetanová, Radka" userId="3cd5dd29-66b2-4127-b2d5-b2827dc8c452" providerId="ADAL" clId="{981CD285-FED1-4A1D-8300-0FC897D65095}" dt="2022-02-23T06:01:32.878" v="8" actId="1076"/>
          <ac:spMkLst>
            <pc:docMk/>
            <pc:sldMk cId="2633964406" sldId="269"/>
            <ac:spMk id="157" creationId="{668963F2-BF53-447A-8525-545CC0CC2073}"/>
          </ac:spMkLst>
        </pc:spChg>
        <pc:spChg chg="add mod">
          <ac:chgData name="Smetanová, Radka" userId="3cd5dd29-66b2-4127-b2d5-b2827dc8c452" providerId="ADAL" clId="{981CD285-FED1-4A1D-8300-0FC897D65095}" dt="2022-02-23T06:01:39.011" v="10" actId="1076"/>
          <ac:spMkLst>
            <pc:docMk/>
            <pc:sldMk cId="2633964406" sldId="269"/>
            <ac:spMk id="158" creationId="{953BDE83-FCB6-49D5-9BE3-4A9B1DCB41CD}"/>
          </ac:spMkLst>
        </pc:spChg>
        <pc:spChg chg="add mod">
          <ac:chgData name="Smetanová, Radka" userId="3cd5dd29-66b2-4127-b2d5-b2827dc8c452" providerId="ADAL" clId="{981CD285-FED1-4A1D-8300-0FC897D65095}" dt="2022-02-23T06:01:45.540" v="12" actId="1076"/>
          <ac:spMkLst>
            <pc:docMk/>
            <pc:sldMk cId="2633964406" sldId="269"/>
            <ac:spMk id="159" creationId="{0A359A1C-5776-4F47-9711-D5506FFAD372}"/>
          </ac:spMkLst>
        </pc:spChg>
        <pc:spChg chg="add mod">
          <ac:chgData name="Smetanová, Radka" userId="3cd5dd29-66b2-4127-b2d5-b2827dc8c452" providerId="ADAL" clId="{981CD285-FED1-4A1D-8300-0FC897D65095}" dt="2022-02-23T06:01:50.711" v="14" actId="1076"/>
          <ac:spMkLst>
            <pc:docMk/>
            <pc:sldMk cId="2633964406" sldId="269"/>
            <ac:spMk id="160" creationId="{C6737C17-4A7F-4431-AFA6-77C83E58A5CE}"/>
          </ac:spMkLst>
        </pc:spChg>
        <pc:spChg chg="add mod">
          <ac:chgData name="Smetanová, Radka" userId="3cd5dd29-66b2-4127-b2d5-b2827dc8c452" providerId="ADAL" clId="{981CD285-FED1-4A1D-8300-0FC897D65095}" dt="2022-02-23T06:01:59.381" v="16" actId="1076"/>
          <ac:spMkLst>
            <pc:docMk/>
            <pc:sldMk cId="2633964406" sldId="269"/>
            <ac:spMk id="161" creationId="{4593B46C-FAC2-47D9-8959-E77D4C7D82AD}"/>
          </ac:spMkLst>
        </pc:spChg>
        <pc:spChg chg="add mod">
          <ac:chgData name="Smetanová, Radka" userId="3cd5dd29-66b2-4127-b2d5-b2827dc8c452" providerId="ADAL" clId="{981CD285-FED1-4A1D-8300-0FC897D65095}" dt="2022-02-23T06:02:07.506" v="18" actId="1076"/>
          <ac:spMkLst>
            <pc:docMk/>
            <pc:sldMk cId="2633964406" sldId="269"/>
            <ac:spMk id="162" creationId="{6D2C0AC9-DADF-4F6C-AFDB-B017186B71E0}"/>
          </ac:spMkLst>
        </pc:spChg>
        <pc:spChg chg="add mod">
          <ac:chgData name="Smetanová, Radka" userId="3cd5dd29-66b2-4127-b2d5-b2827dc8c452" providerId="ADAL" clId="{981CD285-FED1-4A1D-8300-0FC897D65095}" dt="2022-02-23T06:02:12.802" v="20" actId="1076"/>
          <ac:spMkLst>
            <pc:docMk/>
            <pc:sldMk cId="2633964406" sldId="269"/>
            <ac:spMk id="163" creationId="{A5A515FE-1A17-4E72-9C1C-FDD56D6515F5}"/>
          </ac:spMkLst>
        </pc:spChg>
        <pc:spChg chg="add mod">
          <ac:chgData name="Smetanová, Radka" userId="3cd5dd29-66b2-4127-b2d5-b2827dc8c452" providerId="ADAL" clId="{981CD285-FED1-4A1D-8300-0FC897D65095}" dt="2022-02-23T06:02:18.082" v="22" actId="1076"/>
          <ac:spMkLst>
            <pc:docMk/>
            <pc:sldMk cId="2633964406" sldId="269"/>
            <ac:spMk id="164" creationId="{92648B4A-88BD-485F-A93F-89E30BC47442}"/>
          </ac:spMkLst>
        </pc:spChg>
        <pc:spChg chg="add mod">
          <ac:chgData name="Smetanová, Radka" userId="3cd5dd29-66b2-4127-b2d5-b2827dc8c452" providerId="ADAL" clId="{981CD285-FED1-4A1D-8300-0FC897D65095}" dt="2022-02-23T06:02:28.017" v="24" actId="1076"/>
          <ac:spMkLst>
            <pc:docMk/>
            <pc:sldMk cId="2633964406" sldId="269"/>
            <ac:spMk id="165" creationId="{AE82F7AA-FD81-458E-86FE-42A57B99279F}"/>
          </ac:spMkLst>
        </pc:spChg>
        <pc:spChg chg="add mod">
          <ac:chgData name="Smetanová, Radka" userId="3cd5dd29-66b2-4127-b2d5-b2827dc8c452" providerId="ADAL" clId="{981CD285-FED1-4A1D-8300-0FC897D65095}" dt="2022-02-23T06:02:35.075" v="26" actId="1076"/>
          <ac:spMkLst>
            <pc:docMk/>
            <pc:sldMk cId="2633964406" sldId="269"/>
            <ac:spMk id="166" creationId="{0B1056EB-D224-41C9-A3A7-48696C7ED17E}"/>
          </ac:spMkLst>
        </pc:spChg>
        <pc:spChg chg="add mod">
          <ac:chgData name="Smetanová, Radka" userId="3cd5dd29-66b2-4127-b2d5-b2827dc8c452" providerId="ADAL" clId="{981CD285-FED1-4A1D-8300-0FC897D65095}" dt="2022-02-23T06:02:41.401" v="28" actId="1076"/>
          <ac:spMkLst>
            <pc:docMk/>
            <pc:sldMk cId="2633964406" sldId="269"/>
            <ac:spMk id="167" creationId="{4EA3179F-BCF6-4C80-8223-234FE5BEE700}"/>
          </ac:spMkLst>
        </pc:spChg>
        <pc:spChg chg="add mod">
          <ac:chgData name="Smetanová, Radka" userId="3cd5dd29-66b2-4127-b2d5-b2827dc8c452" providerId="ADAL" clId="{981CD285-FED1-4A1D-8300-0FC897D65095}" dt="2022-02-23T06:02:47.822" v="30" actId="1076"/>
          <ac:spMkLst>
            <pc:docMk/>
            <pc:sldMk cId="2633964406" sldId="269"/>
            <ac:spMk id="168" creationId="{EAE462D3-AA83-4D81-BDB6-DE4E4CC72D88}"/>
          </ac:spMkLst>
        </pc:spChg>
        <pc:spChg chg="add mod">
          <ac:chgData name="Smetanová, Radka" userId="3cd5dd29-66b2-4127-b2d5-b2827dc8c452" providerId="ADAL" clId="{981CD285-FED1-4A1D-8300-0FC897D65095}" dt="2022-02-23T06:02:57.007" v="32" actId="1076"/>
          <ac:spMkLst>
            <pc:docMk/>
            <pc:sldMk cId="2633964406" sldId="269"/>
            <ac:spMk id="169" creationId="{24D24F32-2CE4-4F36-B165-D85684B4D352}"/>
          </ac:spMkLst>
        </pc:spChg>
        <pc:spChg chg="mod">
          <ac:chgData name="Smetanová, Radka" userId="3cd5dd29-66b2-4127-b2d5-b2827dc8c452" providerId="ADAL" clId="{981CD285-FED1-4A1D-8300-0FC897D65095}" dt="2022-02-23T06:01:04.662" v="0" actId="1076"/>
          <ac:spMkLst>
            <pc:docMk/>
            <pc:sldMk cId="2633964406" sldId="269"/>
            <ac:spMk id="329" creationId="{AF671AB3-7524-45EC-AF59-5387FE188768}"/>
          </ac:spMkLst>
        </pc:spChg>
      </pc:sldChg>
    </pc:docChg>
  </pc:docChgLst>
  <pc:docChgLst>
    <pc:chgData name="Smetanová, Radka" userId="3cd5dd29-66b2-4127-b2d5-b2827dc8c452" providerId="ADAL" clId="{E74E7A4C-4DBE-4071-BD63-8D43FB77089C}"/>
    <pc:docChg chg="modSld">
      <pc:chgData name="Smetanová, Radka" userId="3cd5dd29-66b2-4127-b2d5-b2827dc8c452" providerId="ADAL" clId="{E74E7A4C-4DBE-4071-BD63-8D43FB77089C}" dt="2025-03-06T06:12:58.586" v="3" actId="166"/>
      <pc:docMkLst>
        <pc:docMk/>
      </pc:docMkLst>
      <pc:sldChg chg="addSp modSp mod">
        <pc:chgData name="Smetanová, Radka" userId="3cd5dd29-66b2-4127-b2d5-b2827dc8c452" providerId="ADAL" clId="{E74E7A4C-4DBE-4071-BD63-8D43FB77089C}" dt="2025-03-06T06:12:58.586" v="3" actId="166"/>
        <pc:sldMkLst>
          <pc:docMk/>
          <pc:sldMk cId="1579688956" sldId="306"/>
        </pc:sldMkLst>
        <pc:picChg chg="add mod">
          <ac:chgData name="Smetanová, Radka" userId="3cd5dd29-66b2-4127-b2d5-b2827dc8c452" providerId="ADAL" clId="{E74E7A4C-4DBE-4071-BD63-8D43FB77089C}" dt="2025-03-06T06:12:55.116" v="2" actId="1076"/>
          <ac:picMkLst>
            <pc:docMk/>
            <pc:sldMk cId="1579688956" sldId="306"/>
            <ac:picMk id="3" creationId="{E5440C3F-E1DB-C0DF-E95E-952B3BCC2C49}"/>
          </ac:picMkLst>
        </pc:picChg>
        <pc:picChg chg="mod">
          <ac:chgData name="Smetanová, Radka" userId="3cd5dd29-66b2-4127-b2d5-b2827dc8c452" providerId="ADAL" clId="{E74E7A4C-4DBE-4071-BD63-8D43FB77089C}" dt="2025-03-06T06:12:58.586" v="3" actId="166"/>
          <ac:picMkLst>
            <pc:docMk/>
            <pc:sldMk cId="1579688956" sldId="306"/>
            <ac:picMk id="1026" creationId="{FBB05388-CC6C-4003-A16D-B3F2D91C724B}"/>
          </ac:picMkLst>
        </pc:picChg>
      </pc:sldChg>
    </pc:docChg>
  </pc:docChgLst>
  <pc:docChgLst>
    <pc:chgData name="Smetanová, Radka" userId="3cd5dd29-66b2-4127-b2d5-b2827dc8c452" providerId="ADAL" clId="{0D610829-D1FC-4B7E-B78C-8ABED9BA2FC5}"/>
    <pc:docChg chg="modSld">
      <pc:chgData name="Smetanová, Radka" userId="3cd5dd29-66b2-4127-b2d5-b2827dc8c452" providerId="ADAL" clId="{0D610829-D1FC-4B7E-B78C-8ABED9BA2FC5}" dt="2023-03-01T06:11:53.500" v="0" actId="166"/>
      <pc:docMkLst>
        <pc:docMk/>
      </pc:docMkLst>
      <pc:sldChg chg="modSp mod">
        <pc:chgData name="Smetanová, Radka" userId="3cd5dd29-66b2-4127-b2d5-b2827dc8c452" providerId="ADAL" clId="{0D610829-D1FC-4B7E-B78C-8ABED9BA2FC5}" dt="2023-03-01T06:11:53.500" v="0" actId="166"/>
        <pc:sldMkLst>
          <pc:docMk/>
          <pc:sldMk cId="1579688956" sldId="306"/>
        </pc:sldMkLst>
        <pc:picChg chg="ord">
          <ac:chgData name="Smetanová, Radka" userId="3cd5dd29-66b2-4127-b2d5-b2827dc8c452" providerId="ADAL" clId="{0D610829-D1FC-4B7E-B78C-8ABED9BA2FC5}" dt="2023-03-01T06:11:53.500" v="0" actId="166"/>
          <ac:picMkLst>
            <pc:docMk/>
            <pc:sldMk cId="1579688956" sldId="306"/>
            <ac:picMk id="8" creationId="{AB3539F3-78CF-41D9-A39F-FAB3C40BBB9F}"/>
          </ac:picMkLst>
        </pc:picChg>
      </pc:sldChg>
    </pc:docChg>
  </pc:docChgLst>
  <pc:docChgLst>
    <pc:chgData name="Smetanová, Radka" userId="3cd5dd29-66b2-4127-b2d5-b2827dc8c452" providerId="ADAL" clId="{DDC19173-9218-474A-B30B-E1E6D13118C3}"/>
    <pc:docChg chg="undo custSel addSld modSld">
      <pc:chgData name="Smetanová, Radka" userId="3cd5dd29-66b2-4127-b2d5-b2827dc8c452" providerId="ADAL" clId="{DDC19173-9218-474A-B30B-E1E6D13118C3}" dt="2023-02-28T13:58:19.484" v="128" actId="403"/>
      <pc:docMkLst>
        <pc:docMk/>
      </pc:docMkLst>
      <pc:sldChg chg="addSp delSp mod">
        <pc:chgData name="Smetanová, Radka" userId="3cd5dd29-66b2-4127-b2d5-b2827dc8c452" providerId="ADAL" clId="{DDC19173-9218-474A-B30B-E1E6D13118C3}" dt="2023-02-28T13:55:06.141" v="1" actId="22"/>
        <pc:sldMkLst>
          <pc:docMk/>
          <pc:sldMk cId="2588597712" sldId="275"/>
        </pc:sldMkLst>
        <pc:spChg chg="add del">
          <ac:chgData name="Smetanová, Radka" userId="3cd5dd29-66b2-4127-b2d5-b2827dc8c452" providerId="ADAL" clId="{DDC19173-9218-474A-B30B-E1E6D13118C3}" dt="2023-02-28T13:55:06.141" v="1" actId="22"/>
          <ac:spMkLst>
            <pc:docMk/>
            <pc:sldMk cId="2588597712" sldId="275"/>
            <ac:spMk id="6" creationId="{3C305FF1-6F5B-4420-A756-E6EF002CF92C}"/>
          </ac:spMkLst>
        </pc:spChg>
      </pc:sldChg>
      <pc:sldChg chg="addSp delSp modSp add mod modTransition setBg delDesignElem">
        <pc:chgData name="Smetanová, Radka" userId="3cd5dd29-66b2-4127-b2d5-b2827dc8c452" providerId="ADAL" clId="{DDC19173-9218-474A-B30B-E1E6D13118C3}" dt="2023-02-28T13:56:22.385" v="38" actId="1036"/>
        <pc:sldMkLst>
          <pc:docMk/>
          <pc:sldMk cId="1579688956" sldId="306"/>
        </pc:sldMkLst>
        <pc:spChg chg="add del mod">
          <ac:chgData name="Smetanová, Radka" userId="3cd5dd29-66b2-4127-b2d5-b2827dc8c452" providerId="ADAL" clId="{DDC19173-9218-474A-B30B-E1E6D13118C3}" dt="2023-02-28T13:55:23.557" v="5" actId="478"/>
          <ac:spMkLst>
            <pc:docMk/>
            <pc:sldMk cId="1579688956" sldId="306"/>
            <ac:spMk id="4" creationId="{77E91535-BFF5-469C-BE0C-2A6B10A1CBD8}"/>
          </ac:spMkLst>
        </pc:spChg>
        <pc:spChg chg="del">
          <ac:chgData name="Smetanová, Radka" userId="3cd5dd29-66b2-4127-b2d5-b2827dc8c452" providerId="ADAL" clId="{DDC19173-9218-474A-B30B-E1E6D13118C3}" dt="2023-02-28T13:55:14.270" v="3"/>
          <ac:spMkLst>
            <pc:docMk/>
            <pc:sldMk cId="1579688956" sldId="306"/>
            <ac:spMk id="10" creationId="{2E442304-DDBD-4F7B-8017-36BCC863FB40}"/>
          </ac:spMkLst>
        </pc:spChg>
        <pc:spChg chg="del">
          <ac:chgData name="Smetanová, Radka" userId="3cd5dd29-66b2-4127-b2d5-b2827dc8c452" providerId="ADAL" clId="{DDC19173-9218-474A-B30B-E1E6D13118C3}" dt="2023-02-28T13:55:14.270" v="3"/>
          <ac:spMkLst>
            <pc:docMk/>
            <pc:sldMk cId="1579688956" sldId="306"/>
            <ac:spMk id="12" creationId="{535742DD-1B16-4E9D-B715-0D74B4574A68}"/>
          </ac:spMkLst>
        </pc:spChg>
        <pc:graphicFrameChg chg="del">
          <ac:chgData name="Smetanová, Radka" userId="3cd5dd29-66b2-4127-b2d5-b2827dc8c452" providerId="ADAL" clId="{DDC19173-9218-474A-B30B-E1E6D13118C3}" dt="2023-02-28T13:55:19.654" v="4" actId="478"/>
          <ac:graphicFrameMkLst>
            <pc:docMk/>
            <pc:sldMk cId="1579688956" sldId="306"/>
            <ac:graphicFrameMk id="5" creationId="{16D82745-51C7-4F0A-9905-F88E992E251D}"/>
          </ac:graphicFrameMkLst>
        </pc:graphicFrameChg>
        <pc:graphicFrameChg chg="add del mod modGraphic">
          <ac:chgData name="Smetanová, Radka" userId="3cd5dd29-66b2-4127-b2d5-b2827dc8c452" providerId="ADAL" clId="{DDC19173-9218-474A-B30B-E1E6D13118C3}" dt="2023-02-28T13:55:49.067" v="11" actId="478"/>
          <ac:graphicFrameMkLst>
            <pc:docMk/>
            <pc:sldMk cId="1579688956" sldId="306"/>
            <ac:graphicFrameMk id="6" creationId="{ED7285DA-A77E-46FF-A101-10C369FF25DC}"/>
          </ac:graphicFrameMkLst>
        </pc:graphicFrameChg>
        <pc:graphicFrameChg chg="add mod">
          <ac:chgData name="Smetanová, Radka" userId="3cd5dd29-66b2-4127-b2d5-b2827dc8c452" providerId="ADAL" clId="{DDC19173-9218-474A-B30B-E1E6D13118C3}" dt="2023-02-28T13:56:10.056" v="17" actId="14100"/>
          <ac:graphicFrameMkLst>
            <pc:docMk/>
            <pc:sldMk cId="1579688956" sldId="306"/>
            <ac:graphicFrameMk id="11" creationId="{707B6E7C-BAFB-482D-B4AA-482F4C2EDE80}"/>
          </ac:graphicFrameMkLst>
        </pc:graphicFrameChg>
        <pc:picChg chg="mod">
          <ac:chgData name="Smetanová, Radka" userId="3cd5dd29-66b2-4127-b2d5-b2827dc8c452" providerId="ADAL" clId="{DDC19173-9218-474A-B30B-E1E6D13118C3}" dt="2023-02-28T13:56:22.385" v="38" actId="1036"/>
          <ac:picMkLst>
            <pc:docMk/>
            <pc:sldMk cId="1579688956" sldId="306"/>
            <ac:picMk id="1026" creationId="{FBB05388-CC6C-4003-A16D-B3F2D91C724B}"/>
          </ac:picMkLst>
        </pc:picChg>
      </pc:sldChg>
      <pc:sldChg chg="modSp add mod modTransition">
        <pc:chgData name="Smetanová, Radka" userId="3cd5dd29-66b2-4127-b2d5-b2827dc8c452" providerId="ADAL" clId="{DDC19173-9218-474A-B30B-E1E6D13118C3}" dt="2023-02-28T13:58:19.484" v="128" actId="403"/>
        <pc:sldMkLst>
          <pc:docMk/>
          <pc:sldMk cId="1970636331" sldId="307"/>
        </pc:sldMkLst>
        <pc:spChg chg="mod">
          <ac:chgData name="Smetanová, Radka" userId="3cd5dd29-66b2-4127-b2d5-b2827dc8c452" providerId="ADAL" clId="{DDC19173-9218-474A-B30B-E1E6D13118C3}" dt="2023-02-28T13:58:19.484" v="128" actId="403"/>
          <ac:spMkLst>
            <pc:docMk/>
            <pc:sldMk cId="1970636331" sldId="307"/>
            <ac:spMk id="2" creationId="{887DE789-B443-45AA-8131-F0C04B1782CF}"/>
          </ac:spMkLst>
        </pc:spChg>
        <pc:spChg chg="mod">
          <ac:chgData name="Smetanová, Radka" userId="3cd5dd29-66b2-4127-b2d5-b2827dc8c452" providerId="ADAL" clId="{DDC19173-9218-474A-B30B-E1E6D13118C3}" dt="2023-02-28T13:57:23.322" v="74" actId="6549"/>
          <ac:spMkLst>
            <pc:docMk/>
            <pc:sldMk cId="1970636331" sldId="307"/>
            <ac:spMk id="3" creationId="{9A645CD4-B68E-4F39-A21D-B652F3E973FD}"/>
          </ac:spMkLst>
        </pc:spChg>
        <pc:spChg chg="mod">
          <ac:chgData name="Smetanová, Radka" userId="3cd5dd29-66b2-4127-b2d5-b2827dc8c452" providerId="ADAL" clId="{DDC19173-9218-474A-B30B-E1E6D13118C3}" dt="2023-02-28T13:57:53.151" v="100" actId="20577"/>
          <ac:spMkLst>
            <pc:docMk/>
            <pc:sldMk cId="1970636331" sldId="307"/>
            <ac:spMk id="4" creationId="{4BB4C8CC-2B87-449D-A65B-E441180D6D67}"/>
          </ac:spMkLst>
        </pc:spChg>
        <pc:spChg chg="mod">
          <ac:chgData name="Smetanová, Radka" userId="3cd5dd29-66b2-4127-b2d5-b2827dc8c452" providerId="ADAL" clId="{DDC19173-9218-474A-B30B-E1E6D13118C3}" dt="2023-02-28T13:58:04.156" v="122" actId="1036"/>
          <ac:spMkLst>
            <pc:docMk/>
            <pc:sldMk cId="1970636331" sldId="307"/>
            <ac:spMk id="5" creationId="{4AF3F1AE-BA51-4014-88A8-18C58967B736}"/>
          </ac:spMkLst>
        </pc:spChg>
        <pc:picChg chg="mod">
          <ac:chgData name="Smetanová, Radka" userId="3cd5dd29-66b2-4127-b2d5-b2827dc8c452" providerId="ADAL" clId="{DDC19173-9218-474A-B30B-E1E6D13118C3}" dt="2023-02-28T13:58:14.336" v="125" actId="1076"/>
          <ac:picMkLst>
            <pc:docMk/>
            <pc:sldMk cId="1970636331" sldId="307"/>
            <ac:picMk id="6" creationId="{6E888F9D-9B4B-4706-AC47-8D9D1F41868D}"/>
          </ac:picMkLst>
        </pc:picChg>
        <pc:picChg chg="mod">
          <ac:chgData name="Smetanová, Radka" userId="3cd5dd29-66b2-4127-b2d5-b2827dc8c452" providerId="ADAL" clId="{DDC19173-9218-474A-B30B-E1E6D13118C3}" dt="2023-02-28T13:57:14.072" v="69" actId="1076"/>
          <ac:picMkLst>
            <pc:docMk/>
            <pc:sldMk cId="1970636331" sldId="307"/>
            <ac:picMk id="7" creationId="{AAA356BB-A1F9-4561-873C-E1B0E71B85B7}"/>
          </ac:picMkLst>
        </pc:picChg>
        <pc:picChg chg="mod">
          <ac:chgData name="Smetanová, Radka" userId="3cd5dd29-66b2-4127-b2d5-b2827dc8c452" providerId="ADAL" clId="{DDC19173-9218-474A-B30B-E1E6D13118C3}" dt="2023-02-28T13:58:10.156" v="124" actId="1076"/>
          <ac:picMkLst>
            <pc:docMk/>
            <pc:sldMk cId="1970636331" sldId="307"/>
            <ac:picMk id="8" creationId="{4790A127-1986-464E-B0B5-B96B53F56D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6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4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7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4FDD11-F3D6-4FB3-8005-0F0508A1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79" y="5353494"/>
            <a:ext cx="10422292" cy="1194790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(In)</a:t>
            </a:r>
            <a:r>
              <a:rPr lang="cs-CZ" dirty="0" err="1"/>
              <a:t>definite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: A / AN / THE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411D13-4BE6-493A-8FDC-E95FE87F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74" y="523732"/>
            <a:ext cx="6677240" cy="44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4F492-51FD-4A70-A379-C36F48A9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10864005" cy="1325563"/>
          </a:xfrm>
        </p:spPr>
        <p:txBody>
          <a:bodyPr/>
          <a:lstStyle/>
          <a:p>
            <a:r>
              <a:rPr lang="en-US" dirty="0"/>
              <a:t>6.	Complete the sentences with the, a or an.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33A47-85F1-4976-BAE4-78B5C34DE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4519"/>
            <a:ext cx="9634011" cy="46289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Excuse me. How do I get to ________ bus station?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there ________ bank near here?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museum is on ________ right, next to the shops.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restaurant is next to ________ old museum.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Cross the road and you’ll come to ________ bridge.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theatre is next to ________ river.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 isn’t ________ art gallery, but there is a museum.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Excuse me. Where’s ________ Savoy Hotel?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F2EEC3-7F34-3B3B-1D21-2B99B1832349}"/>
              </a:ext>
            </a:extLst>
          </p:cNvPr>
          <p:cNvSpPr txBox="1"/>
          <p:nvPr/>
        </p:nvSpPr>
        <p:spPr>
          <a:xfrm>
            <a:off x="4975301" y="2005576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4C4665A-5DE1-2ECA-25A6-D62BF231BCFC}"/>
              </a:ext>
            </a:extLst>
          </p:cNvPr>
          <p:cNvSpPr txBox="1"/>
          <p:nvPr/>
        </p:nvSpPr>
        <p:spPr>
          <a:xfrm>
            <a:off x="2850881" y="2589470"/>
            <a:ext cx="673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328263-930B-4E7D-2D90-4A3FD9153B5A}"/>
              </a:ext>
            </a:extLst>
          </p:cNvPr>
          <p:cNvSpPr txBox="1"/>
          <p:nvPr/>
        </p:nvSpPr>
        <p:spPr>
          <a:xfrm>
            <a:off x="3952568" y="3177036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2CB3570-9A60-C9DF-AB05-6AF2D00CF8EE}"/>
              </a:ext>
            </a:extLst>
          </p:cNvPr>
          <p:cNvSpPr txBox="1"/>
          <p:nvPr/>
        </p:nvSpPr>
        <p:spPr>
          <a:xfrm>
            <a:off x="4576858" y="3773783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E10201-17A5-261A-4FD9-EAE76C792018}"/>
              </a:ext>
            </a:extLst>
          </p:cNvPr>
          <p:cNvSpPr txBox="1"/>
          <p:nvPr/>
        </p:nvSpPr>
        <p:spPr>
          <a:xfrm>
            <a:off x="5830944" y="4357677"/>
            <a:ext cx="673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EF4D5F3-FD25-817D-9286-5CA455F8594D}"/>
              </a:ext>
            </a:extLst>
          </p:cNvPr>
          <p:cNvSpPr txBox="1"/>
          <p:nvPr/>
        </p:nvSpPr>
        <p:spPr>
          <a:xfrm>
            <a:off x="4242679" y="4954424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FC49A67-0BF4-0B85-E720-811361C5162F}"/>
              </a:ext>
            </a:extLst>
          </p:cNvPr>
          <p:cNvSpPr txBox="1"/>
          <p:nvPr/>
        </p:nvSpPr>
        <p:spPr>
          <a:xfrm>
            <a:off x="3122631" y="5523629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AN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F5C2264-5C09-EAC0-C7DA-9868F44272D6}"/>
              </a:ext>
            </a:extLst>
          </p:cNvPr>
          <p:cNvSpPr txBox="1"/>
          <p:nvPr/>
        </p:nvSpPr>
        <p:spPr>
          <a:xfrm>
            <a:off x="4101296" y="6116704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0229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C4BBC-954C-0CD4-C36A-5C3599E7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7.    </a:t>
            </a:r>
            <a:r>
              <a:rPr lang="cs-CZ" sz="4400" dirty="0" err="1"/>
              <a:t>Complete</a:t>
            </a:r>
            <a:r>
              <a:rPr lang="cs-CZ" sz="4400" dirty="0"/>
              <a:t> </a:t>
            </a:r>
            <a:r>
              <a:rPr lang="cs-CZ" sz="4400" dirty="0" err="1"/>
              <a:t>the</a:t>
            </a:r>
            <a:r>
              <a:rPr lang="cs-CZ" sz="4400" dirty="0"/>
              <a:t> </a:t>
            </a:r>
            <a:r>
              <a:rPr lang="cs-CZ" sz="4400" dirty="0" err="1"/>
              <a:t>Qs</a:t>
            </a:r>
            <a:r>
              <a:rPr lang="cs-CZ" sz="4400" dirty="0"/>
              <a:t> and </a:t>
            </a:r>
            <a:r>
              <a:rPr lang="cs-CZ" sz="4400" dirty="0" err="1"/>
              <a:t>answers</a:t>
            </a:r>
            <a:r>
              <a:rPr lang="cs-CZ" sz="4400" dirty="0"/>
              <a:t>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5CAFF5-054A-C50E-D4BC-7381D92EB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A </a:t>
            </a:r>
            <a:r>
              <a:rPr lang="cs-CZ" err="1">
                <a:ea typeface="+mn-lt"/>
                <a:cs typeface="+mn-lt"/>
              </a:rPr>
              <a:t>Excuse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me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How</a:t>
            </a:r>
            <a:r>
              <a:rPr lang="cs-CZ" dirty="0">
                <a:ea typeface="+mn-lt"/>
                <a:cs typeface="+mn-lt"/>
              </a:rPr>
              <a:t> do I </a:t>
            </a:r>
            <a:r>
              <a:rPr lang="cs-CZ" err="1">
                <a:ea typeface="+mn-lt"/>
                <a:cs typeface="+mn-lt"/>
              </a:rPr>
              <a:t>get</a:t>
            </a:r>
            <a:r>
              <a:rPr lang="cs-CZ" dirty="0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>
                <a:ea typeface="+mn-lt"/>
                <a:cs typeface="+mn-lt"/>
              </a:rPr>
              <a:t> bus station?</a:t>
            </a: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C3B2A7"/>
              </a:buClr>
              <a:buNone/>
            </a:pPr>
            <a:r>
              <a:rPr lang="cs-CZ" dirty="0">
                <a:ea typeface="+mn-lt"/>
                <a:cs typeface="+mn-lt"/>
              </a:rPr>
              <a:t>B Go </a:t>
            </a:r>
            <a:r>
              <a:rPr lang="cs-CZ" dirty="0" err="1">
                <a:ea typeface="+mn-lt"/>
                <a:cs typeface="+mn-lt"/>
              </a:rPr>
              <a:t>across</a:t>
            </a:r>
            <a:r>
              <a:rPr lang="cs-CZ" dirty="0">
                <a:ea typeface="+mn-lt"/>
                <a:cs typeface="+mn-lt"/>
              </a:rPr>
              <a:t> ________ </a:t>
            </a:r>
            <a:r>
              <a:rPr lang="cs-CZ" dirty="0" err="1">
                <a:ea typeface="+mn-lt"/>
                <a:cs typeface="+mn-lt"/>
              </a:rPr>
              <a:t>road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it’s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opposite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bank.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A </a:t>
            </a:r>
            <a:r>
              <a:rPr lang="cs-CZ" dirty="0" err="1">
                <a:ea typeface="+mn-lt"/>
                <a:cs typeface="+mn-lt"/>
              </a:rPr>
              <a:t>Excuse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me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there</a:t>
            </a:r>
            <a:r>
              <a:rPr lang="cs-CZ" dirty="0">
                <a:ea typeface="+mn-lt"/>
                <a:cs typeface="+mn-lt"/>
              </a:rPr>
              <a:t> ________ bank </a:t>
            </a:r>
            <a:r>
              <a:rPr lang="cs-CZ" dirty="0" err="1">
                <a:ea typeface="+mn-lt"/>
                <a:cs typeface="+mn-lt"/>
              </a:rPr>
              <a:t>near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here</a:t>
            </a:r>
            <a:r>
              <a:rPr lang="cs-CZ" dirty="0">
                <a:ea typeface="+mn-lt"/>
                <a:cs typeface="+mn-lt"/>
              </a:rPr>
              <a:t>? B </a:t>
            </a:r>
            <a:r>
              <a:rPr lang="cs-CZ" dirty="0" err="1">
                <a:ea typeface="+mn-lt"/>
                <a:cs typeface="+mn-lt"/>
              </a:rPr>
              <a:t>Yes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it’s</a:t>
            </a:r>
            <a:r>
              <a:rPr lang="cs-CZ" dirty="0">
                <a:ea typeface="+mn-lt"/>
                <a:cs typeface="+mn-lt"/>
              </a:rPr>
              <a:t> just </a:t>
            </a:r>
            <a:r>
              <a:rPr lang="cs-CZ" dirty="0" err="1">
                <a:ea typeface="+mn-lt"/>
                <a:cs typeface="+mn-lt"/>
              </a:rPr>
              <a:t>there</a:t>
            </a:r>
            <a:r>
              <a:rPr lang="cs-CZ" dirty="0">
                <a:ea typeface="+mn-lt"/>
                <a:cs typeface="+mn-lt"/>
              </a:rPr>
              <a:t> on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right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/>
          </a:p>
          <a:p>
            <a:pPr marL="0" indent="0">
              <a:buClr>
                <a:srgbClr val="C3B2A7"/>
              </a:buClr>
              <a:buNone/>
            </a:pPr>
            <a:r>
              <a:rPr lang="cs-CZ" dirty="0">
                <a:ea typeface="+mn-lt"/>
                <a:cs typeface="+mn-lt"/>
              </a:rPr>
              <a:t>A </a:t>
            </a:r>
            <a:r>
              <a:rPr lang="cs-CZ" dirty="0" err="1">
                <a:ea typeface="+mn-lt"/>
                <a:cs typeface="+mn-lt"/>
              </a:rPr>
              <a:t>Excuse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me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Where’s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sports</a:t>
            </a:r>
            <a:r>
              <a:rPr lang="cs-CZ" dirty="0">
                <a:ea typeface="+mn-lt"/>
                <a:cs typeface="+mn-lt"/>
              </a:rPr>
              <a:t> shop?</a:t>
            </a:r>
            <a:endParaRPr lang="cs-CZ" dirty="0"/>
          </a:p>
          <a:p>
            <a:pPr marL="0" indent="0">
              <a:buClr>
                <a:srgbClr val="C3B2A7"/>
              </a:buClr>
              <a:buNone/>
            </a:pPr>
            <a:r>
              <a:rPr lang="cs-CZ" dirty="0">
                <a:ea typeface="+mn-lt"/>
                <a:cs typeface="+mn-lt"/>
              </a:rPr>
              <a:t>B </a:t>
            </a:r>
            <a:r>
              <a:rPr lang="cs-CZ" err="1">
                <a:ea typeface="+mn-lt"/>
                <a:cs typeface="+mn-lt"/>
              </a:rPr>
              <a:t>It’s</a:t>
            </a:r>
            <a:r>
              <a:rPr lang="cs-CZ" dirty="0">
                <a:ea typeface="+mn-lt"/>
                <a:cs typeface="+mn-lt"/>
              </a:rPr>
              <a:t> on ________ </a:t>
            </a:r>
            <a:r>
              <a:rPr lang="cs-CZ" err="1">
                <a:ea typeface="+mn-lt"/>
                <a:cs typeface="+mn-lt"/>
              </a:rPr>
              <a:t>corner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 dirty="0"/>
          </a:p>
          <a:p>
            <a:pPr marL="0" indent="0">
              <a:buClr>
                <a:srgbClr val="C3B2A7"/>
              </a:buClr>
              <a:buNone/>
            </a:pPr>
            <a:r>
              <a:rPr lang="cs-CZ" dirty="0">
                <a:ea typeface="+mn-lt"/>
                <a:cs typeface="+mn-lt"/>
              </a:rPr>
              <a:t>A </a:t>
            </a:r>
            <a:r>
              <a:rPr lang="cs-CZ" dirty="0" err="1">
                <a:ea typeface="+mn-lt"/>
                <a:cs typeface="+mn-lt"/>
              </a:rPr>
              <a:t>Excuse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me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there</a:t>
            </a:r>
            <a:r>
              <a:rPr lang="cs-CZ" dirty="0">
                <a:ea typeface="+mn-lt"/>
                <a:cs typeface="+mn-lt"/>
              </a:rPr>
              <a:t> ________ art </a:t>
            </a:r>
            <a:r>
              <a:rPr lang="cs-CZ" dirty="0" err="1">
                <a:ea typeface="+mn-lt"/>
                <a:cs typeface="+mn-lt"/>
              </a:rPr>
              <a:t>gallery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near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here</a:t>
            </a:r>
            <a:r>
              <a:rPr lang="cs-CZ" dirty="0">
                <a:ea typeface="+mn-lt"/>
                <a:cs typeface="+mn-lt"/>
              </a:rPr>
              <a:t>?</a:t>
            </a:r>
            <a:endParaRPr lang="cs-CZ" dirty="0"/>
          </a:p>
          <a:p>
            <a:pPr marL="0" indent="0">
              <a:buClr>
                <a:srgbClr val="C3B2A7"/>
              </a:buClr>
              <a:buNone/>
            </a:pPr>
            <a:r>
              <a:rPr lang="cs-CZ" dirty="0">
                <a:ea typeface="+mn-lt"/>
                <a:cs typeface="+mn-lt"/>
              </a:rPr>
              <a:t>B </a:t>
            </a:r>
            <a:r>
              <a:rPr lang="cs-CZ" err="1">
                <a:ea typeface="+mn-lt"/>
                <a:cs typeface="+mn-lt"/>
              </a:rPr>
              <a:t>Yes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it’s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next</a:t>
            </a:r>
            <a:r>
              <a:rPr lang="cs-CZ" dirty="0">
                <a:ea typeface="+mn-lt"/>
                <a:cs typeface="+mn-lt"/>
              </a:rPr>
              <a:t> to </a:t>
            </a:r>
            <a:r>
              <a:rPr lang="cs-CZ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museum.</a:t>
            </a:r>
            <a:endParaRPr lang="cs-CZ" dirty="0"/>
          </a:p>
          <a:p>
            <a:pPr marL="457200" indent="-457200">
              <a:buClr>
                <a:srgbClr val="C3B2A7"/>
              </a:buClr>
              <a:buAutoNum type="arabicPeriod"/>
            </a:pPr>
            <a:endParaRPr lang="cs-CZ" dirty="0"/>
          </a:p>
          <a:p>
            <a:pPr marL="457200" indent="-457200">
              <a:buClr>
                <a:srgbClr val="C3B2A7"/>
              </a:buClr>
              <a:buAutoNum type="arabicPeriod"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2C770D-D37C-7C8F-A7FA-0C939DB767D0}"/>
              </a:ext>
            </a:extLst>
          </p:cNvPr>
          <p:cNvSpPr txBox="1"/>
          <p:nvPr/>
        </p:nvSpPr>
        <p:spPr>
          <a:xfrm>
            <a:off x="2757237" y="2569273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CB35F-BB2B-D987-26BD-B9B02035EF84}"/>
              </a:ext>
            </a:extLst>
          </p:cNvPr>
          <p:cNvSpPr txBox="1"/>
          <p:nvPr/>
        </p:nvSpPr>
        <p:spPr>
          <a:xfrm>
            <a:off x="3983781" y="3180709"/>
            <a:ext cx="6366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09FF38-C4CA-96B6-9B54-D40AC8087B4F}"/>
              </a:ext>
            </a:extLst>
          </p:cNvPr>
          <p:cNvSpPr txBox="1"/>
          <p:nvPr/>
        </p:nvSpPr>
        <p:spPr>
          <a:xfrm>
            <a:off x="2257806" y="4355842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94B1E6F-3EC8-4FAA-98DC-668CD50F7E2B}"/>
              </a:ext>
            </a:extLst>
          </p:cNvPr>
          <p:cNvSpPr txBox="1"/>
          <p:nvPr/>
        </p:nvSpPr>
        <p:spPr>
          <a:xfrm>
            <a:off x="3827709" y="4934227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8589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CBA7C-B512-4F34-91EB-6B0A484E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ea typeface="+mj-lt"/>
                <a:cs typeface="+mj-lt"/>
              </a:rPr>
              <a:t>7.    </a:t>
            </a:r>
            <a:r>
              <a:rPr lang="cs-CZ" sz="4400" dirty="0" err="1">
                <a:ea typeface="+mj-lt"/>
                <a:cs typeface="+mj-lt"/>
              </a:rPr>
              <a:t>Complete</a:t>
            </a:r>
            <a:r>
              <a:rPr lang="cs-CZ" sz="4400" dirty="0">
                <a:ea typeface="+mj-lt"/>
                <a:cs typeface="+mj-lt"/>
              </a:rPr>
              <a:t> </a:t>
            </a:r>
            <a:r>
              <a:rPr lang="cs-CZ" sz="4400" dirty="0" err="1">
                <a:ea typeface="+mj-lt"/>
                <a:cs typeface="+mj-lt"/>
              </a:rPr>
              <a:t>the</a:t>
            </a:r>
            <a:r>
              <a:rPr lang="cs-CZ" sz="4400" dirty="0">
                <a:ea typeface="+mj-lt"/>
                <a:cs typeface="+mj-lt"/>
              </a:rPr>
              <a:t> </a:t>
            </a:r>
            <a:r>
              <a:rPr lang="cs-CZ" sz="4400" dirty="0" err="1">
                <a:ea typeface="+mj-lt"/>
                <a:cs typeface="+mj-lt"/>
              </a:rPr>
              <a:t>Qs</a:t>
            </a:r>
            <a:r>
              <a:rPr lang="cs-CZ" sz="4400" dirty="0">
                <a:ea typeface="+mj-lt"/>
                <a:cs typeface="+mj-lt"/>
              </a:rPr>
              <a:t> and </a:t>
            </a:r>
            <a:r>
              <a:rPr lang="cs-CZ" sz="4400" dirty="0" err="1">
                <a:ea typeface="+mj-lt"/>
                <a:cs typeface="+mj-lt"/>
              </a:rPr>
              <a:t>answers</a:t>
            </a:r>
            <a:r>
              <a:rPr lang="cs-CZ" sz="4400" dirty="0">
                <a:ea typeface="+mj-lt"/>
                <a:cs typeface="+mj-lt"/>
              </a:rPr>
              <a:t>.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D4BF5-D1EB-8578-697C-A67A5CC6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26641"/>
            <a:ext cx="9634011" cy="45992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dirty="0"/>
              <a:t>A </a:t>
            </a:r>
            <a:r>
              <a:rPr lang="cs-CZ" dirty="0" err="1"/>
              <a:t>Excuse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 </a:t>
            </a:r>
            <a:r>
              <a:rPr lang="cs-CZ" dirty="0" err="1"/>
              <a:t>How</a:t>
            </a:r>
            <a:r>
              <a:rPr lang="cs-CZ" dirty="0"/>
              <a:t> do I </a:t>
            </a:r>
            <a:r>
              <a:rPr lang="cs-CZ" dirty="0" err="1"/>
              <a:t>get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museum?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Clr>
                <a:srgbClr val="C3B2A7"/>
              </a:buClr>
              <a:buNone/>
            </a:pPr>
            <a:r>
              <a:rPr lang="cs-CZ" dirty="0"/>
              <a:t>  B Go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bridge</a:t>
            </a:r>
            <a:r>
              <a:rPr lang="cs-CZ" dirty="0"/>
              <a:t> and </a:t>
            </a:r>
            <a:r>
              <a:rPr lang="cs-CZ" dirty="0" err="1"/>
              <a:t>it’s</a:t>
            </a:r>
            <a:r>
              <a:rPr lang="cs-CZ" dirty="0"/>
              <a:t> on ________ </a:t>
            </a:r>
            <a:r>
              <a:rPr lang="cs-CZ" dirty="0" err="1"/>
              <a:t>left</a:t>
            </a:r>
            <a:r>
              <a:rPr lang="cs-CZ" dirty="0"/>
              <a:t>.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Clr>
                <a:srgbClr val="C3B2A7"/>
              </a:buClr>
              <a:buNone/>
            </a:pPr>
            <a:r>
              <a:rPr lang="cs-CZ" dirty="0"/>
              <a:t>A </a:t>
            </a:r>
            <a:r>
              <a:rPr lang="cs-CZ" dirty="0" err="1"/>
              <a:t>Excuse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 </a:t>
            </a:r>
            <a:r>
              <a:rPr lang="cs-CZ" dirty="0" err="1"/>
              <a:t>Where’s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Italian</a:t>
            </a:r>
            <a:r>
              <a:rPr lang="cs-CZ" dirty="0"/>
              <a:t> restaurant?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Clr>
                <a:srgbClr val="C3B2A7"/>
              </a:buClr>
              <a:buNone/>
            </a:pPr>
            <a:r>
              <a:rPr lang="cs-CZ" dirty="0"/>
              <a:t>B Go past ________ bus stop and </a:t>
            </a:r>
            <a:r>
              <a:rPr lang="cs-CZ" dirty="0" err="1"/>
              <a:t>it’s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.</a:t>
            </a:r>
            <a:endParaRPr lang="cs-CZ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/>
              <a:t>A </a:t>
            </a:r>
            <a:r>
              <a:rPr lang="cs-CZ" dirty="0" err="1"/>
              <a:t>Excuse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 </a:t>
            </a:r>
            <a:r>
              <a:rPr lang="cs-CZ" dirty="0" err="1"/>
              <a:t>Where’s</a:t>
            </a:r>
            <a:r>
              <a:rPr lang="cs-CZ" dirty="0"/>
              <a:t> 52 Silver Street?</a:t>
            </a:r>
            <a:endParaRPr lang="cs-CZ">
              <a:solidFill>
                <a:srgbClr val="000000"/>
              </a:solidFill>
            </a:endParaRPr>
          </a:p>
          <a:p>
            <a:pPr marL="0" indent="0">
              <a:buClr>
                <a:srgbClr val="C3B2A7"/>
              </a:buClr>
              <a:buNone/>
            </a:pPr>
            <a:r>
              <a:rPr lang="cs-CZ" dirty="0"/>
              <a:t>B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and </a:t>
            </a:r>
            <a:r>
              <a:rPr lang="cs-CZ" dirty="0" err="1"/>
              <a:t>you’ll</a:t>
            </a:r>
            <a:r>
              <a:rPr lang="cs-CZ" dirty="0"/>
              <a:t> </a:t>
            </a:r>
            <a:r>
              <a:rPr lang="cs-CZ" dirty="0" err="1"/>
              <a:t>come</a:t>
            </a:r>
            <a:r>
              <a:rPr lang="cs-CZ" dirty="0"/>
              <a:t> to ________ </a:t>
            </a:r>
            <a:r>
              <a:rPr lang="cs-CZ" dirty="0" err="1"/>
              <a:t>bridge</a:t>
            </a:r>
            <a:r>
              <a:rPr lang="cs-CZ" dirty="0"/>
              <a:t>. Go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bridge</a:t>
            </a:r>
            <a:r>
              <a:rPr lang="cs-CZ" dirty="0"/>
              <a:t> and </a:t>
            </a:r>
            <a:r>
              <a:rPr lang="cs-CZ" dirty="0" err="1"/>
              <a:t>it’s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.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Clr>
                <a:srgbClr val="C3B2A7"/>
              </a:buClr>
              <a:buNone/>
            </a:pPr>
            <a:r>
              <a:rPr lang="cs-CZ" dirty="0"/>
              <a:t>A </a:t>
            </a:r>
            <a:r>
              <a:rPr lang="cs-CZ" dirty="0" err="1"/>
              <a:t>Excuse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.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________ café </a:t>
            </a:r>
            <a:r>
              <a:rPr lang="cs-CZ" dirty="0" err="1"/>
              <a:t>near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?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Clr>
                <a:srgbClr val="C3B2A7"/>
              </a:buClr>
              <a:buNone/>
            </a:pPr>
            <a:r>
              <a:rPr lang="cs-CZ" dirty="0"/>
              <a:t>B </a:t>
            </a:r>
            <a:r>
              <a:rPr lang="cs-CZ" err="1"/>
              <a:t>Yes</a:t>
            </a:r>
            <a:r>
              <a:rPr lang="cs-CZ" dirty="0"/>
              <a:t>, go </a:t>
            </a:r>
            <a:r>
              <a:rPr lang="cs-CZ" err="1"/>
              <a:t>across</a:t>
            </a:r>
            <a:r>
              <a:rPr lang="cs-CZ" dirty="0"/>
              <a:t> </a:t>
            </a:r>
            <a:r>
              <a:rPr lang="cs-CZ" err="1"/>
              <a:t>the</a:t>
            </a:r>
            <a:r>
              <a:rPr lang="cs-CZ" dirty="0"/>
              <a:t> </a:t>
            </a:r>
            <a:r>
              <a:rPr lang="cs-CZ" err="1"/>
              <a:t>road</a:t>
            </a:r>
            <a:r>
              <a:rPr lang="cs-CZ" dirty="0"/>
              <a:t> and </a:t>
            </a:r>
            <a:r>
              <a:rPr lang="cs-CZ" err="1"/>
              <a:t>it’s</a:t>
            </a:r>
            <a:r>
              <a:rPr lang="cs-CZ" dirty="0"/>
              <a:t> </a:t>
            </a:r>
            <a:r>
              <a:rPr lang="cs-CZ" err="1"/>
              <a:t>next</a:t>
            </a:r>
            <a:r>
              <a:rPr lang="cs-CZ" dirty="0"/>
              <a:t> to </a:t>
            </a:r>
            <a:r>
              <a:rPr lang="cs-CZ" err="1"/>
              <a:t>the</a:t>
            </a:r>
            <a:r>
              <a:rPr lang="cs-CZ" dirty="0"/>
              <a:t> </a:t>
            </a:r>
            <a:r>
              <a:rPr lang="cs-CZ" err="1"/>
              <a:t>book</a:t>
            </a:r>
            <a:r>
              <a:rPr lang="cs-CZ" dirty="0"/>
              <a:t> shop.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7D0349-1B9C-9763-08F4-5B2940B81D07}"/>
              </a:ext>
            </a:extLst>
          </p:cNvPr>
          <p:cNvSpPr txBox="1"/>
          <p:nvPr/>
        </p:nvSpPr>
        <p:spPr>
          <a:xfrm>
            <a:off x="5832780" y="2348935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1BB7D62-1457-99D1-E948-4FCD2C07D803}"/>
              </a:ext>
            </a:extLst>
          </p:cNvPr>
          <p:cNvSpPr txBox="1"/>
          <p:nvPr/>
        </p:nvSpPr>
        <p:spPr>
          <a:xfrm>
            <a:off x="2514867" y="3529576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5EB07D7-3847-7AC2-52BA-C963EBA06056}"/>
              </a:ext>
            </a:extLst>
          </p:cNvPr>
          <p:cNvSpPr txBox="1"/>
          <p:nvPr/>
        </p:nvSpPr>
        <p:spPr>
          <a:xfrm>
            <a:off x="5880520" y="4691856"/>
            <a:ext cx="609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7B53D6D-230F-A857-05E8-EDB89A0CA257}"/>
              </a:ext>
            </a:extLst>
          </p:cNvPr>
          <p:cNvSpPr txBox="1"/>
          <p:nvPr/>
        </p:nvSpPr>
        <p:spPr>
          <a:xfrm>
            <a:off x="3998471" y="5738458"/>
            <a:ext cx="6182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656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7F6FF-E0F7-4060-9B7D-EBC80183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4700"/>
              <a:t>TIMETABLE</a:t>
            </a:r>
          </a:p>
        </p:txBody>
      </p:sp>
      <p:pic>
        <p:nvPicPr>
          <p:cNvPr id="1028" name="Picture 4" descr="Premium Vector | Yellow narcissus with green leaves posters textile etc cartoon  narcissus vector illustration daffodil flower or narcissus isolated on  white background cutout doodle">
            <a:extLst>
              <a:ext uri="{FF2B5EF4-FFF2-40B4-BE49-F238E27FC236}">
                <a16:creationId xmlns:a16="http://schemas.microsoft.com/office/drawing/2014/main" id="{D5DC020D-4973-4504-B061-E13EBAE5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93" y="2683782"/>
            <a:ext cx="4164759" cy="41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animals and spring elements | Cute doodles  drawings, Kids doodles, Spring illustration">
            <a:extLst>
              <a:ext uri="{FF2B5EF4-FFF2-40B4-BE49-F238E27FC236}">
                <a16:creationId xmlns:a16="http://schemas.microsoft.com/office/drawing/2014/main" id="{BB03E602-A962-4E48-BD40-0839EEB8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" y="3908192"/>
            <a:ext cx="2677809" cy="26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37BCDE-9CA2-492D-9772-428007905F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200" y1="19300" x2="64667" y2="17900"/>
                        <a14:foregroundMark x1="64667" y1="17900" x2="78933" y2="19300"/>
                        <a14:foregroundMark x1="72000" y1="21300" x2="48533" y2="21700"/>
                        <a14:foregroundMark x1="46667" y1="20700" x2="22533" y2="20700"/>
                        <a14:foregroundMark x1="20933" y1="19900" x2="20933" y2="19900"/>
                        <a14:foregroundMark x1="18667" y1="18300" x2="18667" y2="18300"/>
                        <a14:foregroundMark x1="19067" y1="18300" x2="19867" y2="22800"/>
                      </a14:backgroundRemoval>
                    </a14:imgEffect>
                  </a14:imgLayer>
                </a14:imgProps>
              </a:ext>
            </a:extLst>
          </a:blip>
          <a:srcRect l="14033" t="12560" r="12454" b="10613"/>
          <a:stretch/>
        </p:blipFill>
        <p:spPr>
          <a:xfrm>
            <a:off x="1303459" y="278793"/>
            <a:ext cx="1920578" cy="26762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E1982DB-F58C-44B8-A829-227E917A4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5775" y="4644738"/>
            <a:ext cx="1080530" cy="17502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3539F3-78CF-41D9-A39F-FAB3C40BBB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3535"/>
          <a:stretch/>
        </p:blipFill>
        <p:spPr>
          <a:xfrm>
            <a:off x="8659193" y="1107570"/>
            <a:ext cx="3469421" cy="11006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5440C3F-E1DB-C0DF-E95E-952B3BCC2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756" y="1610598"/>
            <a:ext cx="3021058" cy="4595188"/>
          </a:xfrm>
          <a:prstGeom prst="rect">
            <a:avLst/>
          </a:prstGeom>
        </p:spPr>
      </p:pic>
      <p:pic>
        <p:nvPicPr>
          <p:cNvPr id="1026" name="Picture 2" descr="March - Mrs. Killian">
            <a:extLst>
              <a:ext uri="{FF2B5EF4-FFF2-40B4-BE49-F238E27FC236}">
                <a16:creationId xmlns:a16="http://schemas.microsoft.com/office/drawing/2014/main" id="{FBB05388-CC6C-4003-A16D-B3F2D91C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68" y="248759"/>
            <a:ext cx="1920578" cy="17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8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DE789-B443-45AA-8131-F0C04B17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MARCH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45CD4-B68E-4F39-A21D-B652F3E97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1 March</a:t>
            </a:r>
            <a:r>
              <a:rPr lang="cs-CZ" dirty="0"/>
              <a:t>  </a:t>
            </a:r>
            <a:r>
              <a:rPr lang="en-US" dirty="0"/>
              <a:t>Zero Discrimination Day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dirty="0"/>
              <a:t>	  </a:t>
            </a:r>
            <a:r>
              <a:rPr lang="en-US" dirty="0"/>
              <a:t>Self Injury Awareness Day</a:t>
            </a:r>
          </a:p>
          <a:p>
            <a:pPr marL="0" indent="0">
              <a:buNone/>
            </a:pPr>
            <a:r>
              <a:rPr lang="en-US" dirty="0"/>
              <a:t>3 March</a:t>
            </a:r>
            <a:r>
              <a:rPr lang="cs-CZ" dirty="0"/>
              <a:t> </a:t>
            </a:r>
            <a:r>
              <a:rPr lang="en-US" dirty="0"/>
              <a:t>World Hearing Day</a:t>
            </a:r>
          </a:p>
          <a:p>
            <a:pPr marL="0" indent="0">
              <a:buNone/>
            </a:pPr>
            <a:r>
              <a:rPr lang="en-US" dirty="0"/>
              <a:t>8 March</a:t>
            </a:r>
            <a:r>
              <a:rPr lang="cs-CZ" dirty="0"/>
              <a:t> </a:t>
            </a:r>
            <a:r>
              <a:rPr lang="en-US" dirty="0"/>
              <a:t>International Women's Day</a:t>
            </a:r>
          </a:p>
          <a:p>
            <a:pPr marL="0" indent="0">
              <a:buNone/>
            </a:pPr>
            <a:r>
              <a:rPr lang="en-US" dirty="0"/>
              <a:t>9 March</a:t>
            </a:r>
            <a:r>
              <a:rPr lang="cs-CZ" dirty="0"/>
              <a:t> </a:t>
            </a:r>
            <a:r>
              <a:rPr lang="en-US" dirty="0"/>
              <a:t>No Smoking Day  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B4C8CC-2B87-449D-A65B-E441180D6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7417" y="1929384"/>
            <a:ext cx="6271788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 March</a:t>
            </a:r>
            <a:r>
              <a:rPr lang="cs-CZ" dirty="0"/>
              <a:t>  </a:t>
            </a:r>
            <a:r>
              <a:rPr lang="en-US" dirty="0"/>
              <a:t>International Day of</a:t>
            </a:r>
            <a:r>
              <a:rPr lang="cs-CZ" dirty="0"/>
              <a:t> </a:t>
            </a:r>
            <a:r>
              <a:rPr lang="en-US" dirty="0"/>
              <a:t>Happiness</a:t>
            </a:r>
          </a:p>
          <a:p>
            <a:pPr marL="0" indent="0">
              <a:buNone/>
            </a:pPr>
            <a:r>
              <a:rPr lang="cs-CZ" dirty="0"/>
              <a:t>2</a:t>
            </a:r>
            <a:r>
              <a:rPr lang="en-US" dirty="0"/>
              <a:t>1 March</a:t>
            </a:r>
            <a:r>
              <a:rPr lang="cs-CZ" dirty="0"/>
              <a:t>  </a:t>
            </a:r>
            <a:r>
              <a:rPr lang="en-US" dirty="0"/>
              <a:t>World Down Syndrome Day</a:t>
            </a:r>
          </a:p>
          <a:p>
            <a:pPr marL="0" indent="0">
              <a:buNone/>
            </a:pPr>
            <a:r>
              <a:rPr lang="en-US" dirty="0"/>
              <a:t>22 March</a:t>
            </a:r>
            <a:r>
              <a:rPr lang="cs-CZ" dirty="0"/>
              <a:t>  </a:t>
            </a:r>
            <a:r>
              <a:rPr lang="en-US" dirty="0"/>
              <a:t>World Water Day</a:t>
            </a:r>
          </a:p>
          <a:p>
            <a:pPr marL="0" indent="0">
              <a:buNone/>
            </a:pPr>
            <a:r>
              <a:rPr lang="en-US" dirty="0"/>
              <a:t>25 March</a:t>
            </a:r>
            <a:r>
              <a:rPr lang="cs-CZ" dirty="0"/>
              <a:t>  </a:t>
            </a:r>
            <a:r>
              <a:rPr lang="en-US" dirty="0"/>
              <a:t>International Day of the Unborn Child</a:t>
            </a:r>
          </a:p>
          <a:p>
            <a:pPr marL="0" indent="0">
              <a:buNone/>
            </a:pPr>
            <a:r>
              <a:rPr lang="en-US" dirty="0"/>
              <a:t>26 March</a:t>
            </a:r>
            <a:r>
              <a:rPr lang="cs-CZ" dirty="0"/>
              <a:t>  </a:t>
            </a:r>
            <a:r>
              <a:rPr lang="en-US" dirty="0"/>
              <a:t>Purple Day of Epilepsy</a:t>
            </a:r>
          </a:p>
          <a:p>
            <a:pPr marL="0" indent="0">
              <a:buNone/>
            </a:pPr>
            <a:r>
              <a:rPr lang="en-US" dirty="0"/>
              <a:t>27 March</a:t>
            </a:r>
            <a:r>
              <a:rPr lang="cs-CZ" dirty="0"/>
              <a:t>   W</a:t>
            </a:r>
            <a:r>
              <a:rPr lang="en-US" dirty="0" err="1"/>
              <a:t>orld</a:t>
            </a:r>
            <a:r>
              <a:rPr lang="en-US" dirty="0"/>
              <a:t> Theatre Day</a:t>
            </a:r>
          </a:p>
          <a:p>
            <a:endParaRPr lang="cs-CZ" b="1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AF3F1AE-BA51-4014-88A8-18C58967B736}"/>
              </a:ext>
            </a:extLst>
          </p:cNvPr>
          <p:cNvSpPr/>
          <p:nvPr/>
        </p:nvSpPr>
        <p:spPr>
          <a:xfrm>
            <a:off x="5739616" y="2505408"/>
            <a:ext cx="1152000" cy="61200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888F9D-9B4B-4706-AC47-8D9D1F41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200" y1="19300" x2="64667" y2="17900"/>
                        <a14:foregroundMark x1="64667" y1="17900" x2="78933" y2="19300"/>
                        <a14:foregroundMark x1="72000" y1="21300" x2="48533" y2="21700"/>
                        <a14:foregroundMark x1="46667" y1="20700" x2="22533" y2="20700"/>
                        <a14:foregroundMark x1="20933" y1="19900" x2="20933" y2="19900"/>
                        <a14:foregroundMark x1="18667" y1="18300" x2="18667" y2="18300"/>
                        <a14:foregroundMark x1="19067" y1="18300" x2="19867" y2="22800"/>
                      </a14:backgroundRemoval>
                    </a14:imgEffect>
                  </a14:imgLayer>
                </a14:imgProps>
              </a:ext>
            </a:extLst>
          </a:blip>
          <a:srcRect l="14033" t="12560" r="12454" b="10613"/>
          <a:stretch/>
        </p:blipFill>
        <p:spPr>
          <a:xfrm>
            <a:off x="222795" y="3429000"/>
            <a:ext cx="820763" cy="1143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A356BB-A1F9-4561-873C-E1B0E71B8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22" y="2483350"/>
            <a:ext cx="408592" cy="6618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790A127-1986-464E-B0B5-B96B53F56D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3535"/>
          <a:stretch/>
        </p:blipFill>
        <p:spPr>
          <a:xfrm>
            <a:off x="10305391" y="2587592"/>
            <a:ext cx="1482899" cy="4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21" name="Rectangle 220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E0B3A0-5C81-4691-A359-8A7C699C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9958"/>
            <a:ext cx="4327007" cy="30782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5444F-6408-47C8-9A81-A19D175D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35" y="4349261"/>
            <a:ext cx="4232572" cy="15649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 spc="600"/>
              <a:t>vocabulary 4B</a:t>
            </a: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E362E9D3-111E-4A4A-97D4-3D05AD57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3736" y="671089"/>
            <a:ext cx="5787816" cy="5787816"/>
          </a:xfrm>
          <a:prstGeom prst="rect">
            <a:avLst/>
          </a:prstGeom>
        </p:spPr>
      </p:pic>
      <p:grpSp>
        <p:nvGrpSpPr>
          <p:cNvPr id="225" name="Group 224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226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33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5 </a:t>
            </a:r>
            <a:r>
              <a:rPr lang="cs-CZ" sz="2400" dirty="0" err="1"/>
              <a:t>mins</a:t>
            </a:r>
            <a:r>
              <a:rPr lang="cs-CZ" sz="2400" dirty="0"/>
              <a:t> test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articles</a:t>
            </a:r>
            <a:r>
              <a:rPr lang="cs-CZ" sz="2400" dirty="0"/>
              <a:t> - </a:t>
            </a:r>
            <a:r>
              <a:rPr lang="cs-CZ" sz="2400" dirty="0" err="1"/>
              <a:t>revision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SB –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worksheet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r>
              <a:rPr lang="cs-CZ" sz="2400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r="210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Grafický objekt 5" descr="Zaškrtnutí se souvislou výplní">
            <a:extLst>
              <a:ext uri="{FF2B5EF4-FFF2-40B4-BE49-F238E27FC236}">
                <a16:creationId xmlns:a16="http://schemas.microsoft.com/office/drawing/2014/main" id="{C7008C9F-96BA-4C0A-9EDE-0EC0D588B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214" y="2797895"/>
            <a:ext cx="457200" cy="457200"/>
          </a:xfrm>
          <a:prstGeom prst="rect">
            <a:avLst/>
          </a:prstGeom>
        </p:spPr>
      </p:pic>
      <p:pic>
        <p:nvPicPr>
          <p:cNvPr id="7" name="Grafický objekt 6" descr="Zaškrtnutí se souvislou výplní">
            <a:extLst>
              <a:ext uri="{FF2B5EF4-FFF2-40B4-BE49-F238E27FC236}">
                <a16:creationId xmlns:a16="http://schemas.microsoft.com/office/drawing/2014/main" id="{1ECF3A5A-E0E9-4976-8A52-F3DB3209E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18" y="3333041"/>
            <a:ext cx="457200" cy="457200"/>
          </a:xfrm>
          <a:prstGeom prst="rect">
            <a:avLst/>
          </a:prstGeom>
        </p:spPr>
      </p:pic>
      <p:pic>
        <p:nvPicPr>
          <p:cNvPr id="8" name="Grafický objekt 7" descr="Zaškrtnutí se souvislou výplní">
            <a:extLst>
              <a:ext uri="{FF2B5EF4-FFF2-40B4-BE49-F238E27FC236}">
                <a16:creationId xmlns:a16="http://schemas.microsoft.com/office/drawing/2014/main" id="{DFD81384-794C-4621-A906-D3CD7A585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18" y="3858710"/>
            <a:ext cx="457200" cy="457200"/>
          </a:xfrm>
          <a:prstGeom prst="rect">
            <a:avLst/>
          </a:prstGeom>
        </p:spPr>
      </p:pic>
      <p:pic>
        <p:nvPicPr>
          <p:cNvPr id="9" name="Grafický objekt 8" descr="Zaškrtnutí se souvislou výplní">
            <a:extLst>
              <a:ext uri="{FF2B5EF4-FFF2-40B4-BE49-F238E27FC236}">
                <a16:creationId xmlns:a16="http://schemas.microsoft.com/office/drawing/2014/main" id="{81891DDE-9748-4556-AEBB-C1A88A66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20" y="4402124"/>
            <a:ext cx="457200" cy="457200"/>
          </a:xfrm>
          <a:prstGeom prst="rect">
            <a:avLst/>
          </a:prstGeom>
        </p:spPr>
      </p:pic>
      <p:pic>
        <p:nvPicPr>
          <p:cNvPr id="10" name="Grafický objekt 9" descr="Zaškrtnutí se souvislou výplní">
            <a:extLst>
              <a:ext uri="{FF2B5EF4-FFF2-40B4-BE49-F238E27FC236}">
                <a16:creationId xmlns:a16="http://schemas.microsoft.com/office/drawing/2014/main" id="{AE86F42C-2EE4-4936-90B9-C2BEBE006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18" y="4922515"/>
            <a:ext cx="457200" cy="4572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352E2D51-E70D-4E4B-98CA-4244F32A5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18" y="54560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5 </a:t>
            </a:r>
            <a:r>
              <a:rPr lang="cs-CZ" sz="2400" dirty="0" err="1"/>
              <a:t>mins</a:t>
            </a:r>
            <a:r>
              <a:rPr lang="cs-CZ" sz="2400" dirty="0"/>
              <a:t> test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articles</a:t>
            </a:r>
            <a:r>
              <a:rPr lang="cs-CZ" sz="2400" dirty="0"/>
              <a:t> - </a:t>
            </a:r>
            <a:r>
              <a:rPr lang="cs-CZ" sz="2400" dirty="0" err="1"/>
              <a:t>revision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SB –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worksheet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r>
              <a:rPr lang="cs-CZ" sz="2400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r="210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4BC056-EBB9-4359-BFCE-99ABAF2D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11" y="5617089"/>
            <a:ext cx="8508378" cy="8332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/>
              <a:t>5 mins test</a:t>
            </a:r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12A9A462-DD6A-4FD6-A31E-5F6E2BEB5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3" b="16541"/>
          <a:stretch/>
        </p:blipFill>
        <p:spPr>
          <a:xfrm>
            <a:off x="572788" y="10"/>
            <a:ext cx="11046425" cy="527914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9F8D29B-74D8-41C1-A284-8C4D1B7D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691" y="-1"/>
            <a:ext cx="11046426" cy="242047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B1E09F6-C821-4E8B-A346-5083EF4A4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879767"/>
            <a:ext cx="12243348" cy="653700"/>
            <a:chOff x="0" y="5833367"/>
            <a:chExt cx="12243348" cy="653700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29FED2E5-50BD-4D80-86DF-8AADF46FB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1FD83F4A-40FB-44A2-B012-8251796B5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54B6140A-8487-4292-A843-184A9FAA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197ACECE-3792-4750-B8E4-759DFF12D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C9D49B43-FF9A-4560-9D07-34DA0E87F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6A7ADFCD-BF1A-4977-85B6-801778E31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5BEC67B-7B0D-41FA-AB78-38778A679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07E6C06D-F525-478B-AA5E-39D011FB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1A9501F2-6CCF-4DCA-BDA6-B049C88DB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A7E27A80-82EF-493E-86AE-076FFEF4B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3">
              <a:extLst>
                <a:ext uri="{FF2B5EF4-FFF2-40B4-BE49-F238E27FC236}">
                  <a16:creationId xmlns:a16="http://schemas.microsoft.com/office/drawing/2014/main" id="{4DB96230-F44F-42D2-AF6C-7D1A30976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0">
              <a:extLst>
                <a:ext uri="{FF2B5EF4-FFF2-40B4-BE49-F238E27FC236}">
                  <a16:creationId xmlns:a16="http://schemas.microsoft.com/office/drawing/2014/main" id="{B385B10C-EF86-4D04-B739-DF0B25F38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1">
              <a:extLst>
                <a:ext uri="{FF2B5EF4-FFF2-40B4-BE49-F238E27FC236}">
                  <a16:creationId xmlns:a16="http://schemas.microsoft.com/office/drawing/2014/main" id="{209D376F-E868-4FB4-8BBC-E1D9F1608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2">
              <a:extLst>
                <a:ext uri="{FF2B5EF4-FFF2-40B4-BE49-F238E27FC236}">
                  <a16:creationId xmlns:a16="http://schemas.microsoft.com/office/drawing/2014/main" id="{D906D31D-B2E1-43A3-8DF7-FE284CC60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4">
              <a:extLst>
                <a:ext uri="{FF2B5EF4-FFF2-40B4-BE49-F238E27FC236}">
                  <a16:creationId xmlns:a16="http://schemas.microsoft.com/office/drawing/2014/main" id="{92592B41-B1E8-4477-ACF6-6B69863F7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5">
              <a:extLst>
                <a:ext uri="{FF2B5EF4-FFF2-40B4-BE49-F238E27FC236}">
                  <a16:creationId xmlns:a16="http://schemas.microsoft.com/office/drawing/2014/main" id="{6D7DBC6B-F33B-4B36-82ED-193757AFB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>
              <a:extLst>
                <a:ext uri="{FF2B5EF4-FFF2-40B4-BE49-F238E27FC236}">
                  <a16:creationId xmlns:a16="http://schemas.microsoft.com/office/drawing/2014/main" id="{1E93073C-7405-4075-B342-12CF2CA92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5DF265DC-3F46-4DE9-979F-C4E565458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ECD5A54E-B12A-4AB3-9A74-D7C54304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2695607F-12AF-4973-B160-C0669366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29492839-F1A3-4863-B7FC-E1CBF2616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098493DA-2582-4C0D-A2CA-E9FFF03C2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3B94ED42-55C6-41FD-8F8A-EA097CE2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22C95310-98F0-46F5-B393-B53FE813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217D1AD1-3725-4414-8183-EEB3BEEC2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0F4E7718-3F32-4D85-BFFA-48E3ECA89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FBCC8B35-4735-4FAE-83F5-A02EA423D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C4B30FF1-0910-46E6-AFF6-E4961D09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7F2954F5-2108-4ABD-A24E-F74C13F6E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C04E6C8B-686F-4D04-8AB6-FDD5F0D21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10BAF9A2-CD6F-4776-9AF3-E4BA03049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3">
              <a:extLst>
                <a:ext uri="{FF2B5EF4-FFF2-40B4-BE49-F238E27FC236}">
                  <a16:creationId xmlns:a16="http://schemas.microsoft.com/office/drawing/2014/main" id="{D415E134-1345-4F21-8421-748DD216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4">
              <a:extLst>
                <a:ext uri="{FF2B5EF4-FFF2-40B4-BE49-F238E27FC236}">
                  <a16:creationId xmlns:a16="http://schemas.microsoft.com/office/drawing/2014/main" id="{AA5D0723-1BAA-4162-B7E3-056ED6D7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5">
              <a:extLst>
                <a:ext uri="{FF2B5EF4-FFF2-40B4-BE49-F238E27FC236}">
                  <a16:creationId xmlns:a16="http://schemas.microsoft.com/office/drawing/2014/main" id="{D048068D-CA13-4CD7-943A-009B95397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7">
              <a:extLst>
                <a:ext uri="{FF2B5EF4-FFF2-40B4-BE49-F238E27FC236}">
                  <a16:creationId xmlns:a16="http://schemas.microsoft.com/office/drawing/2014/main" id="{068D4B27-0BF1-400E-9964-B26A386AC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8">
              <a:extLst>
                <a:ext uri="{FF2B5EF4-FFF2-40B4-BE49-F238E27FC236}">
                  <a16:creationId xmlns:a16="http://schemas.microsoft.com/office/drawing/2014/main" id="{455B7DE3-AB2D-4A18-BC04-EF63A4B76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9">
              <a:extLst>
                <a:ext uri="{FF2B5EF4-FFF2-40B4-BE49-F238E27FC236}">
                  <a16:creationId xmlns:a16="http://schemas.microsoft.com/office/drawing/2014/main" id="{289497F9-B1AF-42C6-8CBF-A49F1D011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0">
              <a:extLst>
                <a:ext uri="{FF2B5EF4-FFF2-40B4-BE49-F238E27FC236}">
                  <a16:creationId xmlns:a16="http://schemas.microsoft.com/office/drawing/2014/main" id="{B3BEEF68-0834-4687-8870-32685B9B0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1">
              <a:extLst>
                <a:ext uri="{FF2B5EF4-FFF2-40B4-BE49-F238E27FC236}">
                  <a16:creationId xmlns:a16="http://schemas.microsoft.com/office/drawing/2014/main" id="{2DB9B048-681B-4EFF-AB70-171E90A52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5">
              <a:extLst>
                <a:ext uri="{FF2B5EF4-FFF2-40B4-BE49-F238E27FC236}">
                  <a16:creationId xmlns:a16="http://schemas.microsoft.com/office/drawing/2014/main" id="{90A169D0-AA68-4DAE-8165-E3DF29C79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6">
              <a:extLst>
                <a:ext uri="{FF2B5EF4-FFF2-40B4-BE49-F238E27FC236}">
                  <a16:creationId xmlns:a16="http://schemas.microsoft.com/office/drawing/2014/main" id="{05E7C7DE-A9F3-4D74-A681-F87F5FE55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7">
              <a:extLst>
                <a:ext uri="{FF2B5EF4-FFF2-40B4-BE49-F238E27FC236}">
                  <a16:creationId xmlns:a16="http://schemas.microsoft.com/office/drawing/2014/main" id="{5AF37E39-3221-4084-868E-65A46F47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28">
              <a:extLst>
                <a:ext uri="{FF2B5EF4-FFF2-40B4-BE49-F238E27FC236}">
                  <a16:creationId xmlns:a16="http://schemas.microsoft.com/office/drawing/2014/main" id="{81A10553-C134-48E3-9B84-2AB02251B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29">
              <a:extLst>
                <a:ext uri="{FF2B5EF4-FFF2-40B4-BE49-F238E27FC236}">
                  <a16:creationId xmlns:a16="http://schemas.microsoft.com/office/drawing/2014/main" id="{DC1E1F3E-F467-4758-B976-577BDD7DB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3">
              <a:extLst>
                <a:ext uri="{FF2B5EF4-FFF2-40B4-BE49-F238E27FC236}">
                  <a16:creationId xmlns:a16="http://schemas.microsoft.com/office/drawing/2014/main" id="{03D0FA4E-032B-48EF-A0E5-A823C0D1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6">
              <a:extLst>
                <a:ext uri="{FF2B5EF4-FFF2-40B4-BE49-F238E27FC236}">
                  <a16:creationId xmlns:a16="http://schemas.microsoft.com/office/drawing/2014/main" id="{BC1ADF4D-56F0-4C46-964E-69101E0BB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7">
              <a:extLst>
                <a:ext uri="{FF2B5EF4-FFF2-40B4-BE49-F238E27FC236}">
                  <a16:creationId xmlns:a16="http://schemas.microsoft.com/office/drawing/2014/main" id="{6ECF14C9-F70F-447C-99DE-2009DEA93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8">
              <a:extLst>
                <a:ext uri="{FF2B5EF4-FFF2-40B4-BE49-F238E27FC236}">
                  <a16:creationId xmlns:a16="http://schemas.microsoft.com/office/drawing/2014/main" id="{D14326C6-C1D6-4EA4-82F1-F32E4E1A6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9">
              <a:extLst>
                <a:ext uri="{FF2B5EF4-FFF2-40B4-BE49-F238E27FC236}">
                  <a16:creationId xmlns:a16="http://schemas.microsoft.com/office/drawing/2014/main" id="{197E556A-2E89-43CE-BD99-2205792D0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40">
              <a:extLst>
                <a:ext uri="{FF2B5EF4-FFF2-40B4-BE49-F238E27FC236}">
                  <a16:creationId xmlns:a16="http://schemas.microsoft.com/office/drawing/2014/main" id="{E44DE611-A886-423D-A5C0-1F2ECB4CC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42">
              <a:extLst>
                <a:ext uri="{FF2B5EF4-FFF2-40B4-BE49-F238E27FC236}">
                  <a16:creationId xmlns:a16="http://schemas.microsoft.com/office/drawing/2014/main" id="{754BD625-CD16-4A83-8CDE-A950CB5AC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3">
              <a:extLst>
                <a:ext uri="{FF2B5EF4-FFF2-40B4-BE49-F238E27FC236}">
                  <a16:creationId xmlns:a16="http://schemas.microsoft.com/office/drawing/2014/main" id="{41C9C3F3-64DB-432E-B2D2-9F76E4442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4">
              <a:extLst>
                <a:ext uri="{FF2B5EF4-FFF2-40B4-BE49-F238E27FC236}">
                  <a16:creationId xmlns:a16="http://schemas.microsoft.com/office/drawing/2014/main" id="{1390F857-B236-4225-B027-B9643B21C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5">
              <a:extLst>
                <a:ext uri="{FF2B5EF4-FFF2-40B4-BE49-F238E27FC236}">
                  <a16:creationId xmlns:a16="http://schemas.microsoft.com/office/drawing/2014/main" id="{1C4B7A84-02B0-4D88-A5ED-ABF4A8C91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330275EF-5A0E-4B6D-BBBE-D82D36E7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89279F2D-6C26-4073-A862-961D288FE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>
              <a:extLst>
                <a:ext uri="{FF2B5EF4-FFF2-40B4-BE49-F238E27FC236}">
                  <a16:creationId xmlns:a16="http://schemas.microsoft.com/office/drawing/2014/main" id="{D7CB0DB0-9402-4078-A557-1602C8E06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C6771795-F6C4-45FA-8769-79852FB83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0">
              <a:extLst>
                <a:ext uri="{FF2B5EF4-FFF2-40B4-BE49-F238E27FC236}">
                  <a16:creationId xmlns:a16="http://schemas.microsoft.com/office/drawing/2014/main" id="{2B469636-FB19-46DA-95A7-842BFB9EB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2BF28A88-806A-4130-B3C3-EFF3F93B1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7">
              <a:extLst>
                <a:ext uri="{FF2B5EF4-FFF2-40B4-BE49-F238E27FC236}">
                  <a16:creationId xmlns:a16="http://schemas.microsoft.com/office/drawing/2014/main" id="{010CB668-45A8-461C-AC64-F0C9CC13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BDE7B69B-367E-4BE0-9446-0A4F7B173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5">
              <a:extLst>
                <a:ext uri="{FF2B5EF4-FFF2-40B4-BE49-F238E27FC236}">
                  <a16:creationId xmlns:a16="http://schemas.microsoft.com/office/drawing/2014/main" id="{21D5D32C-B632-4B99-A709-DB93F8D26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6">
              <a:extLst>
                <a:ext uri="{FF2B5EF4-FFF2-40B4-BE49-F238E27FC236}">
                  <a16:creationId xmlns:a16="http://schemas.microsoft.com/office/drawing/2014/main" id="{194309C6-2BA2-4307-98E0-7B9DA1D67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7">
              <a:extLst>
                <a:ext uri="{FF2B5EF4-FFF2-40B4-BE49-F238E27FC236}">
                  <a16:creationId xmlns:a16="http://schemas.microsoft.com/office/drawing/2014/main" id="{3A16AA67-B7BC-4B73-8707-295CB511D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8">
              <a:extLst>
                <a:ext uri="{FF2B5EF4-FFF2-40B4-BE49-F238E27FC236}">
                  <a16:creationId xmlns:a16="http://schemas.microsoft.com/office/drawing/2014/main" id="{FE89092C-7EB3-480F-814E-E367C105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9">
              <a:extLst>
                <a:ext uri="{FF2B5EF4-FFF2-40B4-BE49-F238E27FC236}">
                  <a16:creationId xmlns:a16="http://schemas.microsoft.com/office/drawing/2014/main" id="{D6722B08-C8AE-44B2-BBD9-665554744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0">
              <a:extLst>
                <a:ext uri="{FF2B5EF4-FFF2-40B4-BE49-F238E27FC236}">
                  <a16:creationId xmlns:a16="http://schemas.microsoft.com/office/drawing/2014/main" id="{A722F580-4ADA-4C34-B1D7-C62D82DC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1">
              <a:extLst>
                <a:ext uri="{FF2B5EF4-FFF2-40B4-BE49-F238E27FC236}">
                  <a16:creationId xmlns:a16="http://schemas.microsoft.com/office/drawing/2014/main" id="{D4EC624E-E730-4AA9-85C3-5C7ABB128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2">
              <a:extLst>
                <a:ext uri="{FF2B5EF4-FFF2-40B4-BE49-F238E27FC236}">
                  <a16:creationId xmlns:a16="http://schemas.microsoft.com/office/drawing/2014/main" id="{C3ADFC99-18E3-4B65-89DE-E34B3AE76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684F0ADE-99A7-4C57-87D4-191EB89DB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0">
              <a:extLst>
                <a:ext uri="{FF2B5EF4-FFF2-40B4-BE49-F238E27FC236}">
                  <a16:creationId xmlns:a16="http://schemas.microsoft.com/office/drawing/2014/main" id="{8EDFBD7A-AEB1-46D8-A396-238CF9C83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1">
              <a:extLst>
                <a:ext uri="{FF2B5EF4-FFF2-40B4-BE49-F238E27FC236}">
                  <a16:creationId xmlns:a16="http://schemas.microsoft.com/office/drawing/2014/main" id="{1256AA86-187A-4418-817B-E9951691E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2">
              <a:extLst>
                <a:ext uri="{FF2B5EF4-FFF2-40B4-BE49-F238E27FC236}">
                  <a16:creationId xmlns:a16="http://schemas.microsoft.com/office/drawing/2014/main" id="{71C7BDEE-3368-405B-A9FE-78C037D62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4">
              <a:extLst>
                <a:ext uri="{FF2B5EF4-FFF2-40B4-BE49-F238E27FC236}">
                  <a16:creationId xmlns:a16="http://schemas.microsoft.com/office/drawing/2014/main" id="{71D5D74E-B116-4B1C-B5D6-BCE5F157A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5">
              <a:extLst>
                <a:ext uri="{FF2B5EF4-FFF2-40B4-BE49-F238E27FC236}">
                  <a16:creationId xmlns:a16="http://schemas.microsoft.com/office/drawing/2014/main" id="{F694A9C2-DCD8-46FF-A8EB-F3266CA00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1">
              <a:extLst>
                <a:ext uri="{FF2B5EF4-FFF2-40B4-BE49-F238E27FC236}">
                  <a16:creationId xmlns:a16="http://schemas.microsoft.com/office/drawing/2014/main" id="{70CB0527-EC2D-438E-9E10-A32CE88EE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1">
              <a:extLst>
                <a:ext uri="{FF2B5EF4-FFF2-40B4-BE49-F238E27FC236}">
                  <a16:creationId xmlns:a16="http://schemas.microsoft.com/office/drawing/2014/main" id="{09E2E2EE-9391-4640-B617-E61E36D79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2">
              <a:extLst>
                <a:ext uri="{FF2B5EF4-FFF2-40B4-BE49-F238E27FC236}">
                  <a16:creationId xmlns:a16="http://schemas.microsoft.com/office/drawing/2014/main" id="{F6C74780-E54C-4F01-8817-E88C1A026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3">
              <a:extLst>
                <a:ext uri="{FF2B5EF4-FFF2-40B4-BE49-F238E27FC236}">
                  <a16:creationId xmlns:a16="http://schemas.microsoft.com/office/drawing/2014/main" id="{E81DA337-C163-4334-A336-EEAC36B8A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4">
              <a:extLst>
                <a:ext uri="{FF2B5EF4-FFF2-40B4-BE49-F238E27FC236}">
                  <a16:creationId xmlns:a16="http://schemas.microsoft.com/office/drawing/2014/main" id="{1BD75615-18EA-4194-9909-20DBA16D9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5">
              <a:extLst>
                <a:ext uri="{FF2B5EF4-FFF2-40B4-BE49-F238E27FC236}">
                  <a16:creationId xmlns:a16="http://schemas.microsoft.com/office/drawing/2014/main" id="{644885FB-42A8-4DD8-87CC-C9F3ECD2F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6">
              <a:extLst>
                <a:ext uri="{FF2B5EF4-FFF2-40B4-BE49-F238E27FC236}">
                  <a16:creationId xmlns:a16="http://schemas.microsoft.com/office/drawing/2014/main" id="{62076C0B-C9A8-4554-AF88-67AB70A40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7">
              <a:extLst>
                <a:ext uri="{FF2B5EF4-FFF2-40B4-BE49-F238E27FC236}">
                  <a16:creationId xmlns:a16="http://schemas.microsoft.com/office/drawing/2014/main" id="{D6489AB3-23D4-4F3A-8630-9CBDF3B5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8">
              <a:extLst>
                <a:ext uri="{FF2B5EF4-FFF2-40B4-BE49-F238E27FC236}">
                  <a16:creationId xmlns:a16="http://schemas.microsoft.com/office/drawing/2014/main" id="{63C51221-1C4A-4B4B-A5BB-8A31B55B5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9">
              <a:extLst>
                <a:ext uri="{FF2B5EF4-FFF2-40B4-BE49-F238E27FC236}">
                  <a16:creationId xmlns:a16="http://schemas.microsoft.com/office/drawing/2014/main" id="{DA6B3103-8795-4697-B78B-ECED04566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0">
              <a:extLst>
                <a:ext uri="{FF2B5EF4-FFF2-40B4-BE49-F238E27FC236}">
                  <a16:creationId xmlns:a16="http://schemas.microsoft.com/office/drawing/2014/main" id="{EDD27A2C-EA68-4F04-9CC9-2BDAB6C83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1">
              <a:extLst>
                <a:ext uri="{FF2B5EF4-FFF2-40B4-BE49-F238E27FC236}">
                  <a16:creationId xmlns:a16="http://schemas.microsoft.com/office/drawing/2014/main" id="{604EB33C-4D2E-4BC7-B61B-ADDB4211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4">
              <a:extLst>
                <a:ext uri="{FF2B5EF4-FFF2-40B4-BE49-F238E27FC236}">
                  <a16:creationId xmlns:a16="http://schemas.microsoft.com/office/drawing/2014/main" id="{806B2919-8564-4E06-90A2-DAD6B498A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3">
              <a:extLst>
                <a:ext uri="{FF2B5EF4-FFF2-40B4-BE49-F238E27FC236}">
                  <a16:creationId xmlns:a16="http://schemas.microsoft.com/office/drawing/2014/main" id="{BD5A77B4-F974-4634-98A4-0541B48A3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4">
              <a:extLst>
                <a:ext uri="{FF2B5EF4-FFF2-40B4-BE49-F238E27FC236}">
                  <a16:creationId xmlns:a16="http://schemas.microsoft.com/office/drawing/2014/main" id="{DC7D28F0-8D52-45AE-A71E-6070CE466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5">
              <a:extLst>
                <a:ext uri="{FF2B5EF4-FFF2-40B4-BE49-F238E27FC236}">
                  <a16:creationId xmlns:a16="http://schemas.microsoft.com/office/drawing/2014/main" id="{25F2541B-2337-4AB5-8C4E-50DE1B05A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0">
              <a:extLst>
                <a:ext uri="{FF2B5EF4-FFF2-40B4-BE49-F238E27FC236}">
                  <a16:creationId xmlns:a16="http://schemas.microsoft.com/office/drawing/2014/main" id="{B44AF91B-7B04-4A22-B132-A05A1B81A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1">
              <a:extLst>
                <a:ext uri="{FF2B5EF4-FFF2-40B4-BE49-F238E27FC236}">
                  <a16:creationId xmlns:a16="http://schemas.microsoft.com/office/drawing/2014/main" id="{EDFA9B58-9A74-4CE3-BDF2-26DE1E0FC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5">
              <a:extLst>
                <a:ext uri="{FF2B5EF4-FFF2-40B4-BE49-F238E27FC236}">
                  <a16:creationId xmlns:a16="http://schemas.microsoft.com/office/drawing/2014/main" id="{2472B6DF-1103-49A6-A5DE-D56DA321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6">
              <a:extLst>
                <a:ext uri="{FF2B5EF4-FFF2-40B4-BE49-F238E27FC236}">
                  <a16:creationId xmlns:a16="http://schemas.microsoft.com/office/drawing/2014/main" id="{AB0D81D7-1DB5-4393-99A6-8305F9744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7">
              <a:extLst>
                <a:ext uri="{FF2B5EF4-FFF2-40B4-BE49-F238E27FC236}">
                  <a16:creationId xmlns:a16="http://schemas.microsoft.com/office/drawing/2014/main" id="{3041DDAD-745C-4DB5-987E-A8E24955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8">
              <a:extLst>
                <a:ext uri="{FF2B5EF4-FFF2-40B4-BE49-F238E27FC236}">
                  <a16:creationId xmlns:a16="http://schemas.microsoft.com/office/drawing/2014/main" id="{814820EC-8307-4B32-90A3-F7E61BB9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9">
              <a:extLst>
                <a:ext uri="{FF2B5EF4-FFF2-40B4-BE49-F238E27FC236}">
                  <a16:creationId xmlns:a16="http://schemas.microsoft.com/office/drawing/2014/main" id="{CDC19318-5FA6-40A2-9E85-A51B8C9E9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3">
              <a:extLst>
                <a:ext uri="{FF2B5EF4-FFF2-40B4-BE49-F238E27FC236}">
                  <a16:creationId xmlns:a16="http://schemas.microsoft.com/office/drawing/2014/main" id="{118F6E67-3B01-43B0-8395-DD35B93A3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6">
              <a:extLst>
                <a:ext uri="{FF2B5EF4-FFF2-40B4-BE49-F238E27FC236}">
                  <a16:creationId xmlns:a16="http://schemas.microsoft.com/office/drawing/2014/main" id="{1E6EBF50-E367-4CB2-98EF-26AD817D5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7">
              <a:extLst>
                <a:ext uri="{FF2B5EF4-FFF2-40B4-BE49-F238E27FC236}">
                  <a16:creationId xmlns:a16="http://schemas.microsoft.com/office/drawing/2014/main" id="{491003B5-6D65-4F44-B8BB-A0B0D9C75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8">
              <a:extLst>
                <a:ext uri="{FF2B5EF4-FFF2-40B4-BE49-F238E27FC236}">
                  <a16:creationId xmlns:a16="http://schemas.microsoft.com/office/drawing/2014/main" id="{D84F2249-D353-4670-BE46-2FACEFC54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0">
              <a:extLst>
                <a:ext uri="{FF2B5EF4-FFF2-40B4-BE49-F238E27FC236}">
                  <a16:creationId xmlns:a16="http://schemas.microsoft.com/office/drawing/2014/main" id="{30848E6B-131B-4CA9-B2EB-149B92D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2">
              <a:extLst>
                <a:ext uri="{FF2B5EF4-FFF2-40B4-BE49-F238E27FC236}">
                  <a16:creationId xmlns:a16="http://schemas.microsoft.com/office/drawing/2014/main" id="{9FF5D99B-F67A-4939-90B6-DF9E98409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5">
              <a:extLst>
                <a:ext uri="{FF2B5EF4-FFF2-40B4-BE49-F238E27FC236}">
                  <a16:creationId xmlns:a16="http://schemas.microsoft.com/office/drawing/2014/main" id="{815AB553-92A8-4D1E-A957-02B49A729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7">
              <a:extLst>
                <a:ext uri="{FF2B5EF4-FFF2-40B4-BE49-F238E27FC236}">
                  <a16:creationId xmlns:a16="http://schemas.microsoft.com/office/drawing/2014/main" id="{555013C1-46AB-4636-BEAC-A0DB55339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71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AC057-96CF-41F4-A91C-E63954F5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5 </a:t>
            </a:r>
            <a:r>
              <a:rPr lang="cs-CZ" sz="5400" dirty="0" err="1"/>
              <a:t>mins</a:t>
            </a:r>
            <a:r>
              <a:rPr lang="cs-CZ" sz="5400" dirty="0"/>
              <a:t> test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0C3343-F87F-D5B4-4828-17B8E1BE0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2800" dirty="0"/>
              <a:t>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FF857C-86A9-4F93-9785-28BF64D95D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cs-CZ" sz="2400" dirty="0"/>
              <a:t>radnice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podél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zatáčející / zatáčka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semafor</a:t>
            </a:r>
          </a:p>
          <a:p>
            <a:pPr>
              <a:lnSpc>
                <a:spcPct val="140000"/>
              </a:lnSpc>
            </a:pPr>
            <a:endParaRPr lang="cs-CZ" sz="2400" dirty="0"/>
          </a:p>
          <a:p>
            <a:pPr>
              <a:lnSpc>
                <a:spcPct val="140000"/>
              </a:lnSpc>
            </a:pPr>
            <a:r>
              <a:rPr lang="cs-CZ" sz="2400" dirty="0"/>
              <a:t>STRÁVIT,UTRATIT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CHYTIT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232E2E-3F0D-2448-B5AF-E08884B7C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sz="2800" dirty="0"/>
              <a:t>B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C1FF69-B20B-6F8B-DB00-51FD32A334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cs-CZ" sz="2400" dirty="0"/>
              <a:t>soud (budova)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rovně (dál)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možnost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kruhový objezd</a:t>
            </a:r>
          </a:p>
          <a:p>
            <a:pPr>
              <a:lnSpc>
                <a:spcPct val="140000"/>
              </a:lnSpc>
            </a:pPr>
            <a:endParaRPr lang="cs-CZ" sz="2400" dirty="0"/>
          </a:p>
          <a:p>
            <a:pPr>
              <a:lnSpc>
                <a:spcPct val="140000"/>
              </a:lnSpc>
            </a:pPr>
            <a:r>
              <a:rPr lang="cs-CZ" sz="2400" dirty="0"/>
              <a:t>VZBUDIT SE</a:t>
            </a:r>
          </a:p>
          <a:p>
            <a:pPr>
              <a:lnSpc>
                <a:spcPct val="140000"/>
              </a:lnSpc>
            </a:pPr>
            <a:r>
              <a:rPr lang="cs-CZ" sz="2400" dirty="0"/>
              <a:t>JÍT, JET</a:t>
            </a:r>
          </a:p>
        </p:txBody>
      </p:sp>
      <p:pic>
        <p:nvPicPr>
          <p:cNvPr id="120" name="Picture 4" descr="Black pen against a sheet with shaded numbers">
            <a:extLst>
              <a:ext uri="{FF2B5EF4-FFF2-40B4-BE49-F238E27FC236}">
                <a16:creationId xmlns:a16="http://schemas.microsoft.com/office/drawing/2014/main" id="{7793A2D5-8072-4023-A5CD-2A3988576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1" r="23041"/>
          <a:stretch/>
        </p:blipFill>
        <p:spPr>
          <a:xfrm>
            <a:off x="10217135" y="1"/>
            <a:ext cx="1974865" cy="2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3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C634FA-4936-4EA7-9BFB-F34843C0F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283"/>
            <a:ext cx="12192000" cy="1864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93" y="265471"/>
            <a:ext cx="10820585" cy="1448607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94" y="2371813"/>
            <a:ext cx="4507420" cy="328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6" y="2067096"/>
            <a:ext cx="6617518" cy="3666104"/>
          </a:xfrm>
          <a:prstGeom prst="rect">
            <a:avLst/>
          </a:prstGeom>
        </p:spPr>
      </p:pic>
      <p:grpSp>
        <p:nvGrpSpPr>
          <p:cNvPr id="6" name="Group 12">
            <a:extLst>
              <a:ext uri="{FF2B5EF4-FFF2-40B4-BE49-F238E27FC236}">
                <a16:creationId xmlns:a16="http://schemas.microsoft.com/office/drawing/2014/main" id="{A9A3B735-54E2-4D95-A245-5BA856818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51" y="5916267"/>
            <a:ext cx="12062645" cy="539682"/>
            <a:chOff x="50951" y="5916267"/>
            <a:chExt cx="12062645" cy="53968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AA7D8B6-D845-468C-AEEA-041E24C0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74587" y="6001132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11769E07-4D97-44F0-925C-A1460249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9334" y="596493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E4A2189D-5B4E-42D2-B6E0-2A2CFBDA1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59830" y="6286449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66FD54A5-B674-4D17-A65B-944971C7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9871" y="620636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B54F4C78-F4CD-4D0F-B253-88D228F6A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557" y="593892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FFFF9C25-70A8-42C2-A7DE-574D066DF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4487" y="59252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id="{E98277E5-59FD-41F1-82B6-91AE3F11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7629" y="593421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14EBCE55-C6D3-4D3C-9F20-C4BD18A1C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577" y="591626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5D5866ED-D858-4C92-BA1D-48FAF7833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839" y="593357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E87100F3-948D-4243-84CB-29EF2A39B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6124" y="600113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D6649540-9040-4EEE-A0C4-572615E2A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7089" y="617657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3A896369-1B66-4309-8586-65CA1CD10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1801" y="62002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8">
              <a:extLst>
                <a:ext uri="{FF2B5EF4-FFF2-40B4-BE49-F238E27FC236}">
                  <a16:creationId xmlns:a16="http://schemas.microsoft.com/office/drawing/2014/main" id="{496CEF3A-A9D0-4437-A1DB-41132754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527" y="620024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9">
              <a:extLst>
                <a:ext uri="{FF2B5EF4-FFF2-40B4-BE49-F238E27FC236}">
                  <a16:creationId xmlns:a16="http://schemas.microsoft.com/office/drawing/2014/main" id="{34CCF3A1-3274-4DB2-B7EF-219D0A5C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654" y="620350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9A605FE2-6A58-494D-927A-B82AEC891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5893" y="621574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E1B36634-086A-4A82-8CAF-8110ECE6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065" y="59661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2">
              <a:extLst>
                <a:ext uri="{FF2B5EF4-FFF2-40B4-BE49-F238E27FC236}">
                  <a16:creationId xmlns:a16="http://schemas.microsoft.com/office/drawing/2014/main" id="{543B9DA6-0A96-4903-B621-240744036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05488" y="6316001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42763548-E8B0-4544-84B5-7B889ED77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9497" y="59510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1A45674C-6A86-4F7E-AE7E-6E5B851E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10552" y="59727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242E34B3-4E6E-4B6D-BBF4-4ECFB6D2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50483" y="596575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8F84DCA9-8C6F-4F39-8103-2B8FA8EE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91864" y="598370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54980C00-FBE5-4175-B3B9-6087A03AE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49748" y="597472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056A1AA1-39CA-4F27-90E5-6C61700B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55742" y="597799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FBAB5483-5590-4051-98D4-6AE210CF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125" y="596901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66DCC39E-7F5C-4041-BDE1-D661699B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5347" y="59812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id="{FAD30A9E-4601-4025-9567-23015EF0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05784" y="604164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BD8A0A08-4CB0-45A8-A312-F69FED6A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734" y="598696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id="{D56B6120-B694-4D67-AE19-BFD713EAE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3875" y="59902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id="{5FC2F0B0-76D3-4103-A460-73572B5DC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75850" y="599349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4">
              <a:extLst>
                <a:ext uri="{FF2B5EF4-FFF2-40B4-BE49-F238E27FC236}">
                  <a16:creationId xmlns:a16="http://schemas.microsoft.com/office/drawing/2014/main" id="{9F31AF69-9EF8-4598-AC0D-40824CAE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66519" y="599921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5">
              <a:extLst>
                <a:ext uri="{FF2B5EF4-FFF2-40B4-BE49-F238E27FC236}">
                  <a16:creationId xmlns:a16="http://schemas.microsoft.com/office/drawing/2014/main" id="{BABFA31C-08A2-4A84-BC24-57620041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4129" y="592984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id="{2E14A454-CFDC-469D-AAC8-0AECD343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5260" y="601471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5">
              <a:extLst>
                <a:ext uri="{FF2B5EF4-FFF2-40B4-BE49-F238E27FC236}">
                  <a16:creationId xmlns:a16="http://schemas.microsoft.com/office/drawing/2014/main" id="{4F28944F-2222-438F-B8BF-289400FA4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06059" y="602940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10583A59-F6FC-4383-951E-4DEA803E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22284" y="604164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01E36E36-80DB-4588-B48C-C10A2CC64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0921" y="604735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82340FC1-013D-48B7-B3F7-917F649FA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593" y="621454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2A4816D6-34F0-433A-9ACB-C1D2A52C0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8834" y="622280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67942CD3-43C9-4530-9C50-47E288DB5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0129" y="622280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11861164-AD4A-41ED-AF99-4972D60EA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88824" y="625054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E2B208F9-EDC1-4C32-9D59-30C273C08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8524" y="62456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7A7C7DA6-7A32-4CCE-AB8E-59036A6C5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95222" y="625952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510879FA-373B-43C3-9332-BBE87A6F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8890" y="626196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66AFA0BE-4521-4076-A5AD-FC7031749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0482" y="626196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0598DD74-9791-420B-B5ED-355B654B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39874" y="62607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038F7AA7-B635-4496-AD3E-A234340B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6015" y="626196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1">
              <a:extLst>
                <a:ext uri="{FF2B5EF4-FFF2-40B4-BE49-F238E27FC236}">
                  <a16:creationId xmlns:a16="http://schemas.microsoft.com/office/drawing/2014/main" id="{5E017948-9D66-4417-8B88-4BD1532AC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13228" y="626849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AB333295-A36E-46DB-82A5-E78E0498D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1006" y="627176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3">
              <a:extLst>
                <a:ext uri="{FF2B5EF4-FFF2-40B4-BE49-F238E27FC236}">
                  <a16:creationId xmlns:a16="http://schemas.microsoft.com/office/drawing/2014/main" id="{D10C99A3-BB78-4269-87D4-8287B8363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3313" y="627747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4">
              <a:extLst>
                <a:ext uri="{FF2B5EF4-FFF2-40B4-BE49-F238E27FC236}">
                  <a16:creationId xmlns:a16="http://schemas.microsoft.com/office/drawing/2014/main" id="{856A8AAC-D0EA-4685-9283-E8A01ED7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2579" y="627747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3">
              <a:extLst>
                <a:ext uri="{FF2B5EF4-FFF2-40B4-BE49-F238E27FC236}">
                  <a16:creationId xmlns:a16="http://schemas.microsoft.com/office/drawing/2014/main" id="{EE545004-D464-4D04-B11F-475909042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90800" y="632317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4">
              <a:extLst>
                <a:ext uri="{FF2B5EF4-FFF2-40B4-BE49-F238E27FC236}">
                  <a16:creationId xmlns:a16="http://schemas.microsoft.com/office/drawing/2014/main" id="{50289B97-B071-455F-8540-982742C43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7254" y="63231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5">
              <a:extLst>
                <a:ext uri="{FF2B5EF4-FFF2-40B4-BE49-F238E27FC236}">
                  <a16:creationId xmlns:a16="http://schemas.microsoft.com/office/drawing/2014/main" id="{CEF2EFFE-7947-4C37-8ABD-398F392C0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0108" y="632888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7">
              <a:extLst>
                <a:ext uri="{FF2B5EF4-FFF2-40B4-BE49-F238E27FC236}">
                  <a16:creationId xmlns:a16="http://schemas.microsoft.com/office/drawing/2014/main" id="{E8391CC5-D4B9-4E26-ABCD-D6C4BC235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5345" y="634112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8">
              <a:extLst>
                <a:ext uri="{FF2B5EF4-FFF2-40B4-BE49-F238E27FC236}">
                  <a16:creationId xmlns:a16="http://schemas.microsoft.com/office/drawing/2014/main" id="{71A5B932-E608-49E3-8ED1-4DBAAE919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05534" y="62774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9">
              <a:extLst>
                <a:ext uri="{FF2B5EF4-FFF2-40B4-BE49-F238E27FC236}">
                  <a16:creationId xmlns:a16="http://schemas.microsoft.com/office/drawing/2014/main" id="{EAA3BF46-C387-4232-844F-B2D45C1D2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0731" y="624664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0">
              <a:extLst>
                <a:ext uri="{FF2B5EF4-FFF2-40B4-BE49-F238E27FC236}">
                  <a16:creationId xmlns:a16="http://schemas.microsoft.com/office/drawing/2014/main" id="{AB415331-61BA-49F4-9FFD-39B628481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7614" y="6261967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8FF6D6DA-64DD-4D39-931B-9B97E01A3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76945" y="627875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2CEBA427-3E6A-48B0-9040-931C62AAC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0631" y="601131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65D81449-8208-4635-9339-4C8FE89BB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1561" y="59976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2">
              <a:extLst>
                <a:ext uri="{FF2B5EF4-FFF2-40B4-BE49-F238E27FC236}">
                  <a16:creationId xmlns:a16="http://schemas.microsoft.com/office/drawing/2014/main" id="{954A6F89-BF29-464D-9561-97822F099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703" y="60066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3">
              <a:extLst>
                <a:ext uri="{FF2B5EF4-FFF2-40B4-BE49-F238E27FC236}">
                  <a16:creationId xmlns:a16="http://schemas.microsoft.com/office/drawing/2014/main" id="{67C81528-252F-43EA-BAC6-ED0A1186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2651" y="59886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9">
              <a:extLst>
                <a:ext uri="{FF2B5EF4-FFF2-40B4-BE49-F238E27FC236}">
                  <a16:creationId xmlns:a16="http://schemas.microsoft.com/office/drawing/2014/main" id="{D4AAA683-AC21-4857-A7D8-552A3DC9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9913" y="600596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BFD93668-5C98-45C9-BA73-EBDE21510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63198" y="60735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5">
              <a:extLst>
                <a:ext uri="{FF2B5EF4-FFF2-40B4-BE49-F238E27FC236}">
                  <a16:creationId xmlns:a16="http://schemas.microsoft.com/office/drawing/2014/main" id="{76866F09-A7B0-420E-A8F1-CC0C5CC2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4163" y="624897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7">
              <a:extLst>
                <a:ext uri="{FF2B5EF4-FFF2-40B4-BE49-F238E27FC236}">
                  <a16:creationId xmlns:a16="http://schemas.microsoft.com/office/drawing/2014/main" id="{9D2D6D19-1C81-46DC-B49C-E7AA0817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8875" y="6272635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8">
              <a:extLst>
                <a:ext uri="{FF2B5EF4-FFF2-40B4-BE49-F238E27FC236}">
                  <a16:creationId xmlns:a16="http://schemas.microsoft.com/office/drawing/2014/main" id="{4AF7B011-7C75-48AD-BBBF-4FE1834A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00601" y="627263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9">
              <a:extLst>
                <a:ext uri="{FF2B5EF4-FFF2-40B4-BE49-F238E27FC236}">
                  <a16:creationId xmlns:a16="http://schemas.microsoft.com/office/drawing/2014/main" id="{305124B5-EFC4-4F14-9182-23A3280A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01728" y="62759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1">
              <a:extLst>
                <a:ext uri="{FF2B5EF4-FFF2-40B4-BE49-F238E27FC236}">
                  <a16:creationId xmlns:a16="http://schemas.microsoft.com/office/drawing/2014/main" id="{45166B1B-FC43-48DA-A810-13BADEF81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2967" y="62881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id="{15846AE5-CF5B-452A-BDBB-ABC69690D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5342" y="59931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3DB2496D-CE28-4700-AA6B-FA4E60A9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6571" y="6023456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561D8232-C449-46E2-BB87-922BD4DAE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07626" y="6045105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C0352A08-1998-4E8B-9E16-ABE077AF0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47557" y="60381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9FD7260F-CF29-4931-A348-235EFAFB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88938" y="605609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CCF55F8B-03C0-4AA3-B4A7-2F6C21D34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6822" y="60471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2157B0E0-DFE1-40C8-93E2-25059E010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2816" y="60503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90A4BF9D-CDDE-435D-BB05-D240632FE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34199" y="604140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9BDEA0B2-531B-48B0-AB13-4B3451568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22421" y="60536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A8BFB17A-EAE6-4C93-885B-6299466A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7808" y="60593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id="{07A67F34-97BE-480B-A85B-DEAEEB45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0949" y="60626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id="{6C4408FA-D405-4819-A9B5-7E4137AE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72924" y="60658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83277647-FA05-4345-8145-D5ED7903A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51" y="594780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id="{4386FD15-4921-4493-A215-FEA31801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01203" y="60022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625D89BA-3D96-4949-8D68-AD594D322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334" y="60871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58041442-9F1D-4E5E-A088-6727B2CF8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7995" y="61197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E732CC8A-1A71-462B-8562-DA75D35B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81667" y="62869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603E6FD8-AE4D-479C-92F3-A08E54E46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5908" y="6295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61C5ED2E-B41D-4C39-88BE-D67806E6B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97203" y="629519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474F444C-C4D9-489A-B836-F83ED8070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5898" y="63229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FF589F3A-B301-484D-B5EF-D9E96DE8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35598" y="631804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97E0AEB5-AD04-4BE2-924F-FA1BB8BD6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2296" y="633191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CE0B2D17-C3F7-4A41-BA4C-1FC311B9D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964" y="63343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F15034BD-6C17-469B-85AF-148EA0F7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7556" y="63343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7B6742E3-DB37-4077-8690-AC1A02780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4758" y="63331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745F2439-5B8E-4E05-866E-896C0F5B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3089" y="6334360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4CD231E8-DFF5-4403-AFD6-EDB105AF2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8469" y="63408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186F08A0-4B07-4ED4-AA2E-F53E61E7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88080" y="63441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43F4736-A980-42E1-B7AA-4154BD0FA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72695" y="630205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2B7EF984-B6CC-4990-B9D8-E999A41F9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99653" y="63498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701390DA-498F-40EE-B86D-9C1288CCD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7874" y="63955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8349FDB4-AF3A-4F35-82C0-1D4092965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4328" y="639556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96A26B04-1F0B-4D75-8922-93B734D7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7182" y="64012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C6200836-2571-4275-B8D2-450E99ED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70586" y="64135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8B7AD46D-E72A-4FA9-A503-9BBF703CB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813BDD8-88F1-463B-A75F-D1EC1E35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3CE3ADF-CE7B-4DF8-AEB2-64CB8F632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20" y="2640739"/>
            <a:ext cx="2693390" cy="1459873"/>
            <a:chOff x="-65511" y="2640739"/>
            <a:chExt cx="2693390" cy="1459873"/>
          </a:xfrm>
        </p:grpSpPr>
        <p:sp>
          <p:nvSpPr>
            <p:cNvPr id="131" name="Freeform 54">
              <a:extLst>
                <a:ext uri="{FF2B5EF4-FFF2-40B4-BE49-F238E27FC236}">
                  <a16:creationId xmlns:a16="http://schemas.microsoft.com/office/drawing/2014/main" id="{234D9984-F194-474C-9FD8-C68AB45FF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6652" y="300029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3D2D649E-9006-41BC-8E10-7920A4188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894" y="302524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B2B7DE6B-F5C5-42B5-A9D9-6820A1261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9563" y="30216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74B0A415-24CC-4B02-B616-6CD8CAFE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964" y="3018425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">
              <a:extLst>
                <a:ext uri="{FF2B5EF4-FFF2-40B4-BE49-F238E27FC236}">
                  <a16:creationId xmlns:a16="http://schemas.microsoft.com/office/drawing/2014/main" id="{857F0A25-22AE-4C54-A6C1-9C8D0284A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000" y="3039643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">
              <a:extLst>
                <a:ext uri="{FF2B5EF4-FFF2-40B4-BE49-F238E27FC236}">
                  <a16:creationId xmlns:a16="http://schemas.microsoft.com/office/drawing/2014/main" id="{78898232-973C-4A10-9275-2A52B9973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599" y="3422106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14B9A1E6-8880-4513-9F3E-78E63E625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65511" y="2995304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7">
              <a:extLst>
                <a:ext uri="{FF2B5EF4-FFF2-40B4-BE49-F238E27FC236}">
                  <a16:creationId xmlns:a16="http://schemas.microsoft.com/office/drawing/2014/main" id="{4B59A861-A569-4554-9D33-F0A32A6C1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55254" y="303964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1">
              <a:extLst>
                <a:ext uri="{FF2B5EF4-FFF2-40B4-BE49-F238E27FC236}">
                  <a16:creationId xmlns:a16="http://schemas.microsoft.com/office/drawing/2014/main" id="{1AD81A3E-B18B-43A9-BE25-34390E499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7129" y="2999623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5">
              <a:extLst>
                <a:ext uri="{FF2B5EF4-FFF2-40B4-BE49-F238E27FC236}">
                  <a16:creationId xmlns:a16="http://schemas.microsoft.com/office/drawing/2014/main" id="{3A4EA4B9-2B68-4993-B3D0-A8FB52DA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3301" y="3040294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9">
              <a:extLst>
                <a:ext uri="{FF2B5EF4-FFF2-40B4-BE49-F238E27FC236}">
                  <a16:creationId xmlns:a16="http://schemas.microsoft.com/office/drawing/2014/main" id="{8688FA8E-D461-4BB3-AF4C-E7B307B5C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60401" y="3009551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6A897C6D-3023-4AD4-BA58-DC5FA637F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8489" y="300102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">
              <a:extLst>
                <a:ext uri="{FF2B5EF4-FFF2-40B4-BE49-F238E27FC236}">
                  <a16:creationId xmlns:a16="http://schemas.microsoft.com/office/drawing/2014/main" id="{0A224C70-F6B0-46FD-892B-E2F0354E7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024" y="3354376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59C15C2A-290E-4B5E-AC06-36020C4B8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3101" y="335437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C888C6F6-6C76-45EC-A6CF-FE9217D6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338" y="336009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6">
              <a:extLst>
                <a:ext uri="{FF2B5EF4-FFF2-40B4-BE49-F238E27FC236}">
                  <a16:creationId xmlns:a16="http://schemas.microsoft.com/office/drawing/2014/main" id="{31B79B36-2C8D-4CE0-AEAB-99110F085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9500" y="337233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8">
              <a:extLst>
                <a:ext uri="{FF2B5EF4-FFF2-40B4-BE49-F238E27FC236}">
                  <a16:creationId xmlns:a16="http://schemas.microsoft.com/office/drawing/2014/main" id="{1AD6CC94-42DA-40AC-BD4D-EF49CB08E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4823" y="3378042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9">
              <a:extLst>
                <a:ext uri="{FF2B5EF4-FFF2-40B4-BE49-F238E27FC236}">
                  <a16:creationId xmlns:a16="http://schemas.microsoft.com/office/drawing/2014/main" id="{FF26C35B-C843-45FC-A4FA-D16B597AB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2" y="337804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1">
              <a:extLst>
                <a:ext uri="{FF2B5EF4-FFF2-40B4-BE49-F238E27FC236}">
                  <a16:creationId xmlns:a16="http://schemas.microsoft.com/office/drawing/2014/main" id="{6E7FB35B-308C-401A-ABAB-ECD71E80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49268" y="338457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2">
              <a:extLst>
                <a:ext uri="{FF2B5EF4-FFF2-40B4-BE49-F238E27FC236}">
                  <a16:creationId xmlns:a16="http://schemas.microsoft.com/office/drawing/2014/main" id="{FCF0A251-F427-4F99-9917-E6AB6FD6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6668" y="338701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4">
              <a:extLst>
                <a:ext uri="{FF2B5EF4-FFF2-40B4-BE49-F238E27FC236}">
                  <a16:creationId xmlns:a16="http://schemas.microsoft.com/office/drawing/2014/main" id="{19EB4AF5-729F-4519-ACA6-2D4ECA65F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3068" y="334887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5">
              <a:extLst>
                <a:ext uri="{FF2B5EF4-FFF2-40B4-BE49-F238E27FC236}">
                  <a16:creationId xmlns:a16="http://schemas.microsoft.com/office/drawing/2014/main" id="{21CE97BE-F05E-4DCA-A425-75AEA2710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9478" y="340252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7">
              <a:extLst>
                <a:ext uri="{FF2B5EF4-FFF2-40B4-BE49-F238E27FC236}">
                  <a16:creationId xmlns:a16="http://schemas.microsoft.com/office/drawing/2014/main" id="{41A57ED1-04BE-4CEF-B525-8D61DAD56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" y="367260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9">
              <a:extLst>
                <a:ext uri="{FF2B5EF4-FFF2-40B4-BE49-F238E27FC236}">
                  <a16:creationId xmlns:a16="http://schemas.microsoft.com/office/drawing/2014/main" id="{268E7CBA-E176-4B5B-A34C-023BA6A5F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8534" y="342047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3">
              <a:extLst>
                <a:ext uri="{FF2B5EF4-FFF2-40B4-BE49-F238E27FC236}">
                  <a16:creationId xmlns:a16="http://schemas.microsoft.com/office/drawing/2014/main" id="{233B43AB-B404-4FA7-8284-5C44327D6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21" y="363343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5">
              <a:extLst>
                <a:ext uri="{FF2B5EF4-FFF2-40B4-BE49-F238E27FC236}">
                  <a16:creationId xmlns:a16="http://schemas.microsoft.com/office/drawing/2014/main" id="{74ED28FC-0786-4A21-8C6F-1B17579DB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749" y="401094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6">
              <a:extLst>
                <a:ext uri="{FF2B5EF4-FFF2-40B4-BE49-F238E27FC236}">
                  <a16:creationId xmlns:a16="http://schemas.microsoft.com/office/drawing/2014/main" id="{D30D34FF-8C29-4615-8FEA-B91F26F4F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3800" y="36783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7">
              <a:extLst>
                <a:ext uri="{FF2B5EF4-FFF2-40B4-BE49-F238E27FC236}">
                  <a16:creationId xmlns:a16="http://schemas.microsoft.com/office/drawing/2014/main" id="{E144876D-55C0-4833-BABE-1B857FDCC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9794" y="36815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9">
              <a:extLst>
                <a:ext uri="{FF2B5EF4-FFF2-40B4-BE49-F238E27FC236}">
                  <a16:creationId xmlns:a16="http://schemas.microsoft.com/office/drawing/2014/main" id="{4BDFCA40-C410-44C2-9BD6-0890CB0A0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9399" y="36848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0">
              <a:extLst>
                <a:ext uri="{FF2B5EF4-FFF2-40B4-BE49-F238E27FC236}">
                  <a16:creationId xmlns:a16="http://schemas.microsoft.com/office/drawing/2014/main" id="{230FFBCE-4FEE-48BE-9538-5F5DFF94C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79836" y="374523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1">
              <a:extLst>
                <a:ext uri="{FF2B5EF4-FFF2-40B4-BE49-F238E27FC236}">
                  <a16:creationId xmlns:a16="http://schemas.microsoft.com/office/drawing/2014/main" id="{8C1D110E-7B89-4D98-8547-5FB133BAA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4786" y="36905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72">
              <a:extLst>
                <a:ext uri="{FF2B5EF4-FFF2-40B4-BE49-F238E27FC236}">
                  <a16:creationId xmlns:a16="http://schemas.microsoft.com/office/drawing/2014/main" id="{232C3B0B-3392-4B93-9D83-379B6A39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7927" y="36938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73">
              <a:extLst>
                <a:ext uri="{FF2B5EF4-FFF2-40B4-BE49-F238E27FC236}">
                  <a16:creationId xmlns:a16="http://schemas.microsoft.com/office/drawing/2014/main" id="{88BB8E65-5A6E-4B88-B653-B9CC3B94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9902" y="36970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4">
              <a:extLst>
                <a:ext uri="{FF2B5EF4-FFF2-40B4-BE49-F238E27FC236}">
                  <a16:creationId xmlns:a16="http://schemas.microsoft.com/office/drawing/2014/main" id="{4821890D-31F5-4098-9B45-0A1430C88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0571" y="370280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5">
              <a:extLst>
                <a:ext uri="{FF2B5EF4-FFF2-40B4-BE49-F238E27FC236}">
                  <a16:creationId xmlns:a16="http://schemas.microsoft.com/office/drawing/2014/main" id="{7B0B4C14-D844-4EA6-99D6-19E1FB35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0111" y="373299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88">
              <a:extLst>
                <a:ext uri="{FF2B5EF4-FFF2-40B4-BE49-F238E27FC236}">
                  <a16:creationId xmlns:a16="http://schemas.microsoft.com/office/drawing/2014/main" id="{8E88F6F3-751C-4EDF-A69E-1B33A1C82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4973" y="37509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4">
              <a:extLst>
                <a:ext uri="{FF2B5EF4-FFF2-40B4-BE49-F238E27FC236}">
                  <a16:creationId xmlns:a16="http://schemas.microsoft.com/office/drawing/2014/main" id="{8BAF1202-A88A-4B65-9531-D708992F7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0506" y="39541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7">
              <a:extLst>
                <a:ext uri="{FF2B5EF4-FFF2-40B4-BE49-F238E27FC236}">
                  <a16:creationId xmlns:a16="http://schemas.microsoft.com/office/drawing/2014/main" id="{41A59003-9DC4-4890-A9BE-82CCAB97D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0572" y="39655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8">
              <a:extLst>
                <a:ext uri="{FF2B5EF4-FFF2-40B4-BE49-F238E27FC236}">
                  <a16:creationId xmlns:a16="http://schemas.microsoft.com/office/drawing/2014/main" id="{989DF6E5-B3C9-425F-99CA-81C2D74C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164" y="39655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9">
              <a:extLst>
                <a:ext uri="{FF2B5EF4-FFF2-40B4-BE49-F238E27FC236}">
                  <a16:creationId xmlns:a16="http://schemas.microsoft.com/office/drawing/2014/main" id="{8E34FCE1-E4AB-4024-8641-3F1A09720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349" y="3965559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1">
              <a:extLst>
                <a:ext uri="{FF2B5EF4-FFF2-40B4-BE49-F238E27FC236}">
                  <a16:creationId xmlns:a16="http://schemas.microsoft.com/office/drawing/2014/main" id="{01AFDDF1-8D6D-4AC0-8BEF-32F805D2B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910" y="39720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2">
              <a:extLst>
                <a:ext uri="{FF2B5EF4-FFF2-40B4-BE49-F238E27FC236}">
                  <a16:creationId xmlns:a16="http://schemas.microsoft.com/office/drawing/2014/main" id="{6D4170D8-6D57-4FE0-9668-F8A55D367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12688" y="39753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3">
              <a:extLst>
                <a:ext uri="{FF2B5EF4-FFF2-40B4-BE49-F238E27FC236}">
                  <a16:creationId xmlns:a16="http://schemas.microsoft.com/office/drawing/2014/main" id="{D27F0973-FA6A-4121-9CDC-BC4B282E0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74995" y="398106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3">
              <a:extLst>
                <a:ext uri="{FF2B5EF4-FFF2-40B4-BE49-F238E27FC236}">
                  <a16:creationId xmlns:a16="http://schemas.microsoft.com/office/drawing/2014/main" id="{3520ADCA-C047-45A3-A9FC-652B3DB7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482" y="40267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5">
              <a:extLst>
                <a:ext uri="{FF2B5EF4-FFF2-40B4-BE49-F238E27FC236}">
                  <a16:creationId xmlns:a16="http://schemas.microsoft.com/office/drawing/2014/main" id="{F6F5A9C4-18F4-4B3A-B454-B0702D51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790" y="40324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7">
              <a:extLst>
                <a:ext uri="{FF2B5EF4-FFF2-40B4-BE49-F238E27FC236}">
                  <a16:creationId xmlns:a16="http://schemas.microsoft.com/office/drawing/2014/main" id="{CABEE4F6-1B82-4146-9C1F-F8A712164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37027" y="40447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9">
              <a:extLst>
                <a:ext uri="{FF2B5EF4-FFF2-40B4-BE49-F238E27FC236}">
                  <a16:creationId xmlns:a16="http://schemas.microsoft.com/office/drawing/2014/main" id="{86F52E18-09F6-44F8-BD90-35E5C1B32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69450" y="394964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5">
              <a:extLst>
                <a:ext uri="{FF2B5EF4-FFF2-40B4-BE49-F238E27FC236}">
                  <a16:creationId xmlns:a16="http://schemas.microsoft.com/office/drawing/2014/main" id="{7FEB04FC-FC18-4EF5-8129-6ED9A8DC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1832" y="2709558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06">
              <a:extLst>
                <a:ext uri="{FF2B5EF4-FFF2-40B4-BE49-F238E27FC236}">
                  <a16:creationId xmlns:a16="http://schemas.microsoft.com/office/drawing/2014/main" id="{2882D243-849A-44C8-9229-8C2F8AB3D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15773" y="269405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7">
              <a:extLst>
                <a:ext uri="{FF2B5EF4-FFF2-40B4-BE49-F238E27FC236}">
                  <a16:creationId xmlns:a16="http://schemas.microsoft.com/office/drawing/2014/main" id="{8A7EF5B8-81CA-4B87-BDF6-9B11DCA48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33828" y="2697318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8">
              <a:extLst>
                <a:ext uri="{FF2B5EF4-FFF2-40B4-BE49-F238E27FC236}">
                  <a16:creationId xmlns:a16="http://schemas.microsoft.com/office/drawing/2014/main" id="{46C9A6CE-FA4C-4943-8F9C-FBB26D5B2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97806" y="26475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9">
              <a:extLst>
                <a:ext uri="{FF2B5EF4-FFF2-40B4-BE49-F238E27FC236}">
                  <a16:creationId xmlns:a16="http://schemas.microsoft.com/office/drawing/2014/main" id="{558596F9-ED2F-4DC6-B22A-E2C66EBFF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3207" y="271082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0">
              <a:extLst>
                <a:ext uri="{FF2B5EF4-FFF2-40B4-BE49-F238E27FC236}">
                  <a16:creationId xmlns:a16="http://schemas.microsoft.com/office/drawing/2014/main" id="{0A796E91-DB9C-4A85-AC50-52B724461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00271" y="27018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11">
              <a:extLst>
                <a:ext uri="{FF2B5EF4-FFF2-40B4-BE49-F238E27FC236}">
                  <a16:creationId xmlns:a16="http://schemas.microsoft.com/office/drawing/2014/main" id="{BDDE8582-BCCB-4067-A898-40B7AF287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446706" y="264073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2">
              <a:extLst>
                <a:ext uri="{FF2B5EF4-FFF2-40B4-BE49-F238E27FC236}">
                  <a16:creationId xmlns:a16="http://schemas.microsoft.com/office/drawing/2014/main" id="{2CB91EAD-CEDA-4142-A6CA-7771481A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10933" y="268181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1">
              <a:extLst>
                <a:ext uri="{FF2B5EF4-FFF2-40B4-BE49-F238E27FC236}">
                  <a16:creationId xmlns:a16="http://schemas.microsoft.com/office/drawing/2014/main" id="{66863EF9-28A8-44EC-AE49-242D560F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482" y="268301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2">
              <a:extLst>
                <a:ext uri="{FF2B5EF4-FFF2-40B4-BE49-F238E27FC236}">
                  <a16:creationId xmlns:a16="http://schemas.microsoft.com/office/drawing/2014/main" id="{82C2E02B-90DD-4C32-80EB-220355FD8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0134" y="266252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5">
              <a:extLst>
                <a:ext uri="{FF2B5EF4-FFF2-40B4-BE49-F238E27FC236}">
                  <a16:creationId xmlns:a16="http://schemas.microsoft.com/office/drawing/2014/main" id="{18D22113-ACE7-4ED3-930A-BE0C5968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6596" y="30717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04">
              <a:extLst>
                <a:ext uri="{FF2B5EF4-FFF2-40B4-BE49-F238E27FC236}">
                  <a16:creationId xmlns:a16="http://schemas.microsoft.com/office/drawing/2014/main" id="{9FF51708-472E-4524-835A-8BBAB99FD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0155" y="26959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4C90B19-086C-49B0-9CE7-EEF7B17A1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12043" y="2644569"/>
            <a:ext cx="2581224" cy="1380932"/>
            <a:chOff x="9645734" y="2644569"/>
            <a:chExt cx="2581224" cy="1380932"/>
          </a:xfrm>
        </p:grpSpPr>
        <p:sp>
          <p:nvSpPr>
            <p:cNvPr id="192" name="Freeform 15">
              <a:extLst>
                <a:ext uri="{FF2B5EF4-FFF2-40B4-BE49-F238E27FC236}">
                  <a16:creationId xmlns:a16="http://schemas.microsoft.com/office/drawing/2014/main" id="{D386663F-A31D-4E93-90A4-9E96CFA80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431" y="298328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">
              <a:extLst>
                <a:ext uri="{FF2B5EF4-FFF2-40B4-BE49-F238E27FC236}">
                  <a16:creationId xmlns:a16="http://schemas.microsoft.com/office/drawing/2014/main" id="{EEF751A7-3935-45E9-855F-D70447C41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45734" y="2968592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573D60F7-85E4-4B4C-BE3D-6482D6891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92476" y="2963228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20">
              <a:extLst>
                <a:ext uri="{FF2B5EF4-FFF2-40B4-BE49-F238E27FC236}">
                  <a16:creationId xmlns:a16="http://schemas.microsoft.com/office/drawing/2014/main" id="{8DA04761-E234-4426-BB80-A16114910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2750" y="297220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22">
              <a:extLst>
                <a:ext uri="{FF2B5EF4-FFF2-40B4-BE49-F238E27FC236}">
                  <a16:creationId xmlns:a16="http://schemas.microsoft.com/office/drawing/2014/main" id="{63309113-ADC7-4B22-BE96-8A735C37B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6808" y="300776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23">
              <a:extLst>
                <a:ext uri="{FF2B5EF4-FFF2-40B4-BE49-F238E27FC236}">
                  <a16:creationId xmlns:a16="http://schemas.microsoft.com/office/drawing/2014/main" id="{C6AA2460-B386-4710-9943-F957B4028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3242" y="301102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6">
              <a:extLst>
                <a:ext uri="{FF2B5EF4-FFF2-40B4-BE49-F238E27FC236}">
                  <a16:creationId xmlns:a16="http://schemas.microsoft.com/office/drawing/2014/main" id="{4C0D77C7-5864-439D-94B8-4CE82FF28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12497" y="2972818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27">
              <a:extLst>
                <a:ext uri="{FF2B5EF4-FFF2-40B4-BE49-F238E27FC236}">
                  <a16:creationId xmlns:a16="http://schemas.microsoft.com/office/drawing/2014/main" id="{2DADB7CD-640D-42A2-9B13-6318F05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37259" y="300239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8">
              <a:extLst>
                <a:ext uri="{FF2B5EF4-FFF2-40B4-BE49-F238E27FC236}">
                  <a16:creationId xmlns:a16="http://schemas.microsoft.com/office/drawing/2014/main" id="{84F502C2-997F-4462-83BB-B0B4959C0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04199" y="3029326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0">
              <a:extLst>
                <a:ext uri="{FF2B5EF4-FFF2-40B4-BE49-F238E27FC236}">
                  <a16:creationId xmlns:a16="http://schemas.microsoft.com/office/drawing/2014/main" id="{C6730C2A-0F13-4A85-82D9-EE0D397DC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69090" y="3071411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3">
              <a:extLst>
                <a:ext uri="{FF2B5EF4-FFF2-40B4-BE49-F238E27FC236}">
                  <a16:creationId xmlns:a16="http://schemas.microsoft.com/office/drawing/2014/main" id="{B3BD4C90-9991-441F-9365-A9294483E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2358" y="330001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id="{3CB171CE-677B-4EE5-B726-47C27425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87565" y="3374622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4243DBEC-F451-4BAC-A98F-4EBF0C19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78835" y="327372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4E9D873D-7291-4C1F-94CD-715ADB270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01219" y="33051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5">
              <a:extLst>
                <a:ext uri="{FF2B5EF4-FFF2-40B4-BE49-F238E27FC236}">
                  <a16:creationId xmlns:a16="http://schemas.microsoft.com/office/drawing/2014/main" id="{022ECE44-200E-4058-99CF-1A9D8F8E3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46682" y="330840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6">
              <a:extLst>
                <a:ext uri="{FF2B5EF4-FFF2-40B4-BE49-F238E27FC236}">
                  <a16:creationId xmlns:a16="http://schemas.microsoft.com/office/drawing/2014/main" id="{4897A97F-5890-4C28-B2B1-9C4C5885B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319" y="331901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7">
              <a:extLst>
                <a:ext uri="{FF2B5EF4-FFF2-40B4-BE49-F238E27FC236}">
                  <a16:creationId xmlns:a16="http://schemas.microsoft.com/office/drawing/2014/main" id="{03A40F4E-620E-4A37-AE09-BEC49F6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1743" y="332607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0">
              <a:extLst>
                <a:ext uri="{FF2B5EF4-FFF2-40B4-BE49-F238E27FC236}">
                  <a16:creationId xmlns:a16="http://schemas.microsoft.com/office/drawing/2014/main" id="{EB710607-2FCD-4801-A601-2BB74E82E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86221" y="334757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61">
              <a:extLst>
                <a:ext uri="{FF2B5EF4-FFF2-40B4-BE49-F238E27FC236}">
                  <a16:creationId xmlns:a16="http://schemas.microsoft.com/office/drawing/2014/main" id="{78565A30-A299-44B0-A369-F546B9CA0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2575" y="336308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8">
              <a:extLst>
                <a:ext uri="{FF2B5EF4-FFF2-40B4-BE49-F238E27FC236}">
                  <a16:creationId xmlns:a16="http://schemas.microsoft.com/office/drawing/2014/main" id="{6A2BC99F-457E-41E9-B1B1-1EE99E696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32099" y="362312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9">
              <a:extLst>
                <a:ext uri="{FF2B5EF4-FFF2-40B4-BE49-F238E27FC236}">
                  <a16:creationId xmlns:a16="http://schemas.microsoft.com/office/drawing/2014/main" id="{1ED9AAAB-57D5-418F-9C8F-667299133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2251" y="362557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80">
              <a:extLst>
                <a:ext uri="{FF2B5EF4-FFF2-40B4-BE49-F238E27FC236}">
                  <a16:creationId xmlns:a16="http://schemas.microsoft.com/office/drawing/2014/main" id="{27B0F7FF-9FDA-4832-AA28-7A49B38E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07970" y="363210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1">
              <a:extLst>
                <a:ext uri="{FF2B5EF4-FFF2-40B4-BE49-F238E27FC236}">
                  <a16:creationId xmlns:a16="http://schemas.microsoft.com/office/drawing/2014/main" id="{D74EF1D3-B2D1-4F14-8F50-46AEED7D7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25289" y="36288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82">
              <a:extLst>
                <a:ext uri="{FF2B5EF4-FFF2-40B4-BE49-F238E27FC236}">
                  <a16:creationId xmlns:a16="http://schemas.microsoft.com/office/drawing/2014/main" id="{91A8FE10-BA63-4F35-A987-DDD01DEC5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8431" y="36378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83">
              <a:extLst>
                <a:ext uri="{FF2B5EF4-FFF2-40B4-BE49-F238E27FC236}">
                  <a16:creationId xmlns:a16="http://schemas.microsoft.com/office/drawing/2014/main" id="{478CA902-2280-4691-8C7F-85968E58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6379" y="36198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4">
              <a:extLst>
                <a:ext uri="{FF2B5EF4-FFF2-40B4-BE49-F238E27FC236}">
                  <a16:creationId xmlns:a16="http://schemas.microsoft.com/office/drawing/2014/main" id="{ABDFD47C-2B98-4399-807E-C7DF49FE6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1968" y="364352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9">
              <a:extLst>
                <a:ext uri="{FF2B5EF4-FFF2-40B4-BE49-F238E27FC236}">
                  <a16:creationId xmlns:a16="http://schemas.microsoft.com/office/drawing/2014/main" id="{B18CDAC6-82CF-48B6-A5F4-EA26D1BAA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80023" y="3674532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90">
              <a:extLst>
                <a:ext uri="{FF2B5EF4-FFF2-40B4-BE49-F238E27FC236}">
                  <a16:creationId xmlns:a16="http://schemas.microsoft.com/office/drawing/2014/main" id="{EABFE3E0-B345-41E9-B283-F7FDE9C8C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6926" y="37047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5">
              <a:extLst>
                <a:ext uri="{FF2B5EF4-FFF2-40B4-BE49-F238E27FC236}">
                  <a16:creationId xmlns:a16="http://schemas.microsoft.com/office/drawing/2014/main" id="{A3A0DB29-268E-4869-B1F8-0244F82C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1850" y="391211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06">
              <a:extLst>
                <a:ext uri="{FF2B5EF4-FFF2-40B4-BE49-F238E27FC236}">
                  <a16:creationId xmlns:a16="http://schemas.microsoft.com/office/drawing/2014/main" id="{8B58D29C-03B2-4CF6-B843-6D6FE2F18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7784" y="389159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7">
              <a:extLst>
                <a:ext uri="{FF2B5EF4-FFF2-40B4-BE49-F238E27FC236}">
                  <a16:creationId xmlns:a16="http://schemas.microsoft.com/office/drawing/2014/main" id="{9B613FDE-C6E1-41D6-9EDA-0C8CEAE8D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5589" y="3936308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8">
              <a:extLst>
                <a:ext uri="{FF2B5EF4-FFF2-40B4-BE49-F238E27FC236}">
                  <a16:creationId xmlns:a16="http://schemas.microsoft.com/office/drawing/2014/main" id="{AFBAEA89-62A9-400B-A466-1EE8194C4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47267" y="393492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9">
              <a:extLst>
                <a:ext uri="{FF2B5EF4-FFF2-40B4-BE49-F238E27FC236}">
                  <a16:creationId xmlns:a16="http://schemas.microsoft.com/office/drawing/2014/main" id="{83568151-E0F8-4222-9CEC-EB2079F15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13086" y="39071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10">
              <a:extLst>
                <a:ext uri="{FF2B5EF4-FFF2-40B4-BE49-F238E27FC236}">
                  <a16:creationId xmlns:a16="http://schemas.microsoft.com/office/drawing/2014/main" id="{47D022F3-A9E3-4A5E-89D5-D0F715569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82062" y="390884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11">
              <a:extLst>
                <a:ext uri="{FF2B5EF4-FFF2-40B4-BE49-F238E27FC236}">
                  <a16:creationId xmlns:a16="http://schemas.microsoft.com/office/drawing/2014/main" id="{E80ABF6C-8B84-4FDD-B468-69EBC0DF1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4325" y="39193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12">
              <a:extLst>
                <a:ext uri="{FF2B5EF4-FFF2-40B4-BE49-F238E27FC236}">
                  <a16:creationId xmlns:a16="http://schemas.microsoft.com/office/drawing/2014/main" id="{A63CF3ED-FA07-491D-96A3-570EBE3D8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39462" y="391934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">
              <a:extLst>
                <a:ext uri="{FF2B5EF4-FFF2-40B4-BE49-F238E27FC236}">
                  <a16:creationId xmlns:a16="http://schemas.microsoft.com/office/drawing/2014/main" id="{811F8E6F-D291-4B7B-B7BF-550B2E002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68711" y="3000473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0">
              <a:extLst>
                <a:ext uri="{FF2B5EF4-FFF2-40B4-BE49-F238E27FC236}">
                  <a16:creationId xmlns:a16="http://schemas.microsoft.com/office/drawing/2014/main" id="{3EC1E4BC-EE19-4EFA-A0CB-F463DEC71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5783" y="3343203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46">
              <a:extLst>
                <a:ext uri="{FF2B5EF4-FFF2-40B4-BE49-F238E27FC236}">
                  <a16:creationId xmlns:a16="http://schemas.microsoft.com/office/drawing/2014/main" id="{76FFB2EA-7A93-40A0-8EA9-50EC44B5D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05552" y="338074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64">
              <a:extLst>
                <a:ext uri="{FF2B5EF4-FFF2-40B4-BE49-F238E27FC236}">
                  <a16:creationId xmlns:a16="http://schemas.microsoft.com/office/drawing/2014/main" id="{17A60978-99CE-43C4-A85A-488039171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11285" y="36693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75">
              <a:extLst>
                <a:ext uri="{FF2B5EF4-FFF2-40B4-BE49-F238E27FC236}">
                  <a16:creationId xmlns:a16="http://schemas.microsoft.com/office/drawing/2014/main" id="{E9FF172D-4BA6-4E22-A7E2-12963E775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4931" y="36334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1">
              <a:extLst>
                <a:ext uri="{FF2B5EF4-FFF2-40B4-BE49-F238E27FC236}">
                  <a16:creationId xmlns:a16="http://schemas.microsoft.com/office/drawing/2014/main" id="{F9030161-25F7-4037-B934-C8968DC6A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3025" y="39181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2">
              <a:extLst>
                <a:ext uri="{FF2B5EF4-FFF2-40B4-BE49-F238E27FC236}">
                  <a16:creationId xmlns:a16="http://schemas.microsoft.com/office/drawing/2014/main" id="{4BEA4B47-CB5A-4909-AA74-9C7A005D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48979" y="391741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4">
              <a:extLst>
                <a:ext uri="{FF2B5EF4-FFF2-40B4-BE49-F238E27FC236}">
                  <a16:creationId xmlns:a16="http://schemas.microsoft.com/office/drawing/2014/main" id="{7FAAD014-C0FA-424B-80A5-9E0658765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11011" y="39810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4">
              <a:extLst>
                <a:ext uri="{FF2B5EF4-FFF2-40B4-BE49-F238E27FC236}">
                  <a16:creationId xmlns:a16="http://schemas.microsoft.com/office/drawing/2014/main" id="{ADEAE038-F8B8-4E63-8EF3-B8C9F352B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712617" y="270151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id="{EE27DFAF-D3C6-45F4-82BD-40694B93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7156" y="26487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8487C53E-4660-4917-B3D0-431F1C9D8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38946" y="273156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5F2131A8-F666-4178-82AA-C9B0A49A7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08543" y="2648772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A86F73EE-D17F-4FD3-A7C4-D242F54B3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89660" y="2691453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C73F7B73-6085-426A-8F4B-77EC4855F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954159" y="2682227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9EA8B1B7-09BF-4A83-95D7-8537590B2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37628" y="269172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id="{911BC32C-2EEE-4B53-9A0C-8E8CA9E82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187617" y="26520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13">
              <a:extLst>
                <a:ext uri="{FF2B5EF4-FFF2-40B4-BE49-F238E27FC236}">
                  <a16:creationId xmlns:a16="http://schemas.microsoft.com/office/drawing/2014/main" id="{8026FF8F-715D-4F6F-81C0-B77733DC3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46025" y="270018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5">
              <a:extLst>
                <a:ext uri="{FF2B5EF4-FFF2-40B4-BE49-F238E27FC236}">
                  <a16:creationId xmlns:a16="http://schemas.microsoft.com/office/drawing/2014/main" id="{CA53BB35-50E9-4D48-B4C1-FFEFAFC89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20260" y="26445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7">
              <a:extLst>
                <a:ext uri="{FF2B5EF4-FFF2-40B4-BE49-F238E27FC236}">
                  <a16:creationId xmlns:a16="http://schemas.microsoft.com/office/drawing/2014/main" id="{A68BDAB2-5D65-494D-9187-537E34F00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183195" y="2685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9">
              <a:extLst>
                <a:ext uri="{FF2B5EF4-FFF2-40B4-BE49-F238E27FC236}">
                  <a16:creationId xmlns:a16="http://schemas.microsoft.com/office/drawing/2014/main" id="{8FC7B770-8274-4FFA-A115-71C5CA0E9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95042" y="267202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45">
              <a:extLst>
                <a:ext uri="{FF2B5EF4-FFF2-40B4-BE49-F238E27FC236}">
                  <a16:creationId xmlns:a16="http://schemas.microsoft.com/office/drawing/2014/main" id="{8204BA3B-5404-4A81-9DFE-AD3CC1070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4402" y="270582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31">
              <a:extLst>
                <a:ext uri="{FF2B5EF4-FFF2-40B4-BE49-F238E27FC236}">
                  <a16:creationId xmlns:a16="http://schemas.microsoft.com/office/drawing/2014/main" id="{037DA548-A97B-4EAD-952B-0FB09832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85823" y="298016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5A33662-C2EA-4FEB-B1D3-625DFCFE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6037" y="1659648"/>
            <a:ext cx="7079853" cy="363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863081-E8FA-F705-1C7C-1329D5F2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829" y="2283816"/>
            <a:ext cx="5944342" cy="183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BC8A11-B5D2-972C-EC6E-DC7FDBABC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567" y="4404142"/>
            <a:ext cx="5390866" cy="6572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 spc="600" dirty="0"/>
              <a:t>p. 36, ex. 1</a:t>
            </a:r>
          </a:p>
        </p:txBody>
      </p:sp>
    </p:spTree>
    <p:extLst>
      <p:ext uri="{BB962C8B-B14F-4D97-AF65-F5344CB8AC3E}">
        <p14:creationId xmlns:p14="http://schemas.microsoft.com/office/powerpoint/2010/main" val="211221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C7ABDB2-2019-446E-98E2-0A532F712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62" b="7068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1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7A888-13B6-47E4-AC95-DAC20E1C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ARTICLES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EB2D68-E5B7-4BA2-9679-2FA7B056B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2330"/>
            <a:ext cx="5446988" cy="3669014"/>
          </a:xfrm>
        </p:spPr>
        <p:txBody>
          <a:bodyPr>
            <a:normAutofit/>
          </a:bodyPr>
          <a:lstStyle/>
          <a:p>
            <a:r>
              <a:rPr lang="cs-CZ" sz="2200" dirty="0" err="1"/>
              <a:t>we</a:t>
            </a:r>
            <a:r>
              <a:rPr lang="cs-CZ" sz="2200" dirty="0"/>
              <a:t> </a:t>
            </a:r>
            <a:r>
              <a:rPr lang="cs-CZ" sz="2200" dirty="0" err="1"/>
              <a:t>mention</a:t>
            </a:r>
            <a:r>
              <a:rPr lang="cs-CZ" sz="2200" dirty="0"/>
              <a:t> </a:t>
            </a:r>
            <a:r>
              <a:rPr lang="cs-CZ" sz="2200" dirty="0" err="1"/>
              <a:t>something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first</a:t>
            </a:r>
            <a:r>
              <a:rPr lang="cs-CZ" sz="2200" dirty="0"/>
              <a:t> </a:t>
            </a:r>
            <a:r>
              <a:rPr lang="cs-CZ" sz="2200" dirty="0" err="1"/>
              <a:t>time</a:t>
            </a:r>
            <a:endParaRPr lang="cs-CZ" sz="2200" dirty="0"/>
          </a:p>
          <a:p>
            <a:r>
              <a:rPr lang="cs-CZ" sz="2200" dirty="0" err="1"/>
              <a:t>after</a:t>
            </a:r>
            <a:r>
              <a:rPr lang="cs-CZ" sz="2200" dirty="0"/>
              <a:t> </a:t>
            </a:r>
            <a:r>
              <a:rPr lang="cs-CZ" sz="2200" dirty="0" err="1"/>
              <a:t>There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… /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there</a:t>
            </a:r>
            <a:r>
              <a:rPr lang="cs-CZ" sz="2200" dirty="0"/>
              <a:t> …?</a:t>
            </a:r>
          </a:p>
        </p:txBody>
      </p:sp>
      <p:sp>
        <p:nvSpPr>
          <p:cNvPr id="14" name="Zástupný obsah 4">
            <a:extLst>
              <a:ext uri="{FF2B5EF4-FFF2-40B4-BE49-F238E27FC236}">
                <a16:creationId xmlns:a16="http://schemas.microsoft.com/office/drawing/2014/main" id="{12F46E64-CD02-4E84-8221-4226F2A9982A}"/>
              </a:ext>
            </a:extLst>
          </p:cNvPr>
          <p:cNvSpPr txBox="1">
            <a:spLocks/>
          </p:cNvSpPr>
          <p:nvPr/>
        </p:nvSpPr>
        <p:spPr>
          <a:xfrm>
            <a:off x="6634065" y="2507077"/>
            <a:ext cx="4680304" cy="3669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228600" indent="0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>
                <a:solidFill>
                  <a:schemeClr val="tx2"/>
                </a:solidFill>
              </a:defRPr>
            </a:lvl2pPr>
            <a:lvl3pPr marL="548640" indent="-285750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>
                <a:solidFill>
                  <a:schemeClr val="tx2"/>
                </a:solidFill>
              </a:defRPr>
            </a:lvl3pPr>
            <a:lvl4pPr marL="548640" indent="0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>
                <a:solidFill>
                  <a:schemeClr val="tx2"/>
                </a:solidFill>
              </a:defRPr>
            </a:lvl4pPr>
            <a:lvl5pPr marL="834390" indent="-285750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again</a:t>
            </a:r>
            <a:endParaRPr lang="cs-CZ" dirty="0"/>
          </a:p>
          <a:p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positions</a:t>
            </a:r>
            <a:r>
              <a:rPr lang="cs-CZ" dirty="0"/>
              <a:t>: </a:t>
            </a:r>
            <a:r>
              <a:rPr lang="cs-CZ" dirty="0" err="1"/>
              <a:t>left</a:t>
            </a:r>
            <a:r>
              <a:rPr lang="cs-CZ" dirty="0"/>
              <a:t>, </a:t>
            </a:r>
            <a:r>
              <a:rPr lang="cs-CZ" dirty="0" err="1"/>
              <a:t>right</a:t>
            </a:r>
            <a:r>
              <a:rPr lang="cs-CZ" dirty="0"/>
              <a:t>, </a:t>
            </a:r>
            <a:r>
              <a:rPr lang="cs-CZ" dirty="0" err="1"/>
              <a:t>corner</a:t>
            </a:r>
            <a:r>
              <a:rPr lang="cs-CZ" dirty="0"/>
              <a:t>,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, …</a:t>
            </a:r>
          </a:p>
          <a:p>
            <a:r>
              <a:rPr lang="cs-CZ" dirty="0" err="1">
                <a:ea typeface="+mn-lt"/>
                <a:cs typeface="+mn-lt"/>
              </a:rPr>
              <a:t>only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one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possibility</a:t>
            </a:r>
            <a:r>
              <a:rPr lang="cs-CZ" dirty="0">
                <a:ea typeface="+mn-lt"/>
                <a:cs typeface="+mn-lt"/>
              </a:rPr>
              <a:t> </a:t>
            </a:r>
            <a:endParaRPr lang="cs-CZ" dirty="0"/>
          </a:p>
          <a:p>
            <a:pPr>
              <a:buClr>
                <a:srgbClr val="C3B2A7"/>
              </a:buClr>
            </a:pPr>
            <a:r>
              <a:rPr lang="cs-CZ" dirty="0" err="1">
                <a:ea typeface="+mn-lt"/>
                <a:cs typeface="+mn-lt"/>
              </a:rPr>
              <a:t>superlatives</a:t>
            </a:r>
            <a:r>
              <a:rPr lang="cs-CZ" dirty="0">
                <a:ea typeface="+mn-lt"/>
                <a:cs typeface="+mn-lt"/>
              </a:rPr>
              <a:t> (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best</a:t>
            </a:r>
            <a:r>
              <a:rPr lang="cs-CZ" dirty="0">
                <a:ea typeface="+mn-lt"/>
                <a:cs typeface="+mn-lt"/>
              </a:rPr>
              <a:t>)</a:t>
            </a:r>
            <a:endParaRPr lang="cs-CZ" dirty="0"/>
          </a:p>
        </p:txBody>
      </p:sp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32E55ED5-31FB-420C-BBB6-A1427878D36E}"/>
              </a:ext>
            </a:extLst>
          </p:cNvPr>
          <p:cNvSpPr txBox="1">
            <a:spLocks/>
          </p:cNvSpPr>
          <p:nvPr/>
        </p:nvSpPr>
        <p:spPr>
          <a:xfrm>
            <a:off x="820538" y="1683121"/>
            <a:ext cx="5086276" cy="82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dirty="0"/>
              <a:t>A / AN</a:t>
            </a:r>
          </a:p>
        </p:txBody>
      </p:sp>
      <p:sp>
        <p:nvSpPr>
          <p:cNvPr id="16" name="Zástupný obsah 4">
            <a:extLst>
              <a:ext uri="{FF2B5EF4-FFF2-40B4-BE49-F238E27FC236}">
                <a16:creationId xmlns:a16="http://schemas.microsoft.com/office/drawing/2014/main" id="{BA082EFB-ED57-4F44-A189-D867D5A9A367}"/>
              </a:ext>
            </a:extLst>
          </p:cNvPr>
          <p:cNvSpPr txBox="1">
            <a:spLocks/>
          </p:cNvSpPr>
          <p:nvPr/>
        </p:nvSpPr>
        <p:spPr>
          <a:xfrm>
            <a:off x="6228093" y="1690688"/>
            <a:ext cx="5086276" cy="82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dirty="0"/>
              <a:t>THE</a:t>
            </a:r>
          </a:p>
        </p:txBody>
      </p:sp>
      <p:pic>
        <p:nvPicPr>
          <p:cNvPr id="1026" name="Picture 2" descr="Articles... Articles everywhere - Buzz and Woody (Toy Story) Meme | Make a  Meme">
            <a:extLst>
              <a:ext uri="{FF2B5EF4-FFF2-40B4-BE49-F238E27FC236}">
                <a16:creationId xmlns:a16="http://schemas.microsoft.com/office/drawing/2014/main" id="{65F2022A-A761-4880-A169-11658BB8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96" y="4135144"/>
            <a:ext cx="4375280" cy="23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2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9BE9F-FF4A-4B5D-9DA8-85E5947A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10808021" cy="1325563"/>
          </a:xfrm>
        </p:spPr>
        <p:txBody>
          <a:bodyPr/>
          <a:lstStyle/>
          <a:p>
            <a:r>
              <a:rPr lang="en-US" dirty="0"/>
              <a:t>5.	Complete the sentences. Use the, a or an.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5F203-72CE-4476-945D-586B4EF5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828482"/>
            <a:ext cx="10649401" cy="493621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/>
              <a:t>__________ Houses of Parliament are in London.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Nelson’s Column is __________ famous landmark in Trafalgar Square.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Look! The London Eye is on __________ other side of the River Thames.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A</a:t>
            </a:r>
            <a:r>
              <a:rPr lang="cs-CZ" sz="1400" dirty="0"/>
              <a:t>.</a:t>
            </a:r>
            <a:r>
              <a:rPr lang="en-US" sz="1400" dirty="0"/>
              <a:t> Excuse me. Is there _________ art gallery near here?</a:t>
            </a:r>
          </a:p>
          <a:p>
            <a:pPr marL="0" indent="0">
              <a:buNone/>
            </a:pPr>
            <a:r>
              <a:rPr lang="cs-CZ" sz="1400" dirty="0"/>
              <a:t>           </a:t>
            </a:r>
            <a:r>
              <a:rPr lang="en-US" sz="1400" dirty="0"/>
              <a:t>B</a:t>
            </a:r>
            <a:r>
              <a:rPr lang="cs-CZ" sz="1400" dirty="0"/>
              <a:t>.</a:t>
            </a:r>
            <a:r>
              <a:rPr lang="en-US" sz="1400" dirty="0"/>
              <a:t> Yes, it’s over there, on the other side of Trafalgar Square.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1400" dirty="0"/>
              <a:t>Look at the flag. That means the Queen is inside __________ palace.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1400" dirty="0"/>
              <a:t>Let’s look at __________ dinosaurs in the Natural History Museum.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1400" dirty="0"/>
              <a:t>A Excuse me. Is there __________ park near here? </a:t>
            </a:r>
          </a:p>
          <a:p>
            <a:pPr marL="0" indent="0">
              <a:buNone/>
            </a:pPr>
            <a:r>
              <a:rPr lang="cs-CZ" sz="1400" dirty="0"/>
              <a:t>           </a:t>
            </a:r>
            <a:r>
              <a:rPr lang="en-US" sz="1400" dirty="0"/>
              <a:t>B Yes, Hyde Park is over there.	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1400" dirty="0"/>
              <a:t>A Excuse me. How do I get to Big Ben?</a:t>
            </a:r>
          </a:p>
          <a:p>
            <a:pPr marL="0" indent="0">
              <a:buNone/>
            </a:pPr>
            <a:r>
              <a:rPr lang="cs-CZ" sz="1400" dirty="0"/>
              <a:t>           </a:t>
            </a:r>
            <a:r>
              <a:rPr lang="en-US" sz="1400" dirty="0"/>
              <a:t>B Walk along here until you see __________ bridge. Go across the bridge and Big Ben is on the other side.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A62F4A-0832-41BF-9DEA-ACA8AAAAC974}"/>
              </a:ext>
            </a:extLst>
          </p:cNvPr>
          <p:cNvSpPr txBox="1"/>
          <p:nvPr/>
        </p:nvSpPr>
        <p:spPr>
          <a:xfrm>
            <a:off x="1716144" y="1849503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EAF8AE-A7E7-75B7-0F07-7230D2CEE01E}"/>
              </a:ext>
            </a:extLst>
          </p:cNvPr>
          <p:cNvSpPr txBox="1"/>
          <p:nvPr/>
        </p:nvSpPr>
        <p:spPr>
          <a:xfrm>
            <a:off x="3465989" y="2295686"/>
            <a:ext cx="609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740DBB-BEA7-2941-D75A-67A9942E02F6}"/>
              </a:ext>
            </a:extLst>
          </p:cNvPr>
          <p:cNvSpPr txBox="1"/>
          <p:nvPr/>
        </p:nvSpPr>
        <p:spPr>
          <a:xfrm>
            <a:off x="3970930" y="2745542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F250BD7-D7E1-A273-C4CB-C07617686F71}"/>
              </a:ext>
            </a:extLst>
          </p:cNvPr>
          <p:cNvSpPr txBox="1"/>
          <p:nvPr/>
        </p:nvSpPr>
        <p:spPr>
          <a:xfrm>
            <a:off x="3465990" y="3195397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D0FB31-F3CE-8FA5-3B35-6574DA54B0E3}"/>
              </a:ext>
            </a:extLst>
          </p:cNvPr>
          <p:cNvSpPr txBox="1"/>
          <p:nvPr/>
        </p:nvSpPr>
        <p:spPr>
          <a:xfrm>
            <a:off x="5651002" y="4104288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6053FA-27D1-C981-86B0-70FA04FC498F}"/>
              </a:ext>
            </a:extLst>
          </p:cNvPr>
          <p:cNvSpPr txBox="1"/>
          <p:nvPr/>
        </p:nvSpPr>
        <p:spPr>
          <a:xfrm>
            <a:off x="2676448" y="4544963"/>
            <a:ext cx="7926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2F27FEF-284A-4655-3D85-5DC548772565}"/>
              </a:ext>
            </a:extLst>
          </p:cNvPr>
          <p:cNvSpPr txBox="1"/>
          <p:nvPr/>
        </p:nvSpPr>
        <p:spPr>
          <a:xfrm>
            <a:off x="3622062" y="4985638"/>
            <a:ext cx="6366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BCB7CBC-75FB-C74C-97E4-A16F7EC2EEB3}"/>
              </a:ext>
            </a:extLst>
          </p:cNvPr>
          <p:cNvSpPr txBox="1"/>
          <p:nvPr/>
        </p:nvSpPr>
        <p:spPr>
          <a:xfrm>
            <a:off x="4485050" y="6335204"/>
            <a:ext cx="673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885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705</Words>
  <Application>Microsoft Office PowerPoint</Application>
  <PresentationFormat>Širokoúhlá obrazovka</PresentationFormat>
  <Paragraphs>123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calibri light</vt:lpstr>
      <vt:lpstr>Modern Love</vt:lpstr>
      <vt:lpstr>Wingdings</vt:lpstr>
      <vt:lpstr>BohemianVTI</vt:lpstr>
      <vt:lpstr>(In)definite articles: A / AN / THE</vt:lpstr>
      <vt:lpstr>Lesson Plan</vt:lpstr>
      <vt:lpstr>5 mins test</vt:lpstr>
      <vt:lpstr>5 mins test</vt:lpstr>
      <vt:lpstr>WARM-UP!</vt:lpstr>
      <vt:lpstr>WORKBOOK</vt:lpstr>
      <vt:lpstr>Prezentace aplikace PowerPoint</vt:lpstr>
      <vt:lpstr>ARTICLES</vt:lpstr>
      <vt:lpstr>5. Complete the sentences. Use the, a or an.</vt:lpstr>
      <vt:lpstr>6. Complete the sentences with the, a or an.</vt:lpstr>
      <vt:lpstr>7.    Complete the Qs and answers.</vt:lpstr>
      <vt:lpstr>7.    Complete the Qs and answers.</vt:lpstr>
      <vt:lpstr>TIMETABLE</vt:lpstr>
      <vt:lpstr>MARCH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definite article: THE</dc:title>
  <dc:creator>Radka Smetanová</dc:creator>
  <cp:lastModifiedBy>Smetanová, Radka</cp:lastModifiedBy>
  <cp:revision>97</cp:revision>
  <dcterms:created xsi:type="dcterms:W3CDTF">2022-02-15T12:18:15Z</dcterms:created>
  <dcterms:modified xsi:type="dcterms:W3CDTF">2025-03-06T10:40:21Z</dcterms:modified>
</cp:coreProperties>
</file>