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70" r:id="rId3"/>
    <p:sldId id="260" r:id="rId4"/>
    <p:sldId id="275" r:id="rId5"/>
    <p:sldId id="261" r:id="rId6"/>
    <p:sldId id="259" r:id="rId7"/>
    <p:sldId id="276" r:id="rId8"/>
    <p:sldId id="271" r:id="rId9"/>
    <p:sldId id="262" r:id="rId10"/>
    <p:sldId id="264" r:id="rId11"/>
    <p:sldId id="263" r:id="rId12"/>
    <p:sldId id="272" r:id="rId13"/>
    <p:sldId id="273" r:id="rId14"/>
    <p:sldId id="265" r:id="rId15"/>
    <p:sldId id="27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3cd5dd29-66b2-4127-b2d5-b2827dc8c452" providerId="ADAL" clId="{141D14D5-2995-4E8A-A717-6896CA008F8C}"/>
    <pc:docChg chg="custSel addSld modSld">
      <pc:chgData name="Smetanová, Radka" userId="3cd5dd29-66b2-4127-b2d5-b2827dc8c452" providerId="ADAL" clId="{141D14D5-2995-4E8A-A717-6896CA008F8C}" dt="2024-02-28T11:08:52.690" v="124" actId="20577"/>
      <pc:docMkLst>
        <pc:docMk/>
      </pc:docMkLst>
      <pc:sldChg chg="modSp mod">
        <pc:chgData name="Smetanová, Radka" userId="3cd5dd29-66b2-4127-b2d5-b2827dc8c452" providerId="ADAL" clId="{141D14D5-2995-4E8A-A717-6896CA008F8C}" dt="2024-02-28T11:08:52.690" v="124" actId="20577"/>
        <pc:sldMkLst>
          <pc:docMk/>
          <pc:sldMk cId="3743727015" sldId="264"/>
        </pc:sldMkLst>
        <pc:spChg chg="mod">
          <ac:chgData name="Smetanová, Radka" userId="3cd5dd29-66b2-4127-b2d5-b2827dc8c452" providerId="ADAL" clId="{141D14D5-2995-4E8A-A717-6896CA008F8C}" dt="2024-02-28T11:08:52.690" v="124" actId="20577"/>
          <ac:spMkLst>
            <pc:docMk/>
            <pc:sldMk cId="3743727015" sldId="264"/>
            <ac:spMk id="3" creationId="{A0AA4C0C-8A51-4CA4-8AD7-A9358F5D8608}"/>
          </ac:spMkLst>
        </pc:spChg>
      </pc:sldChg>
      <pc:sldChg chg="addSp modSp new mod setBg">
        <pc:chgData name="Smetanová, Radka" userId="3cd5dd29-66b2-4127-b2d5-b2827dc8c452" providerId="ADAL" clId="{141D14D5-2995-4E8A-A717-6896CA008F8C}" dt="2024-02-28T10:39:31.381" v="69" actId="12"/>
        <pc:sldMkLst>
          <pc:docMk/>
          <pc:sldMk cId="203363467" sldId="275"/>
        </pc:sldMkLst>
        <pc:spChg chg="mod">
          <ac:chgData name="Smetanová, Radka" userId="3cd5dd29-66b2-4127-b2d5-b2827dc8c452" providerId="ADAL" clId="{141D14D5-2995-4E8A-A717-6896CA008F8C}" dt="2024-02-28T10:39:24.158" v="65" actId="403"/>
          <ac:spMkLst>
            <pc:docMk/>
            <pc:sldMk cId="203363467" sldId="275"/>
            <ac:spMk id="2" creationId="{17DCEFE6-4B4E-16DE-4EE2-5132A61B7C84}"/>
          </ac:spMkLst>
        </pc:spChg>
        <pc:spChg chg="mod">
          <ac:chgData name="Smetanová, Radka" userId="3cd5dd29-66b2-4127-b2d5-b2827dc8c452" providerId="ADAL" clId="{141D14D5-2995-4E8A-A717-6896CA008F8C}" dt="2024-02-28T10:39:31.381" v="69" actId="12"/>
          <ac:spMkLst>
            <pc:docMk/>
            <pc:sldMk cId="203363467" sldId="275"/>
            <ac:spMk id="3" creationId="{27F60E20-A358-6383-FEB5-28376D870378}"/>
          </ac:spMkLst>
        </pc:spChg>
        <pc:spChg chg="add">
          <ac:chgData name="Smetanová, Radka" userId="3cd5dd29-66b2-4127-b2d5-b2827dc8c452" providerId="ADAL" clId="{141D14D5-2995-4E8A-A717-6896CA008F8C}" dt="2024-02-28T10:39:20.823" v="62" actId="26606"/>
          <ac:spMkLst>
            <pc:docMk/>
            <pc:sldMk cId="203363467" sldId="275"/>
            <ac:spMk id="9" creationId="{11AC88F6-55CB-496B-8AD8-9ABD2E6E3BFA}"/>
          </ac:spMkLst>
        </pc:spChg>
        <pc:spChg chg="add">
          <ac:chgData name="Smetanová, Radka" userId="3cd5dd29-66b2-4127-b2d5-b2827dc8c452" providerId="ADAL" clId="{141D14D5-2995-4E8A-A717-6896CA008F8C}" dt="2024-02-28T10:39:20.823" v="62" actId="26606"/>
          <ac:spMkLst>
            <pc:docMk/>
            <pc:sldMk cId="203363467" sldId="275"/>
            <ac:spMk id="11" creationId="{969239DF-EAA4-47C3-B4E3-79C6BCB243F5}"/>
          </ac:spMkLst>
        </pc:spChg>
        <pc:grpChg chg="add">
          <ac:chgData name="Smetanová, Radka" userId="3cd5dd29-66b2-4127-b2d5-b2827dc8c452" providerId="ADAL" clId="{141D14D5-2995-4E8A-A717-6896CA008F8C}" dt="2024-02-28T10:39:20.823" v="62" actId="26606"/>
          <ac:grpSpMkLst>
            <pc:docMk/>
            <pc:sldMk cId="203363467" sldId="275"/>
            <ac:grpSpMk id="13" creationId="{3389B237-4CAB-4403-A95C-C04D71F4B420}"/>
          </ac:grpSpMkLst>
        </pc:grpChg>
        <pc:picChg chg="add mod">
          <ac:chgData name="Smetanová, Radka" userId="3cd5dd29-66b2-4127-b2d5-b2827dc8c452" providerId="ADAL" clId="{141D14D5-2995-4E8A-A717-6896CA008F8C}" dt="2024-02-28T10:39:20.823" v="62" actId="26606"/>
          <ac:picMkLst>
            <pc:docMk/>
            <pc:sldMk cId="203363467" sldId="275"/>
            <ac:picMk id="4" creationId="{23E60FC1-EF13-0A75-3F9A-6B046F0E30E6}"/>
          </ac:picMkLst>
        </pc:picChg>
      </pc:sldChg>
      <pc:sldChg chg="addSp delSp modSp new mod setBg addAnim">
        <pc:chgData name="Smetanová, Radka" userId="3cd5dd29-66b2-4127-b2d5-b2827dc8c452" providerId="ADAL" clId="{141D14D5-2995-4E8A-A717-6896CA008F8C}" dt="2024-02-28T10:57:06.069" v="122" actId="403"/>
        <pc:sldMkLst>
          <pc:docMk/>
          <pc:sldMk cId="1452432384" sldId="276"/>
        </pc:sldMkLst>
        <pc:spChg chg="mod">
          <ac:chgData name="Smetanová, Radka" userId="3cd5dd29-66b2-4127-b2d5-b2827dc8c452" providerId="ADAL" clId="{141D14D5-2995-4E8A-A717-6896CA008F8C}" dt="2024-02-28T10:56:59.139" v="114" actId="26606"/>
          <ac:spMkLst>
            <pc:docMk/>
            <pc:sldMk cId="1452432384" sldId="276"/>
            <ac:spMk id="2" creationId="{DD820823-28C9-6925-8481-9F57A007B9CE}"/>
          </ac:spMkLst>
        </pc:spChg>
        <pc:spChg chg="mod">
          <ac:chgData name="Smetanová, Radka" userId="3cd5dd29-66b2-4127-b2d5-b2827dc8c452" providerId="ADAL" clId="{141D14D5-2995-4E8A-A717-6896CA008F8C}" dt="2024-02-28T10:57:06.069" v="122" actId="403"/>
          <ac:spMkLst>
            <pc:docMk/>
            <pc:sldMk cId="1452432384" sldId="276"/>
            <ac:spMk id="3" creationId="{83D9CD2D-CD0F-C6CA-C2ED-4448BECBADA5}"/>
          </ac:spMkLst>
        </pc:spChg>
        <pc:spChg chg="add del">
          <ac:chgData name="Smetanová, Radka" userId="3cd5dd29-66b2-4127-b2d5-b2827dc8c452" providerId="ADAL" clId="{141D14D5-2995-4E8A-A717-6896CA008F8C}" dt="2024-02-28T10:56:59.139" v="114" actId="26606"/>
          <ac:spMkLst>
            <pc:docMk/>
            <pc:sldMk cId="1452432384" sldId="276"/>
            <ac:spMk id="9" creationId="{11AC88F6-55CB-496B-8AD8-9ABD2E6E3BFA}"/>
          </ac:spMkLst>
        </pc:spChg>
        <pc:spChg chg="add del">
          <ac:chgData name="Smetanová, Radka" userId="3cd5dd29-66b2-4127-b2d5-b2827dc8c452" providerId="ADAL" clId="{141D14D5-2995-4E8A-A717-6896CA008F8C}" dt="2024-02-28T10:56:59.139" v="114" actId="26606"/>
          <ac:spMkLst>
            <pc:docMk/>
            <pc:sldMk cId="1452432384" sldId="276"/>
            <ac:spMk id="11" creationId="{6F53D3C3-F24F-4317-98B6-A05ECD30445C}"/>
          </ac:spMkLst>
        </pc:spChg>
        <pc:spChg chg="add">
          <ac:chgData name="Smetanová, Radka" userId="3cd5dd29-66b2-4127-b2d5-b2827dc8c452" providerId="ADAL" clId="{141D14D5-2995-4E8A-A717-6896CA008F8C}" dt="2024-02-28T10:56:59.139" v="114" actId="26606"/>
          <ac:spMkLst>
            <pc:docMk/>
            <pc:sldMk cId="1452432384" sldId="276"/>
            <ac:spMk id="75" creationId="{F616A82B-4290-46E7-BF7E-9119EFAF9B7F}"/>
          </ac:spMkLst>
        </pc:spChg>
        <pc:grpChg chg="add">
          <ac:chgData name="Smetanová, Radka" userId="3cd5dd29-66b2-4127-b2d5-b2827dc8c452" providerId="ADAL" clId="{141D14D5-2995-4E8A-A717-6896CA008F8C}" dt="2024-02-28T10:56:59.139" v="114" actId="26606"/>
          <ac:grpSpMkLst>
            <pc:docMk/>
            <pc:sldMk cId="1452432384" sldId="276"/>
            <ac:grpSpMk id="16" creationId="{71AFD227-869A-489C-A9B5-3F0498DF3C0C}"/>
          </ac:grpSpMkLst>
        </pc:grpChg>
        <pc:picChg chg="add mod ord">
          <ac:chgData name="Smetanová, Radka" userId="3cd5dd29-66b2-4127-b2d5-b2827dc8c452" providerId="ADAL" clId="{141D14D5-2995-4E8A-A717-6896CA008F8C}" dt="2024-02-28T10:56:59.139" v="114" actId="26606"/>
          <ac:picMkLst>
            <pc:docMk/>
            <pc:sldMk cId="1452432384" sldId="276"/>
            <ac:picMk id="5" creationId="{100A2A07-D4B8-3CD1-7BAB-8B00FB25C40D}"/>
          </ac:picMkLst>
        </pc:picChg>
      </pc:sldChg>
    </pc:docChg>
  </pc:docChgLst>
  <pc:docChgLst>
    <pc:chgData name="Smetanová, Radka" userId="3cd5dd29-66b2-4127-b2d5-b2827dc8c452" providerId="ADAL" clId="{3B77005D-558B-4802-AAC9-3F664F1AEA34}"/>
    <pc:docChg chg="custSel modSld">
      <pc:chgData name="Smetanová, Radka" userId="3cd5dd29-66b2-4127-b2d5-b2827dc8c452" providerId="ADAL" clId="{3B77005D-558B-4802-AAC9-3F664F1AEA34}" dt="2025-02-19T06:21:28.582" v="8" actId="403"/>
      <pc:docMkLst>
        <pc:docMk/>
      </pc:docMkLst>
      <pc:sldChg chg="addSp delSp modSp mod modClrScheme delDesignElem chgLayout">
        <pc:chgData name="Smetanová, Radka" userId="3cd5dd29-66b2-4127-b2d5-b2827dc8c452" providerId="ADAL" clId="{3B77005D-558B-4802-AAC9-3F664F1AEA34}" dt="2025-02-19T06:21:04.884" v="1" actId="700"/>
        <pc:sldMkLst>
          <pc:docMk/>
          <pc:sldMk cId="203363467" sldId="275"/>
        </pc:sldMkLst>
        <pc:spChg chg="mod ord">
          <ac:chgData name="Smetanová, Radka" userId="3cd5dd29-66b2-4127-b2d5-b2827dc8c452" providerId="ADAL" clId="{3B77005D-558B-4802-AAC9-3F664F1AEA34}" dt="2025-02-19T06:21:04.884" v="1" actId="700"/>
          <ac:spMkLst>
            <pc:docMk/>
            <pc:sldMk cId="203363467" sldId="275"/>
            <ac:spMk id="2" creationId="{17DCEFE6-4B4E-16DE-4EE2-5132A61B7C84}"/>
          </ac:spMkLst>
        </pc:spChg>
        <pc:spChg chg="mod ord">
          <ac:chgData name="Smetanová, Radka" userId="3cd5dd29-66b2-4127-b2d5-b2827dc8c452" providerId="ADAL" clId="{3B77005D-558B-4802-AAC9-3F664F1AEA34}" dt="2025-02-19T06:21:04.884" v="1" actId="700"/>
          <ac:spMkLst>
            <pc:docMk/>
            <pc:sldMk cId="203363467" sldId="275"/>
            <ac:spMk id="3" creationId="{27F60E20-A358-6383-FEB5-28376D870378}"/>
          </ac:spMkLst>
        </pc:spChg>
        <pc:spChg chg="add mod ord">
          <ac:chgData name="Smetanová, Radka" userId="3cd5dd29-66b2-4127-b2d5-b2827dc8c452" providerId="ADAL" clId="{3B77005D-558B-4802-AAC9-3F664F1AEA34}" dt="2025-02-19T06:21:04.884" v="1" actId="700"/>
          <ac:spMkLst>
            <pc:docMk/>
            <pc:sldMk cId="203363467" sldId="275"/>
            <ac:spMk id="5" creationId="{02E977F2-E541-59A5-F660-3A0ED1C68130}"/>
          </ac:spMkLst>
        </pc:spChg>
        <pc:spChg chg="add mod ord">
          <ac:chgData name="Smetanová, Radka" userId="3cd5dd29-66b2-4127-b2d5-b2827dc8c452" providerId="ADAL" clId="{3B77005D-558B-4802-AAC9-3F664F1AEA34}" dt="2025-02-19T06:21:04.884" v="1" actId="700"/>
          <ac:spMkLst>
            <pc:docMk/>
            <pc:sldMk cId="203363467" sldId="275"/>
            <ac:spMk id="6" creationId="{AEFBF84E-E466-0371-9F58-807C973FEC01}"/>
          </ac:spMkLst>
        </pc:spChg>
        <pc:spChg chg="add mod ord">
          <ac:chgData name="Smetanová, Radka" userId="3cd5dd29-66b2-4127-b2d5-b2827dc8c452" providerId="ADAL" clId="{3B77005D-558B-4802-AAC9-3F664F1AEA34}" dt="2025-02-19T06:21:04.884" v="1" actId="700"/>
          <ac:spMkLst>
            <pc:docMk/>
            <pc:sldMk cId="203363467" sldId="275"/>
            <ac:spMk id="7" creationId="{2F082DDE-4060-58A4-89B9-0E5E92DDCD88}"/>
          </ac:spMkLst>
        </pc:spChg>
        <pc:spChg chg="del">
          <ac:chgData name="Smetanová, Radka" userId="3cd5dd29-66b2-4127-b2d5-b2827dc8c452" providerId="ADAL" clId="{3B77005D-558B-4802-AAC9-3F664F1AEA34}" dt="2025-02-19T06:21:04.884" v="1" actId="700"/>
          <ac:spMkLst>
            <pc:docMk/>
            <pc:sldMk cId="203363467" sldId="275"/>
            <ac:spMk id="9" creationId="{11AC88F6-55CB-496B-8AD8-9ABD2E6E3BFA}"/>
          </ac:spMkLst>
        </pc:spChg>
        <pc:spChg chg="del">
          <ac:chgData name="Smetanová, Radka" userId="3cd5dd29-66b2-4127-b2d5-b2827dc8c452" providerId="ADAL" clId="{3B77005D-558B-4802-AAC9-3F664F1AEA34}" dt="2025-02-19T06:21:04.884" v="1" actId="700"/>
          <ac:spMkLst>
            <pc:docMk/>
            <pc:sldMk cId="203363467" sldId="275"/>
            <ac:spMk id="11" creationId="{969239DF-EAA4-47C3-B4E3-79C6BCB243F5}"/>
          </ac:spMkLst>
        </pc:spChg>
        <pc:grpChg chg="del">
          <ac:chgData name="Smetanová, Radka" userId="3cd5dd29-66b2-4127-b2d5-b2827dc8c452" providerId="ADAL" clId="{3B77005D-558B-4802-AAC9-3F664F1AEA34}" dt="2025-02-19T06:21:04.884" v="1" actId="700"/>
          <ac:grpSpMkLst>
            <pc:docMk/>
            <pc:sldMk cId="203363467" sldId="275"/>
            <ac:grpSpMk id="13" creationId="{3389B237-4CAB-4403-A95C-C04D71F4B420}"/>
          </ac:grpSpMkLst>
        </pc:grpChg>
        <pc:picChg chg="mod">
          <ac:chgData name="Smetanová, Radka" userId="3cd5dd29-66b2-4127-b2d5-b2827dc8c452" providerId="ADAL" clId="{3B77005D-558B-4802-AAC9-3F664F1AEA34}" dt="2025-02-19T06:21:02.025" v="0" actId="14100"/>
          <ac:picMkLst>
            <pc:docMk/>
            <pc:sldMk cId="203363467" sldId="275"/>
            <ac:picMk id="4" creationId="{23E60FC1-EF13-0A75-3F9A-6B046F0E30E6}"/>
          </ac:picMkLst>
        </pc:picChg>
      </pc:sldChg>
      <pc:sldChg chg="addSp modSp mod setBg">
        <pc:chgData name="Smetanová, Radka" userId="3cd5dd29-66b2-4127-b2d5-b2827dc8c452" providerId="ADAL" clId="{3B77005D-558B-4802-AAC9-3F664F1AEA34}" dt="2025-02-19T06:21:28.582" v="8" actId="403"/>
        <pc:sldMkLst>
          <pc:docMk/>
          <pc:sldMk cId="3606211367" sldId="276"/>
        </pc:sldMkLst>
        <pc:spChg chg="mod">
          <ac:chgData name="Smetanová, Radka" userId="3cd5dd29-66b2-4127-b2d5-b2827dc8c452" providerId="ADAL" clId="{3B77005D-558B-4802-AAC9-3F664F1AEA34}" dt="2025-02-19T06:21:28.582" v="8" actId="403"/>
          <ac:spMkLst>
            <pc:docMk/>
            <pc:sldMk cId="3606211367" sldId="276"/>
            <ac:spMk id="2" creationId="{C7C547BB-5A5F-A2C0-AA93-FFD69223E5B1}"/>
          </ac:spMkLst>
        </pc:spChg>
        <pc:spChg chg="mod">
          <ac:chgData name="Smetanová, Radka" userId="3cd5dd29-66b2-4127-b2d5-b2827dc8c452" providerId="ADAL" clId="{3B77005D-558B-4802-AAC9-3F664F1AEA34}" dt="2025-02-19T06:21:25.270" v="7" actId="403"/>
          <ac:spMkLst>
            <pc:docMk/>
            <pc:sldMk cId="3606211367" sldId="276"/>
            <ac:spMk id="3" creationId="{5637F08B-BD06-B4E5-4AE8-69FFB9F5942B}"/>
          </ac:spMkLst>
        </pc:spChg>
        <pc:spChg chg="add">
          <ac:chgData name="Smetanová, Radka" userId="3cd5dd29-66b2-4127-b2d5-b2827dc8c452" providerId="ADAL" clId="{3B77005D-558B-4802-AAC9-3F664F1AEA34}" dt="2025-02-19T06:21:16.272" v="2" actId="26606"/>
          <ac:spMkLst>
            <pc:docMk/>
            <pc:sldMk cId="3606211367" sldId="276"/>
            <ac:spMk id="126" creationId="{8EF88DD2-0525-45BD-8FFA-E602F3E001D5}"/>
          </ac:spMkLst>
        </pc:spChg>
        <pc:spChg chg="add">
          <ac:chgData name="Smetanová, Radka" userId="3cd5dd29-66b2-4127-b2d5-b2827dc8c452" providerId="ADAL" clId="{3B77005D-558B-4802-AAC9-3F664F1AEA34}" dt="2025-02-19T06:21:16.272" v="2" actId="26606"/>
          <ac:spMkLst>
            <pc:docMk/>
            <pc:sldMk cId="3606211367" sldId="276"/>
            <ac:spMk id="128" creationId="{3DA7F81C-A421-4901-947E-FE6003F6D5AF}"/>
          </ac:spMkLst>
        </pc:spChg>
        <pc:grpChg chg="add">
          <ac:chgData name="Smetanová, Radka" userId="3cd5dd29-66b2-4127-b2d5-b2827dc8c452" providerId="ADAL" clId="{3B77005D-558B-4802-AAC9-3F664F1AEA34}" dt="2025-02-19T06:21:16.272" v="2" actId="26606"/>
          <ac:grpSpMkLst>
            <pc:docMk/>
            <pc:sldMk cId="3606211367" sldId="276"/>
            <ac:grpSpMk id="8" creationId="{71AFD227-869A-489C-A9B5-3F0498DF3C0C}"/>
          </ac:grpSpMkLst>
        </pc:grpChg>
        <pc:grpChg chg="add">
          <ac:chgData name="Smetanová, Radka" userId="3cd5dd29-66b2-4127-b2d5-b2827dc8c452" providerId="ADAL" clId="{3B77005D-558B-4802-AAC9-3F664F1AEA34}" dt="2025-02-19T06:21:16.272" v="2" actId="26606"/>
          <ac:grpSpMkLst>
            <pc:docMk/>
            <pc:sldMk cId="3606211367" sldId="276"/>
            <ac:grpSpMk id="67" creationId="{A1B0DAD3-DAD3-4D41-8EF0-B03422E473FE}"/>
          </ac:grpSpMkLst>
        </pc:grpChg>
        <pc:grpChg chg="add">
          <ac:chgData name="Smetanová, Radka" userId="3cd5dd29-66b2-4127-b2d5-b2827dc8c452" providerId="ADAL" clId="{3B77005D-558B-4802-AAC9-3F664F1AEA34}" dt="2025-02-19T06:21:16.272" v="2" actId="26606"/>
          <ac:grpSpMkLst>
            <pc:docMk/>
            <pc:sldMk cId="3606211367" sldId="276"/>
            <ac:grpSpMk id="130" creationId="{48C13245-814C-4683-8CDF-1B390D8E8F9E}"/>
          </ac:grpSpMkLst>
        </pc:grpChg>
      </pc:sldChg>
    </pc:docChg>
  </pc:docChgLst>
  <pc:docChgLst>
    <pc:chgData name="Radka Smetanová" userId="3cd5dd29-66b2-4127-b2d5-b2827dc8c452" providerId="ADAL" clId="{DC5A0CB6-59DC-4F61-B2C5-2CED1B77390E}"/>
    <pc:docChg chg="undo custSel addSld delSld modSld sldOrd modMainMaster">
      <pc:chgData name="Radka Smetanová" userId="3cd5dd29-66b2-4127-b2d5-b2827dc8c452" providerId="ADAL" clId="{DC5A0CB6-59DC-4F61-B2C5-2CED1B77390E}" dt="2023-02-11T10:32:42.023" v="438" actId="1076"/>
      <pc:docMkLst>
        <pc:docMk/>
      </pc:docMkLst>
      <pc:sldChg chg="addSp delSp modSp mod modTransition">
        <pc:chgData name="Radka Smetanová" userId="3cd5dd29-66b2-4127-b2d5-b2827dc8c452" providerId="ADAL" clId="{DC5A0CB6-59DC-4F61-B2C5-2CED1B77390E}" dt="2023-02-11T10:29:55.766" v="369" actId="1076"/>
        <pc:sldMkLst>
          <pc:docMk/>
          <pc:sldMk cId="307745566" sldId="256"/>
        </pc:sldMkLst>
        <pc:spChg chg="mod">
          <ac:chgData name="Radka Smetanová" userId="3cd5dd29-66b2-4127-b2d5-b2827dc8c452" providerId="ADAL" clId="{DC5A0CB6-59DC-4F61-B2C5-2CED1B77390E}" dt="2023-02-11T10:29:55.766" v="369" actId="1076"/>
          <ac:spMkLst>
            <pc:docMk/>
            <pc:sldMk cId="307745566" sldId="256"/>
            <ac:spMk id="2" creationId="{0A4FDD11-F3D6-4FB3-8005-0F0508A10DD1}"/>
          </ac:spMkLst>
        </pc:spChg>
        <pc:spChg chg="add del">
          <ac:chgData name="Radka Smetanová" userId="3cd5dd29-66b2-4127-b2d5-b2827dc8c452" providerId="ADAL" clId="{DC5A0CB6-59DC-4F61-B2C5-2CED1B77390E}" dt="2023-02-11T10:29:22.940" v="361" actId="26606"/>
          <ac:spMkLst>
            <pc:docMk/>
            <pc:sldMk cId="307745566" sldId="256"/>
            <ac:spMk id="34" creationId="{C53527CE-0857-4148-A439-03E1284D2FB0}"/>
          </ac:spMkLst>
        </pc:spChg>
        <pc:spChg chg="add">
          <ac:chgData name="Radka Smetanová" userId="3cd5dd29-66b2-4127-b2d5-b2827dc8c452" providerId="ADAL" clId="{DC5A0CB6-59DC-4F61-B2C5-2CED1B77390E}" dt="2023-02-11T10:29:22.940" v="361" actId="26606"/>
          <ac:spMkLst>
            <pc:docMk/>
            <pc:sldMk cId="307745566" sldId="256"/>
            <ac:spMk id="36" creationId="{945D478C-A9A5-4832-89D8-703607711BB1}"/>
          </ac:spMkLst>
        </pc:spChg>
        <pc:spChg chg="add">
          <ac:chgData name="Radka Smetanová" userId="3cd5dd29-66b2-4127-b2d5-b2827dc8c452" providerId="ADAL" clId="{DC5A0CB6-59DC-4F61-B2C5-2CED1B77390E}" dt="2023-02-11T10:29:22.940" v="361" actId="26606"/>
          <ac:spMkLst>
            <pc:docMk/>
            <pc:sldMk cId="307745566" sldId="256"/>
            <ac:spMk id="37" creationId="{0FB7F7C0-216C-466B-8AF5-7744BB34005C}"/>
          </ac:spMkLst>
        </pc:spChg>
        <pc:spChg chg="add del">
          <ac:chgData name="Radka Smetanová" userId="3cd5dd29-66b2-4127-b2d5-b2827dc8c452" providerId="ADAL" clId="{DC5A0CB6-59DC-4F61-B2C5-2CED1B77390E}" dt="2023-02-11T10:29:04.624" v="360" actId="26606"/>
          <ac:spMkLst>
            <pc:docMk/>
            <pc:sldMk cId="307745566" sldId="256"/>
            <ac:spMk id="39" creationId="{17121B47-384D-4AA6-BFEE-9EB117D2A4DA}"/>
          </ac:spMkLst>
        </pc:spChg>
        <pc:spChg chg="add del">
          <ac:chgData name="Radka Smetanová" userId="3cd5dd29-66b2-4127-b2d5-b2827dc8c452" providerId="ADAL" clId="{DC5A0CB6-59DC-4F61-B2C5-2CED1B77390E}" dt="2023-02-11T10:29:04.624" v="360" actId="26606"/>
          <ac:spMkLst>
            <pc:docMk/>
            <pc:sldMk cId="307745566" sldId="256"/>
            <ac:spMk id="41" creationId="{B8AA8937-D869-4CEB-9DB3-A2AAE5433D81}"/>
          </ac:spMkLst>
        </pc:spChg>
        <pc:spChg chg="add del">
          <ac:chgData name="Radka Smetanová" userId="3cd5dd29-66b2-4127-b2d5-b2827dc8c452" providerId="ADAL" clId="{DC5A0CB6-59DC-4F61-B2C5-2CED1B77390E}" dt="2023-02-11T10:29:04.624" v="360" actId="26606"/>
          <ac:spMkLst>
            <pc:docMk/>
            <pc:sldMk cId="307745566" sldId="256"/>
            <ac:spMk id="43" creationId="{B84EE3D2-B06F-47DE-AAC1-4DB46BF88382}"/>
          </ac:spMkLst>
        </pc:spChg>
        <pc:grpChg chg="add">
          <ac:chgData name="Radka Smetanová" userId="3cd5dd29-66b2-4127-b2d5-b2827dc8c452" providerId="ADAL" clId="{DC5A0CB6-59DC-4F61-B2C5-2CED1B77390E}" dt="2023-02-11T10:29:22.940" v="361" actId="26606"/>
          <ac:grpSpMkLst>
            <pc:docMk/>
            <pc:sldMk cId="307745566" sldId="256"/>
            <ac:grpSpMk id="38" creationId="{5020A6AE-B717-4124-91F1-AB61221C71D2}"/>
          </ac:grpSpMkLst>
        </pc:grpChg>
        <pc:grpChg chg="add del">
          <ac:chgData name="Radka Smetanová" userId="3cd5dd29-66b2-4127-b2d5-b2827dc8c452" providerId="ADAL" clId="{DC5A0CB6-59DC-4F61-B2C5-2CED1B77390E}" dt="2023-02-11T10:29:04.624" v="360" actId="26606"/>
          <ac:grpSpMkLst>
            <pc:docMk/>
            <pc:sldMk cId="307745566" sldId="256"/>
            <ac:grpSpMk id="45" creationId="{6599FC7B-1DF7-4530-83E5-C095D4A2DE14}"/>
          </ac:grpSpMkLst>
        </pc:grpChg>
        <pc:picChg chg="add mod">
          <ac:chgData name="Radka Smetanová" userId="3cd5dd29-66b2-4127-b2d5-b2827dc8c452" providerId="ADAL" clId="{DC5A0CB6-59DC-4F61-B2C5-2CED1B77390E}" dt="2023-02-11T10:29:36.184" v="364" actId="1076"/>
          <ac:picMkLst>
            <pc:docMk/>
            <pc:sldMk cId="307745566" sldId="256"/>
            <ac:picMk id="3" creationId="{D61A8119-E258-46FF-F7BA-E4C6179D4C82}"/>
          </ac:picMkLst>
        </pc:picChg>
        <pc:picChg chg="del">
          <ac:chgData name="Radka Smetanová" userId="3cd5dd29-66b2-4127-b2d5-b2827dc8c452" providerId="ADAL" clId="{DC5A0CB6-59DC-4F61-B2C5-2CED1B77390E}" dt="2023-02-11T10:28:32.180" v="347" actId="478"/>
          <ac:picMkLst>
            <pc:docMk/>
            <pc:sldMk cId="307745566" sldId="256"/>
            <ac:picMk id="4" creationId="{7D411D13-4BE6-493A-8FDC-E95FE87F6E2B}"/>
          </ac:picMkLst>
        </pc:picChg>
      </pc:sldChg>
      <pc:sldChg chg="addSp delSp modSp add del mod modTransition setBg delDesignElem">
        <pc:chgData name="Radka Smetanová" userId="3cd5dd29-66b2-4127-b2d5-b2827dc8c452" providerId="ADAL" clId="{DC5A0CB6-59DC-4F61-B2C5-2CED1B77390E}" dt="2023-02-11T10:25:27.558" v="346"/>
        <pc:sldMkLst>
          <pc:docMk/>
          <pc:sldMk cId="3488125702" sldId="259"/>
        </pc:sldMkLst>
        <pc:spChg chg="mod">
          <ac:chgData name="Radka Smetanová" userId="3cd5dd29-66b2-4127-b2d5-b2827dc8c452" providerId="ADAL" clId="{DC5A0CB6-59DC-4F61-B2C5-2CED1B77390E}" dt="2023-02-11T09:14:44.754" v="21" actId="255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Radka Smetanová" userId="3cd5dd29-66b2-4127-b2d5-b2827dc8c452" providerId="ADAL" clId="{DC5A0CB6-59DC-4F61-B2C5-2CED1B77390E}" dt="2023-02-11T09:15:08.614" v="27" actId="14100"/>
          <ac:spMkLst>
            <pc:docMk/>
            <pc:sldMk cId="3488125702" sldId="259"/>
            <ac:spMk id="3" creationId="{72A3B215-8C91-4B81-9908-26EA6CAED5DC}"/>
          </ac:spMkLst>
        </pc:spChg>
        <pc:spChg chg="add">
          <ac:chgData name="Radka Smetanová" userId="3cd5dd29-66b2-4127-b2d5-b2827dc8c452" providerId="ADAL" clId="{DC5A0CB6-59DC-4F61-B2C5-2CED1B77390E}" dt="2023-02-11T09:14:38.550" v="19" actId="26606"/>
          <ac:spMkLst>
            <pc:docMk/>
            <pc:sldMk cId="3488125702" sldId="259"/>
            <ac:spMk id="9" creationId="{95697D25-3D98-4690-9E3D-C65732E5D818}"/>
          </ac:spMkLst>
        </pc:spChg>
        <pc:spChg chg="add">
          <ac:chgData name="Radka Smetanová" userId="3cd5dd29-66b2-4127-b2d5-b2827dc8c452" providerId="ADAL" clId="{DC5A0CB6-59DC-4F61-B2C5-2CED1B77390E}" dt="2023-02-11T09:14:38.550" v="19" actId="26606"/>
          <ac:spMkLst>
            <pc:docMk/>
            <pc:sldMk cId="3488125702" sldId="259"/>
            <ac:spMk id="11" creationId="{56C634FA-4936-4EA7-9BFB-F34843C0F050}"/>
          </ac:spMkLst>
        </pc:spChg>
        <pc:spChg chg="del">
          <ac:chgData name="Radka Smetanová" userId="3cd5dd29-66b2-4127-b2d5-b2827dc8c452" providerId="ADAL" clId="{DC5A0CB6-59DC-4F61-B2C5-2CED1B77390E}" dt="2023-02-11T09:14:31.078" v="18"/>
          <ac:spMkLst>
            <pc:docMk/>
            <pc:sldMk cId="3488125702" sldId="259"/>
            <ac:spMk id="20" creationId="{76E92D59-FD1B-47BC-9D02-0F3B959A6731}"/>
          </ac:spMkLst>
        </pc:spChg>
        <pc:spChg chg="del">
          <ac:chgData name="Radka Smetanová" userId="3cd5dd29-66b2-4127-b2d5-b2827dc8c452" providerId="ADAL" clId="{DC5A0CB6-59DC-4F61-B2C5-2CED1B77390E}" dt="2023-02-11T09:14:31.078" v="18"/>
          <ac:spMkLst>
            <pc:docMk/>
            <pc:sldMk cId="3488125702" sldId="259"/>
            <ac:spMk id="22" creationId="{D92AE646-CC19-4A1F-900B-E512D06A739B}"/>
          </ac:spMkLst>
        </pc:spChg>
        <pc:spChg chg="del">
          <ac:chgData name="Radka Smetanová" userId="3cd5dd29-66b2-4127-b2d5-b2827dc8c452" providerId="ADAL" clId="{DC5A0CB6-59DC-4F61-B2C5-2CED1B77390E}" dt="2023-02-11T09:14:31.078" v="18"/>
          <ac:spMkLst>
            <pc:docMk/>
            <pc:sldMk cId="3488125702" sldId="259"/>
            <ac:spMk id="24" creationId="{14E4F834-34CB-4787-920F-CD1E1B8BC780}"/>
          </ac:spMkLst>
        </pc:spChg>
        <pc:grpChg chg="add">
          <ac:chgData name="Radka Smetanová" userId="3cd5dd29-66b2-4127-b2d5-b2827dc8c452" providerId="ADAL" clId="{DC5A0CB6-59DC-4F61-B2C5-2CED1B77390E}" dt="2023-02-11T09:14:38.550" v="19" actId="26606"/>
          <ac:grpSpMkLst>
            <pc:docMk/>
            <pc:sldMk cId="3488125702" sldId="259"/>
            <ac:grpSpMk id="13" creationId="{A9A3B735-54E2-4D95-A245-5BA856818C0F}"/>
          </ac:grpSpMkLst>
        </pc:grpChg>
        <pc:picChg chg="mod">
          <ac:chgData name="Radka Smetanová" userId="3cd5dd29-66b2-4127-b2d5-b2827dc8c452" providerId="ADAL" clId="{DC5A0CB6-59DC-4F61-B2C5-2CED1B77390E}" dt="2023-02-11T09:15:00.509" v="26" actId="1076"/>
          <ac:picMkLst>
            <pc:docMk/>
            <pc:sldMk cId="3488125702" sldId="259"/>
            <ac:picMk id="4" creationId="{18C4F35A-5F42-4133-B5E5-1CD83C12CC48}"/>
          </ac:picMkLst>
        </pc:picChg>
      </pc:sldChg>
      <pc:sldChg chg="modTransition">
        <pc:chgData name="Radka Smetanová" userId="3cd5dd29-66b2-4127-b2d5-b2827dc8c452" providerId="ADAL" clId="{DC5A0CB6-59DC-4F61-B2C5-2CED1B77390E}" dt="2023-02-11T10:25:27.558" v="346"/>
        <pc:sldMkLst>
          <pc:docMk/>
          <pc:sldMk cId="212716292" sldId="260"/>
        </pc:sldMkLst>
      </pc:sldChg>
      <pc:sldChg chg="addSp delSp modSp mod modTransition">
        <pc:chgData name="Radka Smetanová" userId="3cd5dd29-66b2-4127-b2d5-b2827dc8c452" providerId="ADAL" clId="{DC5A0CB6-59DC-4F61-B2C5-2CED1B77390E}" dt="2023-02-11T10:30:58.413" v="379" actId="403"/>
        <pc:sldMkLst>
          <pc:docMk/>
          <pc:sldMk cId="3409931334" sldId="261"/>
        </pc:sldMkLst>
        <pc:spChg chg="mod">
          <ac:chgData name="Radka Smetanová" userId="3cd5dd29-66b2-4127-b2d5-b2827dc8c452" providerId="ADAL" clId="{DC5A0CB6-59DC-4F61-B2C5-2CED1B77390E}" dt="2023-02-11T10:30:49.478" v="375" actId="403"/>
          <ac:spMkLst>
            <pc:docMk/>
            <pc:sldMk cId="3409931334" sldId="261"/>
            <ac:spMk id="2" creationId="{D92AC057-96CF-41F4-A91C-E63954F52BD6}"/>
          </ac:spMkLst>
        </pc:spChg>
        <pc:spChg chg="mod">
          <ac:chgData name="Radka Smetanová" userId="3cd5dd29-66b2-4127-b2d5-b2827dc8c452" providerId="ADAL" clId="{DC5A0CB6-59DC-4F61-B2C5-2CED1B77390E}" dt="2023-02-11T10:30:58.413" v="379" actId="403"/>
          <ac:spMkLst>
            <pc:docMk/>
            <pc:sldMk cId="3409931334" sldId="261"/>
            <ac:spMk id="3" creationId="{80FF857C-86A9-4F93-9785-28BF64D95DEC}"/>
          </ac:spMkLst>
        </pc:spChg>
        <pc:spChg chg="del">
          <ac:chgData name="Radka Smetanová" userId="3cd5dd29-66b2-4127-b2d5-b2827dc8c452" providerId="ADAL" clId="{DC5A0CB6-59DC-4F61-B2C5-2CED1B77390E}" dt="2023-02-11T10:30:45.295" v="372" actId="26606"/>
          <ac:spMkLst>
            <pc:docMk/>
            <pc:sldMk cId="3409931334" sldId="261"/>
            <ac:spMk id="10" creationId="{72CD369A-5284-45B1-B107-702483A8BD98}"/>
          </ac:spMkLst>
        </pc:spChg>
        <pc:spChg chg="add">
          <ac:chgData name="Radka Smetanová" userId="3cd5dd29-66b2-4127-b2d5-b2827dc8c452" providerId="ADAL" clId="{DC5A0CB6-59DC-4F61-B2C5-2CED1B77390E}" dt="2023-02-11T10:30:45.295" v="372" actId="26606"/>
          <ac:spMkLst>
            <pc:docMk/>
            <pc:sldMk cId="3409931334" sldId="261"/>
            <ac:spMk id="124" creationId="{11AC88F6-55CB-496B-8AD8-9ABD2E6E3BFA}"/>
          </ac:spMkLst>
        </pc:spChg>
        <pc:spChg chg="add">
          <ac:chgData name="Radka Smetanová" userId="3cd5dd29-66b2-4127-b2d5-b2827dc8c452" providerId="ADAL" clId="{DC5A0CB6-59DC-4F61-B2C5-2CED1B77390E}" dt="2023-02-11T10:30:45.295" v="372" actId="26606"/>
          <ac:spMkLst>
            <pc:docMk/>
            <pc:sldMk cId="3409931334" sldId="261"/>
            <ac:spMk id="126" creationId="{969239DF-EAA4-47C3-B4E3-79C6BCB243F5}"/>
          </ac:spMkLst>
        </pc:spChg>
        <pc:grpChg chg="del">
          <ac:chgData name="Radka Smetanová" userId="3cd5dd29-66b2-4127-b2d5-b2827dc8c452" providerId="ADAL" clId="{DC5A0CB6-59DC-4F61-B2C5-2CED1B77390E}" dt="2023-02-11T10:30:45.295" v="372" actId="26606"/>
          <ac:grpSpMkLst>
            <pc:docMk/>
            <pc:sldMk cId="3409931334" sldId="261"/>
            <ac:grpSpMk id="12" creationId="{FD435E13-4F33-4353-A24E-D37F378524B0}"/>
          </ac:grpSpMkLst>
        </pc:grpChg>
        <pc:grpChg chg="add">
          <ac:chgData name="Radka Smetanová" userId="3cd5dd29-66b2-4127-b2d5-b2827dc8c452" providerId="ADAL" clId="{DC5A0CB6-59DC-4F61-B2C5-2CED1B77390E}" dt="2023-02-11T10:30:45.295" v="372" actId="26606"/>
          <ac:grpSpMkLst>
            <pc:docMk/>
            <pc:sldMk cId="3409931334" sldId="261"/>
            <ac:grpSpMk id="128" creationId="{3389B237-4CAB-4403-A95C-C04D71F4B420}"/>
          </ac:grpSpMkLst>
        </pc:grpChg>
        <pc:picChg chg="add mod">
          <ac:chgData name="Radka Smetanová" userId="3cd5dd29-66b2-4127-b2d5-b2827dc8c452" providerId="ADAL" clId="{DC5A0CB6-59DC-4F61-B2C5-2CED1B77390E}" dt="2023-02-11T10:30:45.295" v="372" actId="26606"/>
          <ac:picMkLst>
            <pc:docMk/>
            <pc:sldMk cId="3409931334" sldId="261"/>
            <ac:picMk id="4" creationId="{A1076DC1-CCAC-01B6-641B-E2CD02FA724F}"/>
          </ac:picMkLst>
        </pc:picChg>
        <pc:picChg chg="del">
          <ac:chgData name="Radka Smetanová" userId="3cd5dd29-66b2-4127-b2d5-b2827dc8c452" providerId="ADAL" clId="{DC5A0CB6-59DC-4F61-B2C5-2CED1B77390E}" dt="2023-02-11T10:30:41.478" v="370" actId="478"/>
          <ac:picMkLst>
            <pc:docMk/>
            <pc:sldMk cId="3409931334" sldId="261"/>
            <ac:picMk id="7" creationId="{27022CA5-3562-4F6A-A34D-5B6E7D51602E}"/>
          </ac:picMkLst>
        </pc:picChg>
      </pc:sldChg>
      <pc:sldChg chg="modTransition">
        <pc:chgData name="Radka Smetanová" userId="3cd5dd29-66b2-4127-b2d5-b2827dc8c452" providerId="ADAL" clId="{DC5A0CB6-59DC-4F61-B2C5-2CED1B77390E}" dt="2023-02-11T10:25:27.558" v="346"/>
        <pc:sldMkLst>
          <pc:docMk/>
          <pc:sldMk cId="3161552781" sldId="262"/>
        </pc:sldMkLst>
      </pc:sldChg>
      <pc:sldChg chg="modTransition">
        <pc:chgData name="Radka Smetanová" userId="3cd5dd29-66b2-4127-b2d5-b2827dc8c452" providerId="ADAL" clId="{DC5A0CB6-59DC-4F61-B2C5-2CED1B77390E}" dt="2023-02-11T10:25:27.558" v="346"/>
        <pc:sldMkLst>
          <pc:docMk/>
          <pc:sldMk cId="4103048678" sldId="263"/>
        </pc:sldMkLst>
      </pc:sldChg>
      <pc:sldChg chg="modTransition">
        <pc:chgData name="Radka Smetanová" userId="3cd5dd29-66b2-4127-b2d5-b2827dc8c452" providerId="ADAL" clId="{DC5A0CB6-59DC-4F61-B2C5-2CED1B77390E}" dt="2023-02-11T10:25:27.558" v="346"/>
        <pc:sldMkLst>
          <pc:docMk/>
          <pc:sldMk cId="3743727015" sldId="264"/>
        </pc:sldMkLst>
      </pc:sldChg>
      <pc:sldChg chg="addSp delSp modSp mod modTransition">
        <pc:chgData name="Radka Smetanová" userId="3cd5dd29-66b2-4127-b2d5-b2827dc8c452" providerId="ADAL" clId="{DC5A0CB6-59DC-4F61-B2C5-2CED1B77390E}" dt="2023-02-11T10:25:27.558" v="346"/>
        <pc:sldMkLst>
          <pc:docMk/>
          <pc:sldMk cId="575339454" sldId="265"/>
        </pc:sldMkLst>
        <pc:spChg chg="mod">
          <ac:chgData name="Radka Smetanová" userId="3cd5dd29-66b2-4127-b2d5-b2827dc8c452" providerId="ADAL" clId="{DC5A0CB6-59DC-4F61-B2C5-2CED1B77390E}" dt="2023-02-11T10:24:23.740" v="296" actId="403"/>
          <ac:spMkLst>
            <pc:docMk/>
            <pc:sldMk cId="575339454" sldId="265"/>
            <ac:spMk id="2" creationId="{85E0B3A0-5C81-4691-A359-8A7C699C6F53}"/>
          </ac:spMkLst>
        </pc:spChg>
        <pc:spChg chg="mod">
          <ac:chgData name="Radka Smetanová" userId="3cd5dd29-66b2-4127-b2d5-b2827dc8c452" providerId="ADAL" clId="{DC5A0CB6-59DC-4F61-B2C5-2CED1B77390E}" dt="2023-02-11T10:24:35.863" v="301" actId="403"/>
          <ac:spMkLst>
            <pc:docMk/>
            <pc:sldMk cId="575339454" sldId="265"/>
            <ac:spMk id="3" creationId="{A195444F-6408-47C8-9A81-A19D175D0B44}"/>
          </ac:spMkLst>
        </pc:spChg>
        <pc:spChg chg="del">
          <ac:chgData name="Radka Smetanová" userId="3cd5dd29-66b2-4127-b2d5-b2827dc8c452" providerId="ADAL" clId="{DC5A0CB6-59DC-4F61-B2C5-2CED1B77390E}" dt="2023-02-11T10:24:05.394" v="291" actId="26606"/>
          <ac:spMkLst>
            <pc:docMk/>
            <pc:sldMk cId="575339454" sldId="265"/>
            <ac:spMk id="69" creationId="{945D478C-A9A5-4832-89D8-703607711BB1}"/>
          </ac:spMkLst>
        </pc:spChg>
        <pc:spChg chg="del">
          <ac:chgData name="Radka Smetanová" userId="3cd5dd29-66b2-4127-b2d5-b2827dc8c452" providerId="ADAL" clId="{DC5A0CB6-59DC-4F61-B2C5-2CED1B77390E}" dt="2023-02-11T10:24:05.394" v="291" actId="26606"/>
          <ac:spMkLst>
            <pc:docMk/>
            <pc:sldMk cId="575339454" sldId="265"/>
            <ac:spMk id="71" creationId="{0FB7F7C0-216C-466B-8AF5-7744BB34005C}"/>
          </ac:spMkLst>
        </pc:spChg>
        <pc:spChg chg="add">
          <ac:chgData name="Radka Smetanová" userId="3cd5dd29-66b2-4127-b2d5-b2827dc8c452" providerId="ADAL" clId="{DC5A0CB6-59DC-4F61-B2C5-2CED1B77390E}" dt="2023-02-11T10:24:05.394" v="291" actId="26606"/>
          <ac:spMkLst>
            <pc:docMk/>
            <pc:sldMk cId="575339454" sldId="265"/>
            <ac:spMk id="221" creationId="{945D478C-A9A5-4832-89D8-703607711BB1}"/>
          </ac:spMkLst>
        </pc:spChg>
        <pc:spChg chg="add">
          <ac:chgData name="Radka Smetanová" userId="3cd5dd29-66b2-4127-b2d5-b2827dc8c452" providerId="ADAL" clId="{DC5A0CB6-59DC-4F61-B2C5-2CED1B77390E}" dt="2023-02-11T10:24:05.394" v="291" actId="26606"/>
          <ac:spMkLst>
            <pc:docMk/>
            <pc:sldMk cId="575339454" sldId="265"/>
            <ac:spMk id="223" creationId="{0FB7F7C0-216C-466B-8AF5-7744BB34005C}"/>
          </ac:spMkLst>
        </pc:spChg>
        <pc:grpChg chg="del">
          <ac:chgData name="Radka Smetanová" userId="3cd5dd29-66b2-4127-b2d5-b2827dc8c452" providerId="ADAL" clId="{DC5A0CB6-59DC-4F61-B2C5-2CED1B77390E}" dt="2023-02-11T10:24:05.394" v="291" actId="26606"/>
          <ac:grpSpMkLst>
            <pc:docMk/>
            <pc:sldMk cId="575339454" sldId="265"/>
            <ac:grpSpMk id="10" creationId="{71AFD227-869A-489C-A9B5-3F0498DF3C0C}"/>
          </ac:grpSpMkLst>
        </pc:grpChg>
        <pc:grpChg chg="del">
          <ac:chgData name="Radka Smetanová" userId="3cd5dd29-66b2-4127-b2d5-b2827dc8c452" providerId="ADAL" clId="{DC5A0CB6-59DC-4F61-B2C5-2CED1B77390E}" dt="2023-02-11T10:24:05.394" v="291" actId="26606"/>
          <ac:grpSpMkLst>
            <pc:docMk/>
            <pc:sldMk cId="575339454" sldId="265"/>
            <ac:grpSpMk id="73" creationId="{5020A6AE-B717-4124-91F1-AB61221C71D2}"/>
          </ac:grpSpMkLst>
        </pc:grpChg>
        <pc:grpChg chg="add">
          <ac:chgData name="Radka Smetanová" userId="3cd5dd29-66b2-4127-b2d5-b2827dc8c452" providerId="ADAL" clId="{DC5A0CB6-59DC-4F61-B2C5-2CED1B77390E}" dt="2023-02-11T10:24:05.394" v="291" actId="26606"/>
          <ac:grpSpMkLst>
            <pc:docMk/>
            <pc:sldMk cId="575339454" sldId="265"/>
            <ac:grpSpMk id="162" creationId="{71AFD227-869A-489C-A9B5-3F0498DF3C0C}"/>
          </ac:grpSpMkLst>
        </pc:grpChg>
        <pc:grpChg chg="add">
          <ac:chgData name="Radka Smetanová" userId="3cd5dd29-66b2-4127-b2d5-b2827dc8c452" providerId="ADAL" clId="{DC5A0CB6-59DC-4F61-B2C5-2CED1B77390E}" dt="2023-02-11T10:24:05.394" v="291" actId="26606"/>
          <ac:grpSpMkLst>
            <pc:docMk/>
            <pc:sldMk cId="575339454" sldId="265"/>
            <ac:grpSpMk id="225" creationId="{5020A6AE-B717-4124-91F1-AB61221C71D2}"/>
          </ac:grpSpMkLst>
        </pc:grpChg>
        <pc:picChg chg="mod">
          <ac:chgData name="Radka Smetanová" userId="3cd5dd29-66b2-4127-b2d5-b2827dc8c452" providerId="ADAL" clId="{DC5A0CB6-59DC-4F61-B2C5-2CED1B77390E}" dt="2023-02-11T10:24:18.638" v="294" actId="1076"/>
          <ac:picMkLst>
            <pc:docMk/>
            <pc:sldMk cId="575339454" sldId="265"/>
            <ac:picMk id="5" creationId="{E362E9D3-111E-4A4A-97D4-3D05AD57FA35}"/>
          </ac:picMkLst>
        </pc:picChg>
      </pc:sldChg>
      <pc:sldChg chg="del">
        <pc:chgData name="Radka Smetanová" userId="3cd5dd29-66b2-4127-b2d5-b2827dc8c452" providerId="ADAL" clId="{DC5A0CB6-59DC-4F61-B2C5-2CED1B77390E}" dt="2023-02-11T10:09:37.409" v="59" actId="47"/>
        <pc:sldMkLst>
          <pc:docMk/>
          <pc:sldMk cId="3311808086" sldId="266"/>
        </pc:sldMkLst>
      </pc:sldChg>
      <pc:sldChg chg="delSp modSp add mod modTransition setBg delDesignElem">
        <pc:chgData name="Radka Smetanová" userId="3cd5dd29-66b2-4127-b2d5-b2827dc8c452" providerId="ADAL" clId="{DC5A0CB6-59DC-4F61-B2C5-2CED1B77390E}" dt="2023-02-11T10:25:27.558" v="346"/>
        <pc:sldMkLst>
          <pc:docMk/>
          <pc:sldMk cId="3399040794" sldId="270"/>
        </pc:sldMkLst>
        <pc:spChg chg="mod">
          <ac:chgData name="Radka Smetanová" userId="3cd5dd29-66b2-4127-b2d5-b2827dc8c452" providerId="ADAL" clId="{DC5A0CB6-59DC-4F61-B2C5-2CED1B77390E}" dt="2023-02-11T10:25:11.799" v="344" actId="20577"/>
          <ac:spMkLst>
            <pc:docMk/>
            <pc:sldMk cId="3399040794" sldId="270"/>
            <ac:spMk id="3" creationId="{9C8A1656-23D4-40EE-B162-837A68B1EF7F}"/>
          </ac:spMkLst>
        </pc:spChg>
        <pc:spChg chg="del">
          <ac:chgData name="Radka Smetanová" userId="3cd5dd29-66b2-4127-b2d5-b2827dc8c452" providerId="ADAL" clId="{DC5A0CB6-59DC-4F61-B2C5-2CED1B77390E}" dt="2023-02-11T09:14:11.492" v="1"/>
          <ac:spMkLst>
            <pc:docMk/>
            <pc:sldMk cId="3399040794" sldId="270"/>
            <ac:spMk id="7" creationId="{DBC4BE4D-4B50-4F51-9F85-4B5D60B02D81}"/>
          </ac:spMkLst>
        </pc:spChg>
        <pc:spChg chg="del">
          <ac:chgData name="Radka Smetanová" userId="3cd5dd29-66b2-4127-b2d5-b2827dc8c452" providerId="ADAL" clId="{DC5A0CB6-59DC-4F61-B2C5-2CED1B77390E}" dt="2023-02-11T09:14:11.492" v="1"/>
          <ac:spMkLst>
            <pc:docMk/>
            <pc:sldMk cId="3399040794" sldId="270"/>
            <ac:spMk id="10" creationId="{78632963-757B-40C2-BB84-FC6107A54DAD}"/>
          </ac:spMkLst>
        </pc:spChg>
        <pc:spChg chg="del">
          <ac:chgData name="Radka Smetanová" userId="3cd5dd29-66b2-4127-b2d5-b2827dc8c452" providerId="ADAL" clId="{DC5A0CB6-59DC-4F61-B2C5-2CED1B77390E}" dt="2023-02-11T09:14:11.492" v="1"/>
          <ac:spMkLst>
            <pc:docMk/>
            <pc:sldMk cId="3399040794" sldId="270"/>
            <ac:spMk id="12" creationId="{EE0D13DB-D099-4541-888D-DE0186F1C8F0}"/>
          </ac:spMkLst>
        </pc:spChg>
        <pc:spChg chg="del">
          <ac:chgData name="Radka Smetanová" userId="3cd5dd29-66b2-4127-b2d5-b2827dc8c452" providerId="ADAL" clId="{DC5A0CB6-59DC-4F61-B2C5-2CED1B77390E}" dt="2023-02-11T09:14:11.492" v="1"/>
          <ac:spMkLst>
            <pc:docMk/>
            <pc:sldMk cId="3399040794" sldId="270"/>
            <ac:spMk id="14" creationId="{2853AE55-7E35-44B0-89F1-3F52B262AF33}"/>
          </ac:spMkLst>
        </pc:spChg>
      </pc:sldChg>
      <pc:sldChg chg="addSp delSp modSp new mod modTransition setBg">
        <pc:chgData name="Radka Smetanová" userId="3cd5dd29-66b2-4127-b2d5-b2827dc8c452" providerId="ADAL" clId="{DC5A0CB6-59DC-4F61-B2C5-2CED1B77390E}" dt="2023-02-11T10:25:27.558" v="346"/>
        <pc:sldMkLst>
          <pc:docMk/>
          <pc:sldMk cId="2098820272" sldId="271"/>
        </pc:sldMkLst>
        <pc:spChg chg="mod">
          <ac:chgData name="Radka Smetanová" userId="3cd5dd29-66b2-4127-b2d5-b2827dc8c452" providerId="ADAL" clId="{DC5A0CB6-59DC-4F61-B2C5-2CED1B77390E}" dt="2023-02-11T09:16:30.151" v="58" actId="1076"/>
          <ac:spMkLst>
            <pc:docMk/>
            <pc:sldMk cId="2098820272" sldId="271"/>
            <ac:spMk id="2" creationId="{15E3D09E-F553-9746-0AA2-890EE8518687}"/>
          </ac:spMkLst>
        </pc:spChg>
        <pc:spChg chg="del">
          <ac:chgData name="Radka Smetanová" userId="3cd5dd29-66b2-4127-b2d5-b2827dc8c452" providerId="ADAL" clId="{DC5A0CB6-59DC-4F61-B2C5-2CED1B77390E}" dt="2023-02-11T09:15:53.857" v="52" actId="478"/>
          <ac:spMkLst>
            <pc:docMk/>
            <pc:sldMk cId="2098820272" sldId="271"/>
            <ac:spMk id="3" creationId="{AF773313-91DD-95CE-7536-84904DAC6ACB}"/>
          </ac:spMkLst>
        </pc:spChg>
        <pc:spChg chg="add">
          <ac:chgData name="Radka Smetanová" userId="3cd5dd29-66b2-4127-b2d5-b2827dc8c452" providerId="ADAL" clId="{DC5A0CB6-59DC-4F61-B2C5-2CED1B77390E}" dt="2023-02-11T09:15:57.584" v="53" actId="26606"/>
          <ac:spMkLst>
            <pc:docMk/>
            <pc:sldMk cId="2098820272" sldId="271"/>
            <ac:spMk id="125" creationId="{8B7AD46D-E72A-4FA9-A503-9BBF703CB872}"/>
          </ac:spMkLst>
        </pc:spChg>
        <pc:spChg chg="add">
          <ac:chgData name="Radka Smetanová" userId="3cd5dd29-66b2-4127-b2d5-b2827dc8c452" providerId="ADAL" clId="{DC5A0CB6-59DC-4F61-B2C5-2CED1B77390E}" dt="2023-02-11T09:15:57.584" v="53" actId="26606"/>
          <ac:spMkLst>
            <pc:docMk/>
            <pc:sldMk cId="2098820272" sldId="271"/>
            <ac:spMk id="127" creationId="{D5A33662-C2EA-4FEB-B1D3-625DFCFE21C7}"/>
          </ac:spMkLst>
        </pc:spChg>
        <pc:grpChg chg="add">
          <ac:chgData name="Radka Smetanová" userId="3cd5dd29-66b2-4127-b2d5-b2827dc8c452" providerId="ADAL" clId="{DC5A0CB6-59DC-4F61-B2C5-2CED1B77390E}" dt="2023-02-11T09:15:57.584" v="53" actId="26606"/>
          <ac:grpSpMkLst>
            <pc:docMk/>
            <pc:sldMk cId="2098820272" sldId="271"/>
            <ac:grpSpMk id="7" creationId="{71AFD227-869A-489C-A9B5-3F0498DF3C0C}"/>
          </ac:grpSpMkLst>
        </pc:grpChg>
        <pc:grpChg chg="add">
          <ac:chgData name="Radka Smetanová" userId="3cd5dd29-66b2-4127-b2d5-b2827dc8c452" providerId="ADAL" clId="{DC5A0CB6-59DC-4F61-B2C5-2CED1B77390E}" dt="2023-02-11T09:15:57.584" v="53" actId="26606"/>
          <ac:grpSpMkLst>
            <pc:docMk/>
            <pc:sldMk cId="2098820272" sldId="271"/>
            <ac:grpSpMk id="66" creationId="{A1B0DAD3-DAD3-4D41-8EF0-B03422E473FE}"/>
          </ac:grpSpMkLst>
        </pc:grpChg>
        <pc:grpChg chg="add">
          <ac:chgData name="Radka Smetanová" userId="3cd5dd29-66b2-4127-b2d5-b2827dc8c452" providerId="ADAL" clId="{DC5A0CB6-59DC-4F61-B2C5-2CED1B77390E}" dt="2023-02-11T09:15:57.584" v="53" actId="26606"/>
          <ac:grpSpMkLst>
            <pc:docMk/>
            <pc:sldMk cId="2098820272" sldId="271"/>
            <ac:grpSpMk id="129" creationId="{FBD7D0E7-4363-4739-978A-4F6670CCBFA8}"/>
          </ac:grpSpMkLst>
        </pc:grpChg>
      </pc:sldChg>
      <pc:sldChg chg="addSp delSp modSp new mod modTransition modClrScheme modAnim chgLayout">
        <pc:chgData name="Radka Smetanová" userId="3cd5dd29-66b2-4127-b2d5-b2827dc8c452" providerId="ADAL" clId="{DC5A0CB6-59DC-4F61-B2C5-2CED1B77390E}" dt="2023-02-11T10:25:27.558" v="346"/>
        <pc:sldMkLst>
          <pc:docMk/>
          <pc:sldMk cId="3977489199" sldId="272"/>
        </pc:sldMkLst>
        <pc:spChg chg="del mod ord">
          <ac:chgData name="Radka Smetanová" userId="3cd5dd29-66b2-4127-b2d5-b2827dc8c452" providerId="ADAL" clId="{DC5A0CB6-59DC-4F61-B2C5-2CED1B77390E}" dt="2023-02-11T10:11:17.155" v="114" actId="700"/>
          <ac:spMkLst>
            <pc:docMk/>
            <pc:sldMk cId="3977489199" sldId="272"/>
            <ac:spMk id="2" creationId="{947303ED-0E8E-F552-FCA3-891555924AB8}"/>
          </ac:spMkLst>
        </pc:spChg>
        <pc:spChg chg="mod ord">
          <ac:chgData name="Radka Smetanová" userId="3cd5dd29-66b2-4127-b2d5-b2827dc8c452" providerId="ADAL" clId="{DC5A0CB6-59DC-4F61-B2C5-2CED1B77390E}" dt="2023-02-11T10:11:51.604" v="150" actId="27636"/>
          <ac:spMkLst>
            <pc:docMk/>
            <pc:sldMk cId="3977489199" sldId="272"/>
            <ac:spMk id="3" creationId="{FDBCAFB6-EB86-17B7-B7F7-413DC4BEBB96}"/>
          </ac:spMkLst>
        </pc:spChg>
        <pc:spChg chg="add mod ord">
          <ac:chgData name="Radka Smetanová" userId="3cd5dd29-66b2-4127-b2d5-b2827dc8c452" providerId="ADAL" clId="{DC5A0CB6-59DC-4F61-B2C5-2CED1B77390E}" dt="2023-02-11T10:13:21.876" v="163" actId="14100"/>
          <ac:spMkLst>
            <pc:docMk/>
            <pc:sldMk cId="3977489199" sldId="272"/>
            <ac:spMk id="4" creationId="{62669B73-4DA2-E0D7-862B-42BC0A42B701}"/>
          </ac:spMkLst>
        </pc:spChg>
        <pc:spChg chg="add mod ord">
          <ac:chgData name="Radka Smetanová" userId="3cd5dd29-66b2-4127-b2d5-b2827dc8c452" providerId="ADAL" clId="{DC5A0CB6-59DC-4F61-B2C5-2CED1B77390E}" dt="2023-02-11T10:11:54.849" v="151" actId="14100"/>
          <ac:spMkLst>
            <pc:docMk/>
            <pc:sldMk cId="3977489199" sldId="272"/>
            <ac:spMk id="5" creationId="{C30B4C4D-3CF0-C136-3D01-C25471BCA777}"/>
          </ac:spMkLst>
        </pc:spChg>
      </pc:sldChg>
      <pc:sldChg chg="modSp new mod modTransition modAnim">
        <pc:chgData name="Radka Smetanová" userId="3cd5dd29-66b2-4127-b2d5-b2827dc8c452" providerId="ADAL" clId="{DC5A0CB6-59DC-4F61-B2C5-2CED1B77390E}" dt="2023-02-11T10:25:27.558" v="346"/>
        <pc:sldMkLst>
          <pc:docMk/>
          <pc:sldMk cId="3820503908" sldId="273"/>
        </pc:sldMkLst>
        <pc:spChg chg="mod">
          <ac:chgData name="Radka Smetanová" userId="3cd5dd29-66b2-4127-b2d5-b2827dc8c452" providerId="ADAL" clId="{DC5A0CB6-59DC-4F61-B2C5-2CED1B77390E}" dt="2023-02-11T10:19:10.878" v="256" actId="14100"/>
          <ac:spMkLst>
            <pc:docMk/>
            <pc:sldMk cId="3820503908" sldId="273"/>
            <ac:spMk id="2" creationId="{6E5409DF-C3B8-5113-7CDF-BB756B2FFB92}"/>
          </ac:spMkLst>
        </pc:spChg>
        <pc:spChg chg="mod">
          <ac:chgData name="Radka Smetanová" userId="3cd5dd29-66b2-4127-b2d5-b2827dc8c452" providerId="ADAL" clId="{DC5A0CB6-59DC-4F61-B2C5-2CED1B77390E}" dt="2023-02-11T10:22:47.656" v="290" actId="14100"/>
          <ac:spMkLst>
            <pc:docMk/>
            <pc:sldMk cId="3820503908" sldId="273"/>
            <ac:spMk id="3" creationId="{9933A7B2-A15C-5433-7F38-D63A82F57B81}"/>
          </ac:spMkLst>
        </pc:spChg>
        <pc:spChg chg="mod">
          <ac:chgData name="Radka Smetanová" userId="3cd5dd29-66b2-4127-b2d5-b2827dc8c452" providerId="ADAL" clId="{DC5A0CB6-59DC-4F61-B2C5-2CED1B77390E}" dt="2023-02-11T10:22:41.828" v="289" actId="14100"/>
          <ac:spMkLst>
            <pc:docMk/>
            <pc:sldMk cId="3820503908" sldId="273"/>
            <ac:spMk id="4" creationId="{22CC31EA-B989-D674-D04C-FD66DA881E39}"/>
          </ac:spMkLst>
        </pc:spChg>
      </pc:sldChg>
      <pc:sldChg chg="addSp modSp add mod ord">
        <pc:chgData name="Radka Smetanová" userId="3cd5dd29-66b2-4127-b2d5-b2827dc8c452" providerId="ADAL" clId="{DC5A0CB6-59DC-4F61-B2C5-2CED1B77390E}" dt="2023-02-11T10:32:42.023" v="438" actId="1076"/>
        <pc:sldMkLst>
          <pc:docMk/>
          <pc:sldMk cId="703827100" sldId="274"/>
        </pc:sldMkLst>
        <pc:picChg chg="add mod">
          <ac:chgData name="Radka Smetanová" userId="3cd5dd29-66b2-4127-b2d5-b2827dc8c452" providerId="ADAL" clId="{DC5A0CB6-59DC-4F61-B2C5-2CED1B77390E}" dt="2023-02-11T10:32:20.200" v="387" actId="1037"/>
          <ac:picMkLst>
            <pc:docMk/>
            <pc:sldMk cId="703827100" sldId="274"/>
            <ac:picMk id="4" creationId="{C3D68A79-FA0F-AAD5-43EB-B3B5C07413C1}"/>
          </ac:picMkLst>
        </pc:picChg>
        <pc:picChg chg="add mod">
          <ac:chgData name="Radka Smetanová" userId="3cd5dd29-66b2-4127-b2d5-b2827dc8c452" providerId="ADAL" clId="{DC5A0CB6-59DC-4F61-B2C5-2CED1B77390E}" dt="2023-02-11T10:32:25.519" v="393" actId="1036"/>
          <ac:picMkLst>
            <pc:docMk/>
            <pc:sldMk cId="703827100" sldId="274"/>
            <ac:picMk id="6" creationId="{4CD39861-3537-A736-7531-C8D8D9AAFC76}"/>
          </ac:picMkLst>
        </pc:picChg>
        <pc:picChg chg="add mod">
          <ac:chgData name="Radka Smetanová" userId="3cd5dd29-66b2-4127-b2d5-b2827dc8c452" providerId="ADAL" clId="{DC5A0CB6-59DC-4F61-B2C5-2CED1B77390E}" dt="2023-02-11T10:32:28.360" v="401" actId="1036"/>
          <ac:picMkLst>
            <pc:docMk/>
            <pc:sldMk cId="703827100" sldId="274"/>
            <ac:picMk id="7" creationId="{B18EB401-639D-7502-EA1F-5FAA170AC4D4}"/>
          </ac:picMkLst>
        </pc:picChg>
        <pc:picChg chg="add mod">
          <ac:chgData name="Radka Smetanová" userId="3cd5dd29-66b2-4127-b2d5-b2827dc8c452" providerId="ADAL" clId="{DC5A0CB6-59DC-4F61-B2C5-2CED1B77390E}" dt="2023-02-11T10:32:32.715" v="417" actId="1036"/>
          <ac:picMkLst>
            <pc:docMk/>
            <pc:sldMk cId="703827100" sldId="274"/>
            <ac:picMk id="8" creationId="{E302B75C-4684-F6D0-EEBF-7DF9704677A6}"/>
          </ac:picMkLst>
        </pc:picChg>
        <pc:picChg chg="add mod">
          <ac:chgData name="Radka Smetanová" userId="3cd5dd29-66b2-4127-b2d5-b2827dc8c452" providerId="ADAL" clId="{DC5A0CB6-59DC-4F61-B2C5-2CED1B77390E}" dt="2023-02-11T10:32:37.376" v="436" actId="1036"/>
          <ac:picMkLst>
            <pc:docMk/>
            <pc:sldMk cId="703827100" sldId="274"/>
            <ac:picMk id="9" creationId="{A25C1636-A441-B97D-7B6D-27BF63CC8D51}"/>
          </ac:picMkLst>
        </pc:picChg>
        <pc:picChg chg="add mod">
          <ac:chgData name="Radka Smetanová" userId="3cd5dd29-66b2-4127-b2d5-b2827dc8c452" providerId="ADAL" clId="{DC5A0CB6-59DC-4F61-B2C5-2CED1B77390E}" dt="2023-02-11T10:32:42.023" v="438" actId="1076"/>
          <ac:picMkLst>
            <pc:docMk/>
            <pc:sldMk cId="703827100" sldId="274"/>
            <ac:picMk id="10" creationId="{1E7FD178-6AF3-9A62-477A-76B48E0EE0DB}"/>
          </ac:picMkLst>
        </pc:picChg>
      </pc:sldChg>
      <pc:sldMasterChg chg="modTransition modSldLayout">
        <pc:chgData name="Radka Smetanová" userId="3cd5dd29-66b2-4127-b2d5-b2827dc8c452" providerId="ADAL" clId="{DC5A0CB6-59DC-4F61-B2C5-2CED1B77390E}" dt="2023-02-11T10:25:27.558" v="346"/>
        <pc:sldMasterMkLst>
          <pc:docMk/>
          <pc:sldMasterMk cId="3956689685" sldId="2147483788"/>
        </pc:sldMasterMkLst>
        <pc:sldLayoutChg chg="modTransition">
          <pc:chgData name="Radka Smetanová" userId="3cd5dd29-66b2-4127-b2d5-b2827dc8c452" providerId="ADAL" clId="{DC5A0CB6-59DC-4F61-B2C5-2CED1B77390E}" dt="2023-02-11T10:25:27.558" v="346"/>
          <pc:sldLayoutMkLst>
            <pc:docMk/>
            <pc:sldMasterMk cId="3956689685" sldId="2147483788"/>
            <pc:sldLayoutMk cId="2644151337" sldId="2147483777"/>
          </pc:sldLayoutMkLst>
        </pc:sldLayoutChg>
        <pc:sldLayoutChg chg="modTransition">
          <pc:chgData name="Radka Smetanová" userId="3cd5dd29-66b2-4127-b2d5-b2827dc8c452" providerId="ADAL" clId="{DC5A0CB6-59DC-4F61-B2C5-2CED1B77390E}" dt="2023-02-11T10:25:27.558" v="346"/>
          <pc:sldLayoutMkLst>
            <pc:docMk/>
            <pc:sldMasterMk cId="3956689685" sldId="2147483788"/>
            <pc:sldLayoutMk cId="661715928" sldId="2147483778"/>
          </pc:sldLayoutMkLst>
        </pc:sldLayoutChg>
        <pc:sldLayoutChg chg="modTransition">
          <pc:chgData name="Radka Smetanová" userId="3cd5dd29-66b2-4127-b2d5-b2827dc8c452" providerId="ADAL" clId="{DC5A0CB6-59DC-4F61-B2C5-2CED1B77390E}" dt="2023-02-11T10:25:27.558" v="346"/>
          <pc:sldLayoutMkLst>
            <pc:docMk/>
            <pc:sldMasterMk cId="3956689685" sldId="2147483788"/>
            <pc:sldLayoutMk cId="813588586" sldId="2147483779"/>
          </pc:sldLayoutMkLst>
        </pc:sldLayoutChg>
        <pc:sldLayoutChg chg="modTransition">
          <pc:chgData name="Radka Smetanová" userId="3cd5dd29-66b2-4127-b2d5-b2827dc8c452" providerId="ADAL" clId="{DC5A0CB6-59DC-4F61-B2C5-2CED1B77390E}" dt="2023-02-11T10:25:27.558" v="346"/>
          <pc:sldLayoutMkLst>
            <pc:docMk/>
            <pc:sldMasterMk cId="3956689685" sldId="2147483788"/>
            <pc:sldLayoutMk cId="1860527422" sldId="2147483780"/>
          </pc:sldLayoutMkLst>
        </pc:sldLayoutChg>
        <pc:sldLayoutChg chg="modTransition">
          <pc:chgData name="Radka Smetanová" userId="3cd5dd29-66b2-4127-b2d5-b2827dc8c452" providerId="ADAL" clId="{DC5A0CB6-59DC-4F61-B2C5-2CED1B77390E}" dt="2023-02-11T10:25:27.558" v="346"/>
          <pc:sldLayoutMkLst>
            <pc:docMk/>
            <pc:sldMasterMk cId="3956689685" sldId="2147483788"/>
            <pc:sldLayoutMk cId="273361357" sldId="2147483781"/>
          </pc:sldLayoutMkLst>
        </pc:sldLayoutChg>
        <pc:sldLayoutChg chg="modTransition">
          <pc:chgData name="Radka Smetanová" userId="3cd5dd29-66b2-4127-b2d5-b2827dc8c452" providerId="ADAL" clId="{DC5A0CB6-59DC-4F61-B2C5-2CED1B77390E}" dt="2023-02-11T10:25:27.558" v="346"/>
          <pc:sldLayoutMkLst>
            <pc:docMk/>
            <pc:sldMasterMk cId="3956689685" sldId="2147483788"/>
            <pc:sldLayoutMk cId="3892242059" sldId="2147483782"/>
          </pc:sldLayoutMkLst>
        </pc:sldLayoutChg>
        <pc:sldLayoutChg chg="modTransition">
          <pc:chgData name="Radka Smetanová" userId="3cd5dd29-66b2-4127-b2d5-b2827dc8c452" providerId="ADAL" clId="{DC5A0CB6-59DC-4F61-B2C5-2CED1B77390E}" dt="2023-02-11T10:25:27.558" v="346"/>
          <pc:sldLayoutMkLst>
            <pc:docMk/>
            <pc:sldMasterMk cId="3956689685" sldId="2147483788"/>
            <pc:sldLayoutMk cId="4092562164" sldId="2147483783"/>
          </pc:sldLayoutMkLst>
        </pc:sldLayoutChg>
        <pc:sldLayoutChg chg="modTransition">
          <pc:chgData name="Radka Smetanová" userId="3cd5dd29-66b2-4127-b2d5-b2827dc8c452" providerId="ADAL" clId="{DC5A0CB6-59DC-4F61-B2C5-2CED1B77390E}" dt="2023-02-11T10:25:27.558" v="346"/>
          <pc:sldLayoutMkLst>
            <pc:docMk/>
            <pc:sldMasterMk cId="3956689685" sldId="2147483788"/>
            <pc:sldLayoutMk cId="3455747097" sldId="2147483784"/>
          </pc:sldLayoutMkLst>
        </pc:sldLayoutChg>
        <pc:sldLayoutChg chg="modTransition">
          <pc:chgData name="Radka Smetanová" userId="3cd5dd29-66b2-4127-b2d5-b2827dc8c452" providerId="ADAL" clId="{DC5A0CB6-59DC-4F61-B2C5-2CED1B77390E}" dt="2023-02-11T10:25:27.558" v="346"/>
          <pc:sldLayoutMkLst>
            <pc:docMk/>
            <pc:sldMasterMk cId="3956689685" sldId="2147483788"/>
            <pc:sldLayoutMk cId="3943059450" sldId="2147483785"/>
          </pc:sldLayoutMkLst>
        </pc:sldLayoutChg>
        <pc:sldLayoutChg chg="modTransition">
          <pc:chgData name="Radka Smetanová" userId="3cd5dd29-66b2-4127-b2d5-b2827dc8c452" providerId="ADAL" clId="{DC5A0CB6-59DC-4F61-B2C5-2CED1B77390E}" dt="2023-02-11T10:25:27.558" v="346"/>
          <pc:sldLayoutMkLst>
            <pc:docMk/>
            <pc:sldMasterMk cId="3956689685" sldId="2147483788"/>
            <pc:sldLayoutMk cId="1898370407" sldId="2147483786"/>
          </pc:sldLayoutMkLst>
        </pc:sldLayoutChg>
        <pc:sldLayoutChg chg="modTransition">
          <pc:chgData name="Radka Smetanová" userId="3cd5dd29-66b2-4127-b2d5-b2827dc8c452" providerId="ADAL" clId="{DC5A0CB6-59DC-4F61-B2C5-2CED1B77390E}" dt="2023-02-11T10:25:27.558" v="346"/>
          <pc:sldLayoutMkLst>
            <pc:docMk/>
            <pc:sldMasterMk cId="3956689685" sldId="2147483788"/>
            <pc:sldLayoutMk cId="1072859045" sldId="2147483787"/>
          </pc:sldLayoutMkLst>
        </pc:sldLayoutChg>
      </pc:sldMasterChg>
    </pc:docChg>
  </pc:docChgLst>
  <pc:docChgLst>
    <pc:chgData name="Smetanová, Radka" userId="3cd5dd29-66b2-4127-b2d5-b2827dc8c452" providerId="ADAL" clId="{F73C4D73-FBA9-45F6-9BBA-D6E6EA92BDC0}"/>
    <pc:docChg chg="custSel modSld">
      <pc:chgData name="Smetanová, Radka" userId="3cd5dd29-66b2-4127-b2d5-b2827dc8c452" providerId="ADAL" clId="{F73C4D73-FBA9-45F6-9BBA-D6E6EA92BDC0}" dt="2025-02-19T11:29:06.662" v="77" actId="27636"/>
      <pc:docMkLst>
        <pc:docMk/>
      </pc:docMkLst>
      <pc:sldChg chg="modSp mod">
        <pc:chgData name="Smetanová, Radka" userId="3cd5dd29-66b2-4127-b2d5-b2827dc8c452" providerId="ADAL" clId="{F73C4D73-FBA9-45F6-9BBA-D6E6EA92BDC0}" dt="2025-02-19T11:29:06.662" v="77" actId="27636"/>
        <pc:sldMkLst>
          <pc:docMk/>
          <pc:sldMk cId="3409931334" sldId="261"/>
        </pc:sldMkLst>
        <pc:spChg chg="mod">
          <ac:chgData name="Smetanová, Radka" userId="3cd5dd29-66b2-4127-b2d5-b2827dc8c452" providerId="ADAL" clId="{F73C4D73-FBA9-45F6-9BBA-D6E6EA92BDC0}" dt="2025-02-19T11:29:06.661" v="76" actId="27636"/>
          <ac:spMkLst>
            <pc:docMk/>
            <pc:sldMk cId="3409931334" sldId="261"/>
            <ac:spMk id="3" creationId="{80FF857C-86A9-4F93-9785-28BF64D95DEC}"/>
          </ac:spMkLst>
        </pc:spChg>
        <pc:spChg chg="mod">
          <ac:chgData name="Smetanová, Radka" userId="3cd5dd29-66b2-4127-b2d5-b2827dc8c452" providerId="ADAL" clId="{F73C4D73-FBA9-45F6-9BBA-D6E6EA92BDC0}" dt="2025-02-19T11:29:06.662" v="77" actId="27636"/>
          <ac:spMkLst>
            <pc:docMk/>
            <pc:sldMk cId="3409931334" sldId="261"/>
            <ac:spMk id="7" creationId="{B673BFDD-4211-1BC6-C36B-443958B933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6216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2742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4205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4709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5945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7040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5904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135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5133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592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8858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ransition spd="med">
    <p:pull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z63kMWGQGnkm-JcfFqaF3GquTkJiRWsHoIRk8IuYLCY" TargetMode="External"/><Relationship Id="rId2" Type="http://schemas.openxmlformats.org/officeDocument/2006/relationships/hyperlink" Target="https://wheelcarnival.com/wheels/warm-up-questions-year-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8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40">
            <a:extLst>
              <a:ext uri="{FF2B5EF4-FFF2-40B4-BE49-F238E27FC236}">
                <a16:creationId xmlns:a16="http://schemas.microsoft.com/office/drawing/2014/main" id="{0FB7F7C0-216C-466B-8AF5-7744BB34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4FDD11-F3D6-4FB3-8005-0F0508A1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800" y="2115831"/>
            <a:ext cx="4327007" cy="2602840"/>
          </a:xfrm>
        </p:spPr>
        <p:txBody>
          <a:bodyPr>
            <a:normAutofit/>
          </a:bodyPr>
          <a:lstStyle/>
          <a:p>
            <a:r>
              <a:rPr lang="cs-CZ" dirty="0"/>
              <a:t>The definite article: </a:t>
            </a:r>
            <a:br>
              <a:rPr lang="cs-CZ" dirty="0"/>
            </a:br>
            <a:r>
              <a:rPr lang="cs-CZ" dirty="0"/>
              <a:t>THE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A8119-E258-46FF-F7BA-E4C6179D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89" y="756530"/>
            <a:ext cx="5353709" cy="5353709"/>
          </a:xfrm>
          <a:prstGeom prst="rect">
            <a:avLst/>
          </a:prstGeom>
        </p:spPr>
      </p:pic>
      <p:grpSp>
        <p:nvGrpSpPr>
          <p:cNvPr id="38" name="Group 42">
            <a:extLst>
              <a:ext uri="{FF2B5EF4-FFF2-40B4-BE49-F238E27FC236}">
                <a16:creationId xmlns:a16="http://schemas.microsoft.com/office/drawing/2014/main" id="{5020A6AE-B717-4124-91F1-AB61221C7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1055" y="-4534"/>
            <a:ext cx="778194" cy="6834534"/>
            <a:chOff x="5721055" y="-4534"/>
            <a:chExt cx="778194" cy="6834534"/>
          </a:xfrm>
        </p:grpSpPr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A2B0F4FD-3823-42B3-950C-03F9CBC51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6590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426C99B0-870A-4702-9F5F-4459EF213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3615" y="15224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11D4FA37-ADE6-45F4-AF91-AB50C4100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7545" y="66643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8">
              <a:extLst>
                <a:ext uri="{FF2B5EF4-FFF2-40B4-BE49-F238E27FC236}">
                  <a16:creationId xmlns:a16="http://schemas.microsoft.com/office/drawing/2014/main" id="{D07613C1-CC87-4032-B649-4A49D0834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90959" y="40969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9">
              <a:extLst>
                <a:ext uri="{FF2B5EF4-FFF2-40B4-BE49-F238E27FC236}">
                  <a16:creationId xmlns:a16="http://schemas.microsoft.com/office/drawing/2014/main" id="{8479CDC1-5BCA-4A67-9DF5-9513EEE49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0877" y="209657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1EEA2AC4-D6A7-4B7B-932E-1D6D26846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65640" y="229412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2FBF34A8-BE86-423A-BCE9-2E928D4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4979" y="112397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9FEE8137-C904-47D2-8922-093ABE0D8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48666" y="91140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6">
              <a:extLst>
                <a:ext uri="{FF2B5EF4-FFF2-40B4-BE49-F238E27FC236}">
                  <a16:creationId xmlns:a16="http://schemas.microsoft.com/office/drawing/2014/main" id="{1AD01E09-0A63-4683-B8DC-2A5969A19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5890" y="1395113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7">
              <a:extLst>
                <a:ext uri="{FF2B5EF4-FFF2-40B4-BE49-F238E27FC236}">
                  <a16:creationId xmlns:a16="http://schemas.microsoft.com/office/drawing/2014/main" id="{39FDBC61-D90E-4D14-87BD-116805F62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6366" y="1832215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8">
              <a:extLst>
                <a:ext uri="{FF2B5EF4-FFF2-40B4-BE49-F238E27FC236}">
                  <a16:creationId xmlns:a16="http://schemas.microsoft.com/office/drawing/2014/main" id="{E69FE8D2-E9F3-4F4F-8D6B-67378D75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3450" y="160962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0">
              <a:extLst>
                <a:ext uri="{FF2B5EF4-FFF2-40B4-BE49-F238E27FC236}">
                  <a16:creationId xmlns:a16="http://schemas.microsoft.com/office/drawing/2014/main" id="{32B6BAD6-38C4-47DC-A947-5967E513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8700" y="115272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3">
              <a:extLst>
                <a:ext uri="{FF2B5EF4-FFF2-40B4-BE49-F238E27FC236}">
                  <a16:creationId xmlns:a16="http://schemas.microsoft.com/office/drawing/2014/main" id="{8ECDF132-F20F-4401-9040-2A1E99DA2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90740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1">
              <a:extLst>
                <a:ext uri="{FF2B5EF4-FFF2-40B4-BE49-F238E27FC236}">
                  <a16:creationId xmlns:a16="http://schemas.microsoft.com/office/drawing/2014/main" id="{8190E0B5-EEB8-4A3D-82D0-0A07902F9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5661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2">
              <a:extLst>
                <a:ext uri="{FF2B5EF4-FFF2-40B4-BE49-F238E27FC236}">
                  <a16:creationId xmlns:a16="http://schemas.microsoft.com/office/drawing/2014/main" id="{6B331F8A-6B87-45CD-8DC6-61EDEA5AF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666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3">
              <a:extLst>
                <a:ext uri="{FF2B5EF4-FFF2-40B4-BE49-F238E27FC236}">
                  <a16:creationId xmlns:a16="http://schemas.microsoft.com/office/drawing/2014/main" id="{16F46124-28C8-499E-8B05-7717602B5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747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4">
              <a:extLst>
                <a:ext uri="{FF2B5EF4-FFF2-40B4-BE49-F238E27FC236}">
                  <a16:creationId xmlns:a16="http://schemas.microsoft.com/office/drawing/2014/main" id="{CFE5982B-3464-4395-A9D1-D4C76E12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594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5">
              <a:extLst>
                <a:ext uri="{FF2B5EF4-FFF2-40B4-BE49-F238E27FC236}">
                  <a16:creationId xmlns:a16="http://schemas.microsoft.com/office/drawing/2014/main" id="{D1BDAE7B-982F-4DE3-9A85-25AC24AA2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607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6">
              <a:extLst>
                <a:ext uri="{FF2B5EF4-FFF2-40B4-BE49-F238E27FC236}">
                  <a16:creationId xmlns:a16="http://schemas.microsoft.com/office/drawing/2014/main" id="{451188D6-4679-4978-B625-FF583115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303" y="2293440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7">
              <a:extLst>
                <a:ext uri="{FF2B5EF4-FFF2-40B4-BE49-F238E27FC236}">
                  <a16:creationId xmlns:a16="http://schemas.microsoft.com/office/drawing/2014/main" id="{1F1D0A06-6238-4F0B-928E-C6E99BB02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756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5669DE26-8D01-484D-87C6-C970883EB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9206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0">
              <a:extLst>
                <a:ext uri="{FF2B5EF4-FFF2-40B4-BE49-F238E27FC236}">
                  <a16:creationId xmlns:a16="http://schemas.microsoft.com/office/drawing/2014/main" id="{E2C89DF0-B876-4FA5-A15D-2B4EC693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4437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1">
              <a:extLst>
                <a:ext uri="{FF2B5EF4-FFF2-40B4-BE49-F238E27FC236}">
                  <a16:creationId xmlns:a16="http://schemas.microsoft.com/office/drawing/2014/main" id="{6D278107-786C-48BD-9B90-624B943E1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0734" y="2101447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8">
              <a:extLst>
                <a:ext uri="{FF2B5EF4-FFF2-40B4-BE49-F238E27FC236}">
                  <a16:creationId xmlns:a16="http://schemas.microsoft.com/office/drawing/2014/main" id="{B791B486-ACCB-4731-891C-9B2FF434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9972" y="7210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79">
              <a:extLst>
                <a:ext uri="{FF2B5EF4-FFF2-40B4-BE49-F238E27FC236}">
                  <a16:creationId xmlns:a16="http://schemas.microsoft.com/office/drawing/2014/main" id="{881F663B-742F-4B18-9EEC-425CF381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22344" y="952087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0">
              <a:extLst>
                <a:ext uri="{FF2B5EF4-FFF2-40B4-BE49-F238E27FC236}">
                  <a16:creationId xmlns:a16="http://schemas.microsoft.com/office/drawing/2014/main" id="{2C84BFA9-A28F-42D0-AA09-BFA6CAB6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17003" y="1189882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1">
              <a:extLst>
                <a:ext uri="{FF2B5EF4-FFF2-40B4-BE49-F238E27FC236}">
                  <a16:creationId xmlns:a16="http://schemas.microsoft.com/office/drawing/2014/main" id="{1BAA7F31-C0A0-4447-BF38-3698F585D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0053" y="2202936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2">
              <a:extLst>
                <a:ext uri="{FF2B5EF4-FFF2-40B4-BE49-F238E27FC236}">
                  <a16:creationId xmlns:a16="http://schemas.microsoft.com/office/drawing/2014/main" id="{B9A620F2-3D35-4A32-B16C-89CE7442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889" y="198048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3">
              <a:extLst>
                <a:ext uri="{FF2B5EF4-FFF2-40B4-BE49-F238E27FC236}">
                  <a16:creationId xmlns:a16="http://schemas.microsoft.com/office/drawing/2014/main" id="{4D6420E0-3BDF-44BC-B4AD-D4DCEEB22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0446" y="166569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4">
              <a:extLst>
                <a:ext uri="{FF2B5EF4-FFF2-40B4-BE49-F238E27FC236}">
                  <a16:creationId xmlns:a16="http://schemas.microsoft.com/office/drawing/2014/main" id="{EF852FAE-C00C-4555-A21B-1C78FF00F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91462" y="516456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6">
              <a:extLst>
                <a:ext uri="{FF2B5EF4-FFF2-40B4-BE49-F238E27FC236}">
                  <a16:creationId xmlns:a16="http://schemas.microsoft.com/office/drawing/2014/main" id="{015DE73A-6E8F-4AA3-8B47-D1E6BFAEA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1431" y="17044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9">
              <a:extLst>
                <a:ext uri="{FF2B5EF4-FFF2-40B4-BE49-F238E27FC236}">
                  <a16:creationId xmlns:a16="http://schemas.microsoft.com/office/drawing/2014/main" id="{1EF3E8F2-433E-4CFA-8523-B3F4B6305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234" y="145334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0">
              <a:extLst>
                <a:ext uri="{FF2B5EF4-FFF2-40B4-BE49-F238E27FC236}">
                  <a16:creationId xmlns:a16="http://schemas.microsoft.com/office/drawing/2014/main" id="{A8EC2038-DAA0-4BF3-8107-A1D5A142F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34086" y="207625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">
              <a:extLst>
                <a:ext uri="{FF2B5EF4-FFF2-40B4-BE49-F238E27FC236}">
                  <a16:creationId xmlns:a16="http://schemas.microsoft.com/office/drawing/2014/main" id="{B437840B-3F78-4C20-8184-29631B1AF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1525" y="27651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">
              <a:extLst>
                <a:ext uri="{FF2B5EF4-FFF2-40B4-BE49-F238E27FC236}">
                  <a16:creationId xmlns:a16="http://schemas.microsoft.com/office/drawing/2014/main" id="{0A039CCA-16FE-44AE-B9E7-76316DBD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3052" y="510935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">
              <a:extLst>
                <a:ext uri="{FF2B5EF4-FFF2-40B4-BE49-F238E27FC236}">
                  <a16:creationId xmlns:a16="http://schemas.microsoft.com/office/drawing/2014/main" id="{090EE3F3-65C4-44DB-ABF0-27598282E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1482" y="2478886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8">
              <a:extLst>
                <a:ext uri="{FF2B5EF4-FFF2-40B4-BE49-F238E27FC236}">
                  <a16:creationId xmlns:a16="http://schemas.microsoft.com/office/drawing/2014/main" id="{732F50C7-DE00-45B7-A7D9-AFC5FDF3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9930" y="481031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9">
              <a:extLst>
                <a:ext uri="{FF2B5EF4-FFF2-40B4-BE49-F238E27FC236}">
                  <a16:creationId xmlns:a16="http://schemas.microsoft.com/office/drawing/2014/main" id="{C4B7759D-1CB7-4AE3-A334-693715080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8068" y="4529838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1">
              <a:extLst>
                <a:ext uri="{FF2B5EF4-FFF2-40B4-BE49-F238E27FC236}">
                  <a16:creationId xmlns:a16="http://schemas.microsoft.com/office/drawing/2014/main" id="{2A71D132-8124-4734-AA62-7E12B621F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8429" y="4268606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2">
              <a:extLst>
                <a:ext uri="{FF2B5EF4-FFF2-40B4-BE49-F238E27FC236}">
                  <a16:creationId xmlns:a16="http://schemas.microsoft.com/office/drawing/2014/main" id="{4E0B6377-5004-4F75-8CBB-D7DD0B9B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0205" y="3766125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">
              <a:extLst>
                <a:ext uri="{FF2B5EF4-FFF2-40B4-BE49-F238E27FC236}">
                  <a16:creationId xmlns:a16="http://schemas.microsoft.com/office/drawing/2014/main" id="{174DED7F-DAF6-480E-9002-A25110B96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4670" y="3170095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4">
              <a:extLst>
                <a:ext uri="{FF2B5EF4-FFF2-40B4-BE49-F238E27FC236}">
                  <a16:creationId xmlns:a16="http://schemas.microsoft.com/office/drawing/2014/main" id="{E6057EAD-75B0-49A4-A761-AC1AF22A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85310" y="3410025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B4C50A97-FAC0-4E9B-A50C-ECC875EB7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69045" y="40091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">
              <a:extLst>
                <a:ext uri="{FF2B5EF4-FFF2-40B4-BE49-F238E27FC236}">
                  <a16:creationId xmlns:a16="http://schemas.microsoft.com/office/drawing/2014/main" id="{1018DBC0-ACE2-4A9B-BD33-D168A3B25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4024" y="542184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1">
              <a:extLst>
                <a:ext uri="{FF2B5EF4-FFF2-40B4-BE49-F238E27FC236}">
                  <a16:creationId xmlns:a16="http://schemas.microsoft.com/office/drawing/2014/main" id="{783E14F5-0E4B-40DF-908C-65950C968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52015" y="5732999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25">
              <a:extLst>
                <a:ext uri="{FF2B5EF4-FFF2-40B4-BE49-F238E27FC236}">
                  <a16:creationId xmlns:a16="http://schemas.microsoft.com/office/drawing/2014/main" id="{D8D640D2-32FA-4974-8D6B-7F90FA747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676" y="6498261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05116718-3AD6-431D-B4CC-BD1390ACD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898" y="5971706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1">
              <a:extLst>
                <a:ext uri="{FF2B5EF4-FFF2-40B4-BE49-F238E27FC236}">
                  <a16:creationId xmlns:a16="http://schemas.microsoft.com/office/drawing/2014/main" id="{44DD8DD9-6927-4164-BE78-26B0793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11599" y="6281124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2">
              <a:extLst>
                <a:ext uri="{FF2B5EF4-FFF2-40B4-BE49-F238E27FC236}">
                  <a16:creationId xmlns:a16="http://schemas.microsoft.com/office/drawing/2014/main" id="{DF352A39-5DCA-42AC-ACE8-CC0F61703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2779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3">
              <a:extLst>
                <a:ext uri="{FF2B5EF4-FFF2-40B4-BE49-F238E27FC236}">
                  <a16:creationId xmlns:a16="http://schemas.microsoft.com/office/drawing/2014/main" id="{60EBB535-208F-4849-9E96-53B9971CE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692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34">
              <a:extLst>
                <a:ext uri="{FF2B5EF4-FFF2-40B4-BE49-F238E27FC236}">
                  <a16:creationId xmlns:a16="http://schemas.microsoft.com/office/drawing/2014/main" id="{BCD96233-15EF-4543-B9C5-CA5253AC9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6622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35">
              <a:extLst>
                <a:ext uri="{FF2B5EF4-FFF2-40B4-BE49-F238E27FC236}">
                  <a16:creationId xmlns:a16="http://schemas.microsoft.com/office/drawing/2014/main" id="{CF3994DF-D5ED-45DB-826C-A4531DF8C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274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36">
              <a:extLst>
                <a:ext uri="{FF2B5EF4-FFF2-40B4-BE49-F238E27FC236}">
                  <a16:creationId xmlns:a16="http://schemas.microsoft.com/office/drawing/2014/main" id="{E0114E4D-A88A-403A-B4BF-6687B1FC1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0CA46612-D58D-4AA5-B800-7ED35828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6177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38">
              <a:extLst>
                <a:ext uri="{FF2B5EF4-FFF2-40B4-BE49-F238E27FC236}">
                  <a16:creationId xmlns:a16="http://schemas.microsoft.com/office/drawing/2014/main" id="{591A86C8-305F-45B1-A8B6-3A30A4B3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846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39">
              <a:extLst>
                <a:ext uri="{FF2B5EF4-FFF2-40B4-BE49-F238E27FC236}">
                  <a16:creationId xmlns:a16="http://schemas.microsoft.com/office/drawing/2014/main" id="{A7FABED8-48B7-4734-A612-FBE652656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5954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0">
              <a:extLst>
                <a:ext uri="{FF2B5EF4-FFF2-40B4-BE49-F238E27FC236}">
                  <a16:creationId xmlns:a16="http://schemas.microsoft.com/office/drawing/2014/main" id="{243BE91E-2B74-406E-B9D2-CF3138EC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0918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1">
              <a:extLst>
                <a:ext uri="{FF2B5EF4-FFF2-40B4-BE49-F238E27FC236}">
                  <a16:creationId xmlns:a16="http://schemas.microsoft.com/office/drawing/2014/main" id="{F37AEA50-01C6-4691-8FA1-7E299BCA9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2">
              <a:extLst>
                <a:ext uri="{FF2B5EF4-FFF2-40B4-BE49-F238E27FC236}">
                  <a16:creationId xmlns:a16="http://schemas.microsoft.com/office/drawing/2014/main" id="{A736913D-B8FC-479E-AA14-C18815AD8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2579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4">
              <a:extLst>
                <a:ext uri="{FF2B5EF4-FFF2-40B4-BE49-F238E27FC236}">
                  <a16:creationId xmlns:a16="http://schemas.microsoft.com/office/drawing/2014/main" id="{CBB0E630-D998-47AF-9E54-0FD6C9218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6369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45">
              <a:extLst>
                <a:ext uri="{FF2B5EF4-FFF2-40B4-BE49-F238E27FC236}">
                  <a16:creationId xmlns:a16="http://schemas.microsoft.com/office/drawing/2014/main" id="{BB51A47C-E2F5-46B8-83A1-39880822C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4218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46">
              <a:extLst>
                <a:ext uri="{FF2B5EF4-FFF2-40B4-BE49-F238E27FC236}">
                  <a16:creationId xmlns:a16="http://schemas.microsoft.com/office/drawing/2014/main" id="{932E215A-211D-4622-9EDF-811E4BAFB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277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47">
              <a:extLst>
                <a:ext uri="{FF2B5EF4-FFF2-40B4-BE49-F238E27FC236}">
                  <a16:creationId xmlns:a16="http://schemas.microsoft.com/office/drawing/2014/main" id="{86D90953-B2B8-4A6D-963E-985D3D279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1422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48">
              <a:extLst>
                <a:ext uri="{FF2B5EF4-FFF2-40B4-BE49-F238E27FC236}">
                  <a16:creationId xmlns:a16="http://schemas.microsoft.com/office/drawing/2014/main" id="{32D4D340-FB6E-4E98-A44E-DA02CF7A5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6679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9">
              <a:extLst>
                <a:ext uri="{FF2B5EF4-FFF2-40B4-BE49-F238E27FC236}">
                  <a16:creationId xmlns:a16="http://schemas.microsoft.com/office/drawing/2014/main" id="{923308B4-4A82-4DB8-84F5-17F10758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293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62">
              <a:extLst>
                <a:ext uri="{FF2B5EF4-FFF2-40B4-BE49-F238E27FC236}">
                  <a16:creationId xmlns:a16="http://schemas.microsoft.com/office/drawing/2014/main" id="{4A3BBCB7-915D-49E4-9637-49EEC7296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77111" y="2950571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63">
              <a:extLst>
                <a:ext uri="{FF2B5EF4-FFF2-40B4-BE49-F238E27FC236}">
                  <a16:creationId xmlns:a16="http://schemas.microsoft.com/office/drawing/2014/main" id="{DCCFB289-1B21-4B18-A4C2-F6B90A188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8469" y="4089184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64">
              <a:extLst>
                <a:ext uri="{FF2B5EF4-FFF2-40B4-BE49-F238E27FC236}">
                  <a16:creationId xmlns:a16="http://schemas.microsoft.com/office/drawing/2014/main" id="{BA95FC3F-2B17-490E-AB71-071E0890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420" y="26822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5">
              <a:extLst>
                <a:ext uri="{FF2B5EF4-FFF2-40B4-BE49-F238E27FC236}">
                  <a16:creationId xmlns:a16="http://schemas.microsoft.com/office/drawing/2014/main" id="{691A1360-1623-4EB9-9C7A-65F2CAEB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7051" y="382627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6">
              <a:extLst>
                <a:ext uri="{FF2B5EF4-FFF2-40B4-BE49-F238E27FC236}">
                  <a16:creationId xmlns:a16="http://schemas.microsoft.com/office/drawing/2014/main" id="{ABCE1120-7682-4074-8190-4B4F65A7C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33" y="53727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7">
              <a:extLst>
                <a:ext uri="{FF2B5EF4-FFF2-40B4-BE49-F238E27FC236}">
                  <a16:creationId xmlns:a16="http://schemas.microsoft.com/office/drawing/2014/main" id="{682A8DF3-E4CC-47A8-B3E0-200ECC560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25013" y="4588736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8">
              <a:extLst>
                <a:ext uri="{FF2B5EF4-FFF2-40B4-BE49-F238E27FC236}">
                  <a16:creationId xmlns:a16="http://schemas.microsoft.com/office/drawing/2014/main" id="{EB91FF40-9F0D-4296-8A06-29DCE64A9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2401" y="324599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9">
              <a:extLst>
                <a:ext uri="{FF2B5EF4-FFF2-40B4-BE49-F238E27FC236}">
                  <a16:creationId xmlns:a16="http://schemas.microsoft.com/office/drawing/2014/main" id="{56EE39D5-D7CD-44ED-B21C-C1222DB1B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1658" y="5654959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70">
              <a:extLst>
                <a:ext uri="{FF2B5EF4-FFF2-40B4-BE49-F238E27FC236}">
                  <a16:creationId xmlns:a16="http://schemas.microsoft.com/office/drawing/2014/main" id="{1C65B9CC-1020-47B2-BD6A-01642D100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5871" y="6246703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71">
              <a:extLst>
                <a:ext uri="{FF2B5EF4-FFF2-40B4-BE49-F238E27FC236}">
                  <a16:creationId xmlns:a16="http://schemas.microsoft.com/office/drawing/2014/main" id="{14AE5CE8-179F-4637-B418-FCBB775F0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3201" y="513430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2">
              <a:extLst>
                <a:ext uri="{FF2B5EF4-FFF2-40B4-BE49-F238E27FC236}">
                  <a16:creationId xmlns:a16="http://schemas.microsoft.com/office/drawing/2014/main" id="{A887C011-3342-49F5-ABA6-21BC4E16F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9938" y="490745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73">
              <a:extLst>
                <a:ext uri="{FF2B5EF4-FFF2-40B4-BE49-F238E27FC236}">
                  <a16:creationId xmlns:a16="http://schemas.microsoft.com/office/drawing/2014/main" id="{59453A63-F4C1-484C-BD63-45BCF1F89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11" y="4407815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4">
              <a:extLst>
                <a:ext uri="{FF2B5EF4-FFF2-40B4-BE49-F238E27FC236}">
                  <a16:creationId xmlns:a16="http://schemas.microsoft.com/office/drawing/2014/main" id="{E32981CE-84F8-46C0-8DED-9AB67176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2763" y="598809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5">
              <a:extLst>
                <a:ext uri="{FF2B5EF4-FFF2-40B4-BE49-F238E27FC236}">
                  <a16:creationId xmlns:a16="http://schemas.microsoft.com/office/drawing/2014/main" id="{4534D7C6-DC5B-4AF8-9DA0-56212A899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772" y="2442495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7">
              <a:extLst>
                <a:ext uri="{FF2B5EF4-FFF2-40B4-BE49-F238E27FC236}">
                  <a16:creationId xmlns:a16="http://schemas.microsoft.com/office/drawing/2014/main" id="{B1BEA7AD-37D1-4AAA-8229-E3B97FE5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3018" y="360677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85">
              <a:extLst>
                <a:ext uri="{FF2B5EF4-FFF2-40B4-BE49-F238E27FC236}">
                  <a16:creationId xmlns:a16="http://schemas.microsoft.com/office/drawing/2014/main" id="{D5C0F08C-8A9A-438B-A79C-56393D3A6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5588" y="647106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87">
              <a:extLst>
                <a:ext uri="{FF2B5EF4-FFF2-40B4-BE49-F238E27FC236}">
                  <a16:creationId xmlns:a16="http://schemas.microsoft.com/office/drawing/2014/main" id="{30753EBC-ED22-4E17-ABDA-227B5CFD0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7100" y="66673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8">
              <a:extLst>
                <a:ext uri="{FF2B5EF4-FFF2-40B4-BE49-F238E27FC236}">
                  <a16:creationId xmlns:a16="http://schemas.microsoft.com/office/drawing/2014/main" id="{661FC4FE-1390-4C3A-A6E8-B21ECCF7D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50434" y="1697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06">
              <a:extLst>
                <a:ext uri="{FF2B5EF4-FFF2-40B4-BE49-F238E27FC236}">
                  <a16:creationId xmlns:a16="http://schemas.microsoft.com/office/drawing/2014/main" id="{DB8CC66A-2BF1-4B83-A9CC-115D9877B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09765" y="671409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74556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5324B-6886-4307-A7CF-03486D4D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963194"/>
            <a:ext cx="9634011" cy="1325563"/>
          </a:xfrm>
        </p:spPr>
        <p:txBody>
          <a:bodyPr>
            <a:normAutofit/>
          </a:bodyPr>
          <a:lstStyle/>
          <a:p>
            <a:r>
              <a:rPr lang="cs-CZ" sz="5400" dirty="0"/>
              <a:t>WORKBOOK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A4C0C-8A51-4CA4-8AD7-A9358F5D8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3580174"/>
            <a:ext cx="3070052" cy="2645684"/>
          </a:xfrm>
        </p:spPr>
        <p:txBody>
          <a:bodyPr/>
          <a:lstStyle/>
          <a:p>
            <a:r>
              <a:rPr lang="cs-CZ" dirty="0"/>
              <a:t>p. </a:t>
            </a:r>
            <a:r>
              <a:rPr lang="cs-CZ"/>
              <a:t>77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82E73F-176A-4751-AFF6-6DD865510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42" t="42294" r="50645" b="19857"/>
          <a:stretch/>
        </p:blipFill>
        <p:spPr>
          <a:xfrm>
            <a:off x="6381135" y="273682"/>
            <a:ext cx="3854246" cy="30833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0FFA739-8BE1-4118-A631-BF535AC6F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3549" r="26290" b="25448"/>
          <a:stretch/>
        </p:blipFill>
        <p:spPr>
          <a:xfrm>
            <a:off x="6381135" y="3357079"/>
            <a:ext cx="3480620" cy="3385909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D1880B-30CB-49D0-826F-5252B8793044}"/>
              </a:ext>
            </a:extLst>
          </p:cNvPr>
          <p:cNvCxnSpPr>
            <a:cxnSpLocks/>
          </p:cNvCxnSpPr>
          <p:nvPr/>
        </p:nvCxnSpPr>
        <p:spPr>
          <a:xfrm>
            <a:off x="8975773" y="2467897"/>
            <a:ext cx="120936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A8A15BF9-0D36-4C72-B825-9F7C8A4EF7E8}"/>
              </a:ext>
            </a:extLst>
          </p:cNvPr>
          <p:cNvCxnSpPr>
            <a:cxnSpLocks/>
          </p:cNvCxnSpPr>
          <p:nvPr/>
        </p:nvCxnSpPr>
        <p:spPr>
          <a:xfrm flipV="1">
            <a:off x="6997922" y="2467897"/>
            <a:ext cx="1884821" cy="772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AD84E479-8693-4A1E-AAA5-BF1CB33AB4ED}"/>
              </a:ext>
            </a:extLst>
          </p:cNvPr>
          <p:cNvCxnSpPr>
            <a:cxnSpLocks/>
          </p:cNvCxnSpPr>
          <p:nvPr/>
        </p:nvCxnSpPr>
        <p:spPr>
          <a:xfrm>
            <a:off x="8535320" y="3584939"/>
            <a:ext cx="125177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E387708E-CAF1-4740-AED4-C2F3702A87B9}"/>
              </a:ext>
            </a:extLst>
          </p:cNvPr>
          <p:cNvCxnSpPr>
            <a:cxnSpLocks/>
          </p:cNvCxnSpPr>
          <p:nvPr/>
        </p:nvCxnSpPr>
        <p:spPr>
          <a:xfrm>
            <a:off x="6626134" y="4288323"/>
            <a:ext cx="80964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6BF98BE-7B26-46F4-ADFE-76DC7BE6BBDB}"/>
              </a:ext>
            </a:extLst>
          </p:cNvPr>
          <p:cNvCxnSpPr>
            <a:cxnSpLocks/>
          </p:cNvCxnSpPr>
          <p:nvPr/>
        </p:nvCxnSpPr>
        <p:spPr>
          <a:xfrm>
            <a:off x="7954650" y="4274083"/>
            <a:ext cx="1385747" cy="142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BCD147AB-104E-4277-A6DF-3319687CF9FB}"/>
              </a:ext>
            </a:extLst>
          </p:cNvPr>
          <p:cNvCxnSpPr>
            <a:cxnSpLocks/>
          </p:cNvCxnSpPr>
          <p:nvPr/>
        </p:nvCxnSpPr>
        <p:spPr>
          <a:xfrm>
            <a:off x="7046737" y="3580174"/>
            <a:ext cx="1385747" cy="142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F4948332-2C37-48F9-9A83-CF611E3AE4A8}"/>
              </a:ext>
            </a:extLst>
          </p:cNvPr>
          <p:cNvCxnSpPr>
            <a:cxnSpLocks/>
          </p:cNvCxnSpPr>
          <p:nvPr/>
        </p:nvCxnSpPr>
        <p:spPr>
          <a:xfrm>
            <a:off x="6626134" y="1586441"/>
            <a:ext cx="8836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407B28A3-0DDD-4035-A509-F650EBB941B7}"/>
              </a:ext>
            </a:extLst>
          </p:cNvPr>
          <p:cNvCxnSpPr>
            <a:cxnSpLocks/>
          </p:cNvCxnSpPr>
          <p:nvPr/>
        </p:nvCxnSpPr>
        <p:spPr>
          <a:xfrm>
            <a:off x="8025319" y="5162987"/>
            <a:ext cx="11348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D963C6EB-FEF6-4578-982D-E1ECD556D35B}"/>
              </a:ext>
            </a:extLst>
          </p:cNvPr>
          <p:cNvCxnSpPr>
            <a:cxnSpLocks/>
          </p:cNvCxnSpPr>
          <p:nvPr/>
        </p:nvCxnSpPr>
        <p:spPr>
          <a:xfrm>
            <a:off x="8479279" y="6258974"/>
            <a:ext cx="11348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1155CF24-E843-4444-8437-07B283AA5D44}"/>
              </a:ext>
            </a:extLst>
          </p:cNvPr>
          <p:cNvCxnSpPr>
            <a:cxnSpLocks/>
          </p:cNvCxnSpPr>
          <p:nvPr/>
        </p:nvCxnSpPr>
        <p:spPr>
          <a:xfrm>
            <a:off x="7369346" y="1388645"/>
            <a:ext cx="22111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07ACEAE2-0256-4A25-AF18-6CAA07DF583E}"/>
              </a:ext>
            </a:extLst>
          </p:cNvPr>
          <p:cNvCxnSpPr>
            <a:cxnSpLocks/>
          </p:cNvCxnSpPr>
          <p:nvPr/>
        </p:nvCxnSpPr>
        <p:spPr>
          <a:xfrm>
            <a:off x="7377412" y="5162987"/>
            <a:ext cx="5726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44506E83-304F-4625-B2C5-C45C6DBAA094}"/>
              </a:ext>
            </a:extLst>
          </p:cNvPr>
          <p:cNvCxnSpPr>
            <a:cxnSpLocks/>
          </p:cNvCxnSpPr>
          <p:nvPr/>
        </p:nvCxnSpPr>
        <p:spPr>
          <a:xfrm>
            <a:off x="6994791" y="6268698"/>
            <a:ext cx="131346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254BAA1B-4C3E-4059-89A4-7D81A3DFC7D7}"/>
              </a:ext>
            </a:extLst>
          </p:cNvPr>
          <p:cNvCxnSpPr>
            <a:cxnSpLocks/>
          </p:cNvCxnSpPr>
          <p:nvPr/>
        </p:nvCxnSpPr>
        <p:spPr>
          <a:xfrm>
            <a:off x="6641349" y="5613704"/>
            <a:ext cx="148009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C2F58D1F-978C-4F97-9F53-7A2F18A16117}"/>
              </a:ext>
            </a:extLst>
          </p:cNvPr>
          <p:cNvCxnSpPr>
            <a:cxnSpLocks/>
          </p:cNvCxnSpPr>
          <p:nvPr/>
        </p:nvCxnSpPr>
        <p:spPr>
          <a:xfrm>
            <a:off x="6606711" y="2233196"/>
            <a:ext cx="138743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270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8">
            <a:extLst>
              <a:ext uri="{FF2B5EF4-FFF2-40B4-BE49-F238E27FC236}">
                <a16:creationId xmlns:a16="http://schemas.microsoft.com/office/drawing/2014/main" id="{F1FA5EE8-8FDF-4249-8FBE-5EE4A41B3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3029900" y="2757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5267"/>
            <a:ext cx="5300328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FF570A-76EE-4A18-AF21-BC72FD1B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93" y="1371601"/>
            <a:ext cx="3934047" cy="411480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STUDENT‘S BOOK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4FA9FC-F3AE-4FAF-8761-F40818AA6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1532" t="24516" r="50565" b="19857"/>
          <a:stretch/>
        </p:blipFill>
        <p:spPr>
          <a:xfrm>
            <a:off x="6081821" y="1371601"/>
            <a:ext cx="5447071" cy="449674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1E8956-2C51-4209-A013-B71FAEE4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821" y="626177"/>
            <a:ext cx="5191349" cy="2158409"/>
          </a:xfrm>
        </p:spPr>
        <p:txBody>
          <a:bodyPr>
            <a:normAutofit/>
          </a:bodyPr>
          <a:lstStyle/>
          <a:p>
            <a:r>
              <a:rPr lang="cs-CZ" dirty="0"/>
              <a:t>p. 45</a:t>
            </a:r>
          </a:p>
        </p:txBody>
      </p:sp>
    </p:spTree>
    <p:extLst>
      <p:ext uri="{BB962C8B-B14F-4D97-AF65-F5344CB8AC3E}">
        <p14:creationId xmlns:p14="http://schemas.microsoft.com/office/powerpoint/2010/main" val="410304867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669B73-4DA2-E0D7-862B-42BC0A42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10204956" cy="1325563"/>
          </a:xfrm>
        </p:spPr>
        <p:txBody>
          <a:bodyPr/>
          <a:lstStyle/>
          <a:p>
            <a:r>
              <a:rPr lang="en-GB" dirty="0"/>
              <a:t>2.	Complete the sentences. Choose A or B.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CAFB6-EB86-17B7-B7F7-413DC4BEB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7" y="1825625"/>
            <a:ext cx="6387965" cy="4351338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I’d love to visit ____ in Paris.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London Eye is ____ wheel of its kind in the world.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 New York lots of people go running in ____ 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Dad’s office is on ____ floor of that building.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We walked across ____ 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was ____ part of your trip?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One day, we’ll visit ____.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Last summer, our school went on a trip to ____ in Portugal.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0B4C4D-3CF0-C136-3D01-C25471BCA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7812" y="1825625"/>
            <a:ext cx="3246047" cy="4351338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B. the Eiffel Tower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A. the biggest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A. Central Park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B. the second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B. Westminster Bridge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A. the best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B. Madame Tussauds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A. Lisbon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89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09DF-C3B8-5113-7CDF-BB756B2F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10052304" cy="1325563"/>
          </a:xfrm>
        </p:spPr>
        <p:txBody>
          <a:bodyPr/>
          <a:lstStyle/>
          <a:p>
            <a:r>
              <a:rPr lang="en-GB" dirty="0"/>
              <a:t>1.	</a:t>
            </a:r>
            <a:r>
              <a:rPr lang="cs-CZ" dirty="0"/>
              <a:t>Complete the </a:t>
            </a:r>
            <a:r>
              <a:rPr lang="en-GB" dirty="0"/>
              <a:t>sentences</a:t>
            </a:r>
            <a:r>
              <a:rPr lang="cs-CZ" dirty="0"/>
              <a:t> with THE or -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3A7B2-A15C-5433-7F38-D63A82F57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7" y="1825625"/>
            <a:ext cx="5507121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600" dirty="0"/>
              <a:t>Its _______ tallest building in _______ London.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We saw _______ Billy Elliot on _______ Saturday.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Our _______ bus went past _______ Trafalgar Square.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They took _______ train to _______ London.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I didn’t see _______ Nelson’s Column.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We want to visit _______ London Eye.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The Queen lives at _______ Buckingham Palace.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There are lots of shops on _______ Oxford Street.</a:t>
            </a:r>
          </a:p>
          <a:p>
            <a:pPr marL="457200" indent="-457200">
              <a:buFont typeface="+mj-lt"/>
              <a:buAutoNum type="arabicPeriod"/>
            </a:pP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C31EA-B989-D674-D04C-FD66DA881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7971" y="1825625"/>
            <a:ext cx="4394180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rgbClr val="00B050"/>
                </a:solidFill>
              </a:rPr>
              <a:t>It’s </a:t>
            </a:r>
            <a:r>
              <a:rPr lang="cs-CZ" sz="1600" dirty="0">
                <a:solidFill>
                  <a:srgbClr val="00B050"/>
                </a:solidFill>
              </a:rPr>
              <a:t>THE</a:t>
            </a:r>
            <a:r>
              <a:rPr lang="en-GB" sz="1600" dirty="0">
                <a:solidFill>
                  <a:srgbClr val="00B050"/>
                </a:solidFill>
              </a:rPr>
              <a:t> tallest building in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en-GB" sz="1600" dirty="0">
                <a:solidFill>
                  <a:srgbClr val="00B050"/>
                </a:solidFill>
              </a:rPr>
              <a:t>London.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rgbClr val="00B050"/>
                </a:solidFill>
              </a:rPr>
              <a:t>We saw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en-GB" sz="1600" dirty="0">
                <a:solidFill>
                  <a:srgbClr val="00B050"/>
                </a:solidFill>
              </a:rPr>
              <a:t>Billy Elliot on Saturday.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rgbClr val="00B050"/>
                </a:solidFill>
              </a:rPr>
              <a:t>Our bus went past Trafalgar Square.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rgbClr val="00B050"/>
                </a:solidFill>
              </a:rPr>
              <a:t>They took </a:t>
            </a:r>
            <a:r>
              <a:rPr lang="cs-CZ" sz="1600" dirty="0">
                <a:solidFill>
                  <a:srgbClr val="00B050"/>
                </a:solidFill>
              </a:rPr>
              <a:t>THE</a:t>
            </a:r>
            <a:r>
              <a:rPr lang="en-GB" sz="1600" dirty="0">
                <a:solidFill>
                  <a:srgbClr val="00B050"/>
                </a:solidFill>
              </a:rPr>
              <a:t> train to London.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rgbClr val="00B050"/>
                </a:solidFill>
              </a:rPr>
              <a:t>I didn’t see Nelson’s Column.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rgbClr val="00B050"/>
                </a:solidFill>
              </a:rPr>
              <a:t>We want to visit </a:t>
            </a:r>
            <a:r>
              <a:rPr lang="cs-CZ" sz="1600" dirty="0">
                <a:solidFill>
                  <a:srgbClr val="00B050"/>
                </a:solidFill>
              </a:rPr>
              <a:t>THE</a:t>
            </a:r>
            <a:r>
              <a:rPr lang="en-GB" sz="1600" dirty="0">
                <a:solidFill>
                  <a:srgbClr val="00B050"/>
                </a:solidFill>
              </a:rPr>
              <a:t> London Eye.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rgbClr val="00B050"/>
                </a:solidFill>
              </a:rPr>
              <a:t>The Queen lives at Buckingham Palace.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rgbClr val="00B050"/>
                </a:solidFill>
              </a:rPr>
              <a:t>There are lots of shops on Oxford Street.</a:t>
            </a:r>
          </a:p>
          <a:p>
            <a:pPr marL="457200" indent="-457200">
              <a:buFont typeface="+mj-lt"/>
              <a:buAutoNum type="arabicPeriod"/>
            </a:pPr>
            <a:endParaRPr lang="en-GB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039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6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6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21" name="Rectangle 220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0FB7F7C0-216C-466B-8AF5-7744BB34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E0B3A0-5C81-4691-A359-8A7C699C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809958"/>
            <a:ext cx="4327007" cy="30782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HOMEWORK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95444F-6408-47C8-9A81-A19D175D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964" y="4349261"/>
            <a:ext cx="3749963" cy="15649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cap="all" spc="600" dirty="0"/>
              <a:t>vocabulary 4A</a:t>
            </a:r>
          </a:p>
        </p:txBody>
      </p:sp>
      <p:pic>
        <p:nvPicPr>
          <p:cNvPr id="5" name="Grafický objekt 4" descr="Zavřená kniha se souvislou výplní">
            <a:extLst>
              <a:ext uri="{FF2B5EF4-FFF2-40B4-BE49-F238E27FC236}">
                <a16:creationId xmlns:a16="http://schemas.microsoft.com/office/drawing/2014/main" id="{E362E9D3-111E-4A4A-97D4-3D05AD57F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5327" y="1138309"/>
            <a:ext cx="5055083" cy="5055083"/>
          </a:xfrm>
          <a:prstGeom prst="rect">
            <a:avLst/>
          </a:prstGeom>
        </p:spPr>
      </p:pic>
      <p:grpSp>
        <p:nvGrpSpPr>
          <p:cNvPr id="225" name="Group 224">
            <a:extLst>
              <a:ext uri="{FF2B5EF4-FFF2-40B4-BE49-F238E27FC236}">
                <a16:creationId xmlns:a16="http://schemas.microsoft.com/office/drawing/2014/main" id="{5020A6AE-B717-4124-91F1-AB61221C7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1055" y="-4534"/>
            <a:ext cx="778194" cy="6834534"/>
            <a:chOff x="5721055" y="-4534"/>
            <a:chExt cx="778194" cy="6834534"/>
          </a:xfrm>
        </p:grpSpPr>
        <p:sp>
          <p:nvSpPr>
            <p:cNvPr id="226" name="Freeform 8">
              <a:extLst>
                <a:ext uri="{FF2B5EF4-FFF2-40B4-BE49-F238E27FC236}">
                  <a16:creationId xmlns:a16="http://schemas.microsoft.com/office/drawing/2014/main" id="{A2B0F4FD-3823-42B3-950C-03F9CBC51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6590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0">
              <a:extLst>
                <a:ext uri="{FF2B5EF4-FFF2-40B4-BE49-F238E27FC236}">
                  <a16:creationId xmlns:a16="http://schemas.microsoft.com/office/drawing/2014/main" id="{426C99B0-870A-4702-9F5F-4459EF213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3615" y="15224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5">
              <a:extLst>
                <a:ext uri="{FF2B5EF4-FFF2-40B4-BE49-F238E27FC236}">
                  <a16:creationId xmlns:a16="http://schemas.microsoft.com/office/drawing/2014/main" id="{11D4FA37-ADE6-45F4-AF91-AB50C4100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7545" y="66643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8">
              <a:extLst>
                <a:ext uri="{FF2B5EF4-FFF2-40B4-BE49-F238E27FC236}">
                  <a16:creationId xmlns:a16="http://schemas.microsoft.com/office/drawing/2014/main" id="{D07613C1-CC87-4032-B649-4A49D0834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90959" y="40969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9">
              <a:extLst>
                <a:ext uri="{FF2B5EF4-FFF2-40B4-BE49-F238E27FC236}">
                  <a16:creationId xmlns:a16="http://schemas.microsoft.com/office/drawing/2014/main" id="{8479CDC1-5BCA-4A67-9DF5-9513EEE49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0877" y="209657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0">
              <a:extLst>
                <a:ext uri="{FF2B5EF4-FFF2-40B4-BE49-F238E27FC236}">
                  <a16:creationId xmlns:a16="http://schemas.microsoft.com/office/drawing/2014/main" id="{1EEA2AC4-D6A7-4B7B-932E-1D6D26846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65640" y="229412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2">
              <a:extLst>
                <a:ext uri="{FF2B5EF4-FFF2-40B4-BE49-F238E27FC236}">
                  <a16:creationId xmlns:a16="http://schemas.microsoft.com/office/drawing/2014/main" id="{2FBF34A8-BE86-423A-BCE9-2E928D4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4979" y="112397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3">
              <a:extLst>
                <a:ext uri="{FF2B5EF4-FFF2-40B4-BE49-F238E27FC236}">
                  <a16:creationId xmlns:a16="http://schemas.microsoft.com/office/drawing/2014/main" id="{9FEE8137-C904-47D2-8922-093ABE0D8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48666" y="91140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6">
              <a:extLst>
                <a:ext uri="{FF2B5EF4-FFF2-40B4-BE49-F238E27FC236}">
                  <a16:creationId xmlns:a16="http://schemas.microsoft.com/office/drawing/2014/main" id="{1AD01E09-0A63-4683-B8DC-2A5969A19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5890" y="1395113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7">
              <a:extLst>
                <a:ext uri="{FF2B5EF4-FFF2-40B4-BE49-F238E27FC236}">
                  <a16:creationId xmlns:a16="http://schemas.microsoft.com/office/drawing/2014/main" id="{39FDBC61-D90E-4D14-87BD-116805F62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6366" y="1832215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8">
              <a:extLst>
                <a:ext uri="{FF2B5EF4-FFF2-40B4-BE49-F238E27FC236}">
                  <a16:creationId xmlns:a16="http://schemas.microsoft.com/office/drawing/2014/main" id="{E69FE8D2-E9F3-4F4F-8D6B-67378D75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3450" y="160962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30">
              <a:extLst>
                <a:ext uri="{FF2B5EF4-FFF2-40B4-BE49-F238E27FC236}">
                  <a16:creationId xmlns:a16="http://schemas.microsoft.com/office/drawing/2014/main" id="{32B6BAD6-38C4-47DC-A947-5967E513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8700" y="115272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43">
              <a:extLst>
                <a:ext uri="{FF2B5EF4-FFF2-40B4-BE49-F238E27FC236}">
                  <a16:creationId xmlns:a16="http://schemas.microsoft.com/office/drawing/2014/main" id="{8ECDF132-F20F-4401-9040-2A1E99DA2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90740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51">
              <a:extLst>
                <a:ext uri="{FF2B5EF4-FFF2-40B4-BE49-F238E27FC236}">
                  <a16:creationId xmlns:a16="http://schemas.microsoft.com/office/drawing/2014/main" id="{8190E0B5-EEB8-4A3D-82D0-0A07902F9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5661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52">
              <a:extLst>
                <a:ext uri="{FF2B5EF4-FFF2-40B4-BE49-F238E27FC236}">
                  <a16:creationId xmlns:a16="http://schemas.microsoft.com/office/drawing/2014/main" id="{6B331F8A-6B87-45CD-8DC6-61EDEA5AF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666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53">
              <a:extLst>
                <a:ext uri="{FF2B5EF4-FFF2-40B4-BE49-F238E27FC236}">
                  <a16:creationId xmlns:a16="http://schemas.microsoft.com/office/drawing/2014/main" id="{16F46124-28C8-499E-8B05-7717602B5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747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54">
              <a:extLst>
                <a:ext uri="{FF2B5EF4-FFF2-40B4-BE49-F238E27FC236}">
                  <a16:creationId xmlns:a16="http://schemas.microsoft.com/office/drawing/2014/main" id="{CFE5982B-3464-4395-A9D1-D4C76E12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594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55">
              <a:extLst>
                <a:ext uri="{FF2B5EF4-FFF2-40B4-BE49-F238E27FC236}">
                  <a16:creationId xmlns:a16="http://schemas.microsoft.com/office/drawing/2014/main" id="{D1BDAE7B-982F-4DE3-9A85-25AC24AA2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607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56">
              <a:extLst>
                <a:ext uri="{FF2B5EF4-FFF2-40B4-BE49-F238E27FC236}">
                  <a16:creationId xmlns:a16="http://schemas.microsoft.com/office/drawing/2014/main" id="{451188D6-4679-4978-B625-FF583115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303" y="2293440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7">
              <a:extLst>
                <a:ext uri="{FF2B5EF4-FFF2-40B4-BE49-F238E27FC236}">
                  <a16:creationId xmlns:a16="http://schemas.microsoft.com/office/drawing/2014/main" id="{1F1D0A06-6238-4F0B-928E-C6E99BB02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756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59">
              <a:extLst>
                <a:ext uri="{FF2B5EF4-FFF2-40B4-BE49-F238E27FC236}">
                  <a16:creationId xmlns:a16="http://schemas.microsoft.com/office/drawing/2014/main" id="{5669DE26-8D01-484D-87C6-C970883EB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9206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60">
              <a:extLst>
                <a:ext uri="{FF2B5EF4-FFF2-40B4-BE49-F238E27FC236}">
                  <a16:creationId xmlns:a16="http://schemas.microsoft.com/office/drawing/2014/main" id="{E2C89DF0-B876-4FA5-A15D-2B4EC693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4437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61">
              <a:extLst>
                <a:ext uri="{FF2B5EF4-FFF2-40B4-BE49-F238E27FC236}">
                  <a16:creationId xmlns:a16="http://schemas.microsoft.com/office/drawing/2014/main" id="{6D278107-786C-48BD-9B90-624B943E1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0734" y="2101447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78">
              <a:extLst>
                <a:ext uri="{FF2B5EF4-FFF2-40B4-BE49-F238E27FC236}">
                  <a16:creationId xmlns:a16="http://schemas.microsoft.com/office/drawing/2014/main" id="{B791B486-ACCB-4731-891C-9B2FF434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9972" y="7210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79">
              <a:extLst>
                <a:ext uri="{FF2B5EF4-FFF2-40B4-BE49-F238E27FC236}">
                  <a16:creationId xmlns:a16="http://schemas.microsoft.com/office/drawing/2014/main" id="{881F663B-742F-4B18-9EEC-425CF381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22344" y="952087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80">
              <a:extLst>
                <a:ext uri="{FF2B5EF4-FFF2-40B4-BE49-F238E27FC236}">
                  <a16:creationId xmlns:a16="http://schemas.microsoft.com/office/drawing/2014/main" id="{2C84BFA9-A28F-42D0-AA09-BFA6CAB6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17003" y="1189882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81">
              <a:extLst>
                <a:ext uri="{FF2B5EF4-FFF2-40B4-BE49-F238E27FC236}">
                  <a16:creationId xmlns:a16="http://schemas.microsoft.com/office/drawing/2014/main" id="{1BAA7F31-C0A0-4447-BF38-3698F585D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0053" y="2202936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82">
              <a:extLst>
                <a:ext uri="{FF2B5EF4-FFF2-40B4-BE49-F238E27FC236}">
                  <a16:creationId xmlns:a16="http://schemas.microsoft.com/office/drawing/2014/main" id="{B9A620F2-3D35-4A32-B16C-89CE7442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889" y="198048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83">
              <a:extLst>
                <a:ext uri="{FF2B5EF4-FFF2-40B4-BE49-F238E27FC236}">
                  <a16:creationId xmlns:a16="http://schemas.microsoft.com/office/drawing/2014/main" id="{4D6420E0-3BDF-44BC-B4AD-D4DCEEB22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0446" y="166569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84">
              <a:extLst>
                <a:ext uri="{FF2B5EF4-FFF2-40B4-BE49-F238E27FC236}">
                  <a16:creationId xmlns:a16="http://schemas.microsoft.com/office/drawing/2014/main" id="{EF852FAE-C00C-4555-A21B-1C78FF00F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91462" y="516456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86">
              <a:extLst>
                <a:ext uri="{FF2B5EF4-FFF2-40B4-BE49-F238E27FC236}">
                  <a16:creationId xmlns:a16="http://schemas.microsoft.com/office/drawing/2014/main" id="{015DE73A-6E8F-4AA3-8B47-D1E6BFAEA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1431" y="17044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89">
              <a:extLst>
                <a:ext uri="{FF2B5EF4-FFF2-40B4-BE49-F238E27FC236}">
                  <a16:creationId xmlns:a16="http://schemas.microsoft.com/office/drawing/2014/main" id="{1EF3E8F2-433E-4CFA-8523-B3F4B6305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234" y="145334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90">
              <a:extLst>
                <a:ext uri="{FF2B5EF4-FFF2-40B4-BE49-F238E27FC236}">
                  <a16:creationId xmlns:a16="http://schemas.microsoft.com/office/drawing/2014/main" id="{A8EC2038-DAA0-4BF3-8107-A1D5A142F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34086" y="207625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">
              <a:extLst>
                <a:ext uri="{FF2B5EF4-FFF2-40B4-BE49-F238E27FC236}">
                  <a16:creationId xmlns:a16="http://schemas.microsoft.com/office/drawing/2014/main" id="{B437840B-3F78-4C20-8184-29631B1AF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1525" y="27651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6">
              <a:extLst>
                <a:ext uri="{FF2B5EF4-FFF2-40B4-BE49-F238E27FC236}">
                  <a16:creationId xmlns:a16="http://schemas.microsoft.com/office/drawing/2014/main" id="{0A039CCA-16FE-44AE-B9E7-76316DBD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3052" y="510935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7">
              <a:extLst>
                <a:ext uri="{FF2B5EF4-FFF2-40B4-BE49-F238E27FC236}">
                  <a16:creationId xmlns:a16="http://schemas.microsoft.com/office/drawing/2014/main" id="{090EE3F3-65C4-44DB-ABF0-27598282E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1482" y="2478886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8">
              <a:extLst>
                <a:ext uri="{FF2B5EF4-FFF2-40B4-BE49-F238E27FC236}">
                  <a16:creationId xmlns:a16="http://schemas.microsoft.com/office/drawing/2014/main" id="{732F50C7-DE00-45B7-A7D9-AFC5FDF3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9930" y="481031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9">
              <a:extLst>
                <a:ext uri="{FF2B5EF4-FFF2-40B4-BE49-F238E27FC236}">
                  <a16:creationId xmlns:a16="http://schemas.microsoft.com/office/drawing/2014/main" id="{C4B7759D-1CB7-4AE3-A334-693715080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8068" y="4529838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1">
              <a:extLst>
                <a:ext uri="{FF2B5EF4-FFF2-40B4-BE49-F238E27FC236}">
                  <a16:creationId xmlns:a16="http://schemas.microsoft.com/office/drawing/2014/main" id="{2A71D132-8124-4734-AA62-7E12B621F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8429" y="4268606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2">
              <a:extLst>
                <a:ext uri="{FF2B5EF4-FFF2-40B4-BE49-F238E27FC236}">
                  <a16:creationId xmlns:a16="http://schemas.microsoft.com/office/drawing/2014/main" id="{4E0B6377-5004-4F75-8CBB-D7DD0B9B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0205" y="3766125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3">
              <a:extLst>
                <a:ext uri="{FF2B5EF4-FFF2-40B4-BE49-F238E27FC236}">
                  <a16:creationId xmlns:a16="http://schemas.microsoft.com/office/drawing/2014/main" id="{174DED7F-DAF6-480E-9002-A25110B96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4670" y="3170095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4">
              <a:extLst>
                <a:ext uri="{FF2B5EF4-FFF2-40B4-BE49-F238E27FC236}">
                  <a16:creationId xmlns:a16="http://schemas.microsoft.com/office/drawing/2014/main" id="{E6057EAD-75B0-49A4-A761-AC1AF22A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85310" y="3410025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6">
              <a:extLst>
                <a:ext uri="{FF2B5EF4-FFF2-40B4-BE49-F238E27FC236}">
                  <a16:creationId xmlns:a16="http://schemas.microsoft.com/office/drawing/2014/main" id="{B4C50A97-FAC0-4E9B-A50C-ECC875EB7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69045" y="40091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7">
              <a:extLst>
                <a:ext uri="{FF2B5EF4-FFF2-40B4-BE49-F238E27FC236}">
                  <a16:creationId xmlns:a16="http://schemas.microsoft.com/office/drawing/2014/main" id="{1018DBC0-ACE2-4A9B-BD33-D168A3B25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4024" y="542184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1">
              <a:extLst>
                <a:ext uri="{FF2B5EF4-FFF2-40B4-BE49-F238E27FC236}">
                  <a16:creationId xmlns:a16="http://schemas.microsoft.com/office/drawing/2014/main" id="{783E14F5-0E4B-40DF-908C-65950C968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52015" y="5732999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">
              <a:extLst>
                <a:ext uri="{FF2B5EF4-FFF2-40B4-BE49-F238E27FC236}">
                  <a16:creationId xmlns:a16="http://schemas.microsoft.com/office/drawing/2014/main" id="{D8D640D2-32FA-4974-8D6B-7F90FA747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676" y="6498261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9">
              <a:extLst>
                <a:ext uri="{FF2B5EF4-FFF2-40B4-BE49-F238E27FC236}">
                  <a16:creationId xmlns:a16="http://schemas.microsoft.com/office/drawing/2014/main" id="{05116718-3AD6-431D-B4CC-BD1390ACD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898" y="5971706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31">
              <a:extLst>
                <a:ext uri="{FF2B5EF4-FFF2-40B4-BE49-F238E27FC236}">
                  <a16:creationId xmlns:a16="http://schemas.microsoft.com/office/drawing/2014/main" id="{44DD8DD9-6927-4164-BE78-26B0793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11599" y="6281124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2">
              <a:extLst>
                <a:ext uri="{FF2B5EF4-FFF2-40B4-BE49-F238E27FC236}">
                  <a16:creationId xmlns:a16="http://schemas.microsoft.com/office/drawing/2014/main" id="{DF352A39-5DCA-42AC-ACE8-CC0F61703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2779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3">
              <a:extLst>
                <a:ext uri="{FF2B5EF4-FFF2-40B4-BE49-F238E27FC236}">
                  <a16:creationId xmlns:a16="http://schemas.microsoft.com/office/drawing/2014/main" id="{60EBB535-208F-4849-9E96-53B9971CE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692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4">
              <a:extLst>
                <a:ext uri="{FF2B5EF4-FFF2-40B4-BE49-F238E27FC236}">
                  <a16:creationId xmlns:a16="http://schemas.microsoft.com/office/drawing/2014/main" id="{BCD96233-15EF-4543-B9C5-CA5253AC9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6622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5">
              <a:extLst>
                <a:ext uri="{FF2B5EF4-FFF2-40B4-BE49-F238E27FC236}">
                  <a16:creationId xmlns:a16="http://schemas.microsoft.com/office/drawing/2014/main" id="{CF3994DF-D5ED-45DB-826C-A4531DF8C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274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36">
              <a:extLst>
                <a:ext uri="{FF2B5EF4-FFF2-40B4-BE49-F238E27FC236}">
                  <a16:creationId xmlns:a16="http://schemas.microsoft.com/office/drawing/2014/main" id="{E0114E4D-A88A-403A-B4BF-6687B1FC1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37">
              <a:extLst>
                <a:ext uri="{FF2B5EF4-FFF2-40B4-BE49-F238E27FC236}">
                  <a16:creationId xmlns:a16="http://schemas.microsoft.com/office/drawing/2014/main" id="{0CA46612-D58D-4AA5-B800-7ED35828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6177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38">
              <a:extLst>
                <a:ext uri="{FF2B5EF4-FFF2-40B4-BE49-F238E27FC236}">
                  <a16:creationId xmlns:a16="http://schemas.microsoft.com/office/drawing/2014/main" id="{591A86C8-305F-45B1-A8B6-3A30A4B3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846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39">
              <a:extLst>
                <a:ext uri="{FF2B5EF4-FFF2-40B4-BE49-F238E27FC236}">
                  <a16:creationId xmlns:a16="http://schemas.microsoft.com/office/drawing/2014/main" id="{A7FABED8-48B7-4734-A612-FBE652656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5954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40">
              <a:extLst>
                <a:ext uri="{FF2B5EF4-FFF2-40B4-BE49-F238E27FC236}">
                  <a16:creationId xmlns:a16="http://schemas.microsoft.com/office/drawing/2014/main" id="{243BE91E-2B74-406E-B9D2-CF3138EC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0918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41">
              <a:extLst>
                <a:ext uri="{FF2B5EF4-FFF2-40B4-BE49-F238E27FC236}">
                  <a16:creationId xmlns:a16="http://schemas.microsoft.com/office/drawing/2014/main" id="{F37AEA50-01C6-4691-8FA1-7E299BCA9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42">
              <a:extLst>
                <a:ext uri="{FF2B5EF4-FFF2-40B4-BE49-F238E27FC236}">
                  <a16:creationId xmlns:a16="http://schemas.microsoft.com/office/drawing/2014/main" id="{A736913D-B8FC-479E-AA14-C18815AD8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2579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44">
              <a:extLst>
                <a:ext uri="{FF2B5EF4-FFF2-40B4-BE49-F238E27FC236}">
                  <a16:creationId xmlns:a16="http://schemas.microsoft.com/office/drawing/2014/main" id="{CBB0E630-D998-47AF-9E54-0FD6C9218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6369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45">
              <a:extLst>
                <a:ext uri="{FF2B5EF4-FFF2-40B4-BE49-F238E27FC236}">
                  <a16:creationId xmlns:a16="http://schemas.microsoft.com/office/drawing/2014/main" id="{BB51A47C-E2F5-46B8-83A1-39880822C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4218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46">
              <a:extLst>
                <a:ext uri="{FF2B5EF4-FFF2-40B4-BE49-F238E27FC236}">
                  <a16:creationId xmlns:a16="http://schemas.microsoft.com/office/drawing/2014/main" id="{932E215A-211D-4622-9EDF-811E4BAFB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277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47">
              <a:extLst>
                <a:ext uri="{FF2B5EF4-FFF2-40B4-BE49-F238E27FC236}">
                  <a16:creationId xmlns:a16="http://schemas.microsoft.com/office/drawing/2014/main" id="{86D90953-B2B8-4A6D-963E-985D3D279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1422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48">
              <a:extLst>
                <a:ext uri="{FF2B5EF4-FFF2-40B4-BE49-F238E27FC236}">
                  <a16:creationId xmlns:a16="http://schemas.microsoft.com/office/drawing/2014/main" id="{32D4D340-FB6E-4E98-A44E-DA02CF7A5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6679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49">
              <a:extLst>
                <a:ext uri="{FF2B5EF4-FFF2-40B4-BE49-F238E27FC236}">
                  <a16:creationId xmlns:a16="http://schemas.microsoft.com/office/drawing/2014/main" id="{923308B4-4A82-4DB8-84F5-17F10758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293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62">
              <a:extLst>
                <a:ext uri="{FF2B5EF4-FFF2-40B4-BE49-F238E27FC236}">
                  <a16:creationId xmlns:a16="http://schemas.microsoft.com/office/drawing/2014/main" id="{4A3BBCB7-915D-49E4-9637-49EEC7296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77111" y="2950571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63">
              <a:extLst>
                <a:ext uri="{FF2B5EF4-FFF2-40B4-BE49-F238E27FC236}">
                  <a16:creationId xmlns:a16="http://schemas.microsoft.com/office/drawing/2014/main" id="{DCCFB289-1B21-4B18-A4C2-F6B90A188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8469" y="4089184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64">
              <a:extLst>
                <a:ext uri="{FF2B5EF4-FFF2-40B4-BE49-F238E27FC236}">
                  <a16:creationId xmlns:a16="http://schemas.microsoft.com/office/drawing/2014/main" id="{BA95FC3F-2B17-490E-AB71-071E0890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420" y="26822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65">
              <a:extLst>
                <a:ext uri="{FF2B5EF4-FFF2-40B4-BE49-F238E27FC236}">
                  <a16:creationId xmlns:a16="http://schemas.microsoft.com/office/drawing/2014/main" id="{691A1360-1623-4EB9-9C7A-65F2CAEB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7051" y="382627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66">
              <a:extLst>
                <a:ext uri="{FF2B5EF4-FFF2-40B4-BE49-F238E27FC236}">
                  <a16:creationId xmlns:a16="http://schemas.microsoft.com/office/drawing/2014/main" id="{ABCE1120-7682-4074-8190-4B4F65A7C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33" y="53727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67">
              <a:extLst>
                <a:ext uri="{FF2B5EF4-FFF2-40B4-BE49-F238E27FC236}">
                  <a16:creationId xmlns:a16="http://schemas.microsoft.com/office/drawing/2014/main" id="{682A8DF3-E4CC-47A8-B3E0-200ECC560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25013" y="4588736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68">
              <a:extLst>
                <a:ext uri="{FF2B5EF4-FFF2-40B4-BE49-F238E27FC236}">
                  <a16:creationId xmlns:a16="http://schemas.microsoft.com/office/drawing/2014/main" id="{EB91FF40-9F0D-4296-8A06-29DCE64A9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2401" y="324599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69">
              <a:extLst>
                <a:ext uri="{FF2B5EF4-FFF2-40B4-BE49-F238E27FC236}">
                  <a16:creationId xmlns:a16="http://schemas.microsoft.com/office/drawing/2014/main" id="{56EE39D5-D7CD-44ED-B21C-C1222DB1B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1658" y="5654959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70">
              <a:extLst>
                <a:ext uri="{FF2B5EF4-FFF2-40B4-BE49-F238E27FC236}">
                  <a16:creationId xmlns:a16="http://schemas.microsoft.com/office/drawing/2014/main" id="{1C65B9CC-1020-47B2-BD6A-01642D100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5871" y="6246703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71">
              <a:extLst>
                <a:ext uri="{FF2B5EF4-FFF2-40B4-BE49-F238E27FC236}">
                  <a16:creationId xmlns:a16="http://schemas.microsoft.com/office/drawing/2014/main" id="{14AE5CE8-179F-4637-B418-FCBB775F0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3201" y="513430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72">
              <a:extLst>
                <a:ext uri="{FF2B5EF4-FFF2-40B4-BE49-F238E27FC236}">
                  <a16:creationId xmlns:a16="http://schemas.microsoft.com/office/drawing/2014/main" id="{A887C011-3342-49F5-ABA6-21BC4E16F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9938" y="490745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73">
              <a:extLst>
                <a:ext uri="{FF2B5EF4-FFF2-40B4-BE49-F238E27FC236}">
                  <a16:creationId xmlns:a16="http://schemas.microsoft.com/office/drawing/2014/main" id="{59453A63-F4C1-484C-BD63-45BCF1F89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11" y="4407815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74">
              <a:extLst>
                <a:ext uri="{FF2B5EF4-FFF2-40B4-BE49-F238E27FC236}">
                  <a16:creationId xmlns:a16="http://schemas.microsoft.com/office/drawing/2014/main" id="{E32981CE-84F8-46C0-8DED-9AB67176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2763" y="598809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75">
              <a:extLst>
                <a:ext uri="{FF2B5EF4-FFF2-40B4-BE49-F238E27FC236}">
                  <a16:creationId xmlns:a16="http://schemas.microsoft.com/office/drawing/2014/main" id="{4534D7C6-DC5B-4AF8-9DA0-56212A899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772" y="2442495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77">
              <a:extLst>
                <a:ext uri="{FF2B5EF4-FFF2-40B4-BE49-F238E27FC236}">
                  <a16:creationId xmlns:a16="http://schemas.microsoft.com/office/drawing/2014/main" id="{B1BEA7AD-37D1-4AAA-8229-E3B97FE5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3018" y="360677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85">
              <a:extLst>
                <a:ext uri="{FF2B5EF4-FFF2-40B4-BE49-F238E27FC236}">
                  <a16:creationId xmlns:a16="http://schemas.microsoft.com/office/drawing/2014/main" id="{D5C0F08C-8A9A-438B-A79C-56393D3A6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5588" y="647106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87">
              <a:extLst>
                <a:ext uri="{FF2B5EF4-FFF2-40B4-BE49-F238E27FC236}">
                  <a16:creationId xmlns:a16="http://schemas.microsoft.com/office/drawing/2014/main" id="{30753EBC-ED22-4E17-ABDA-227B5CFD0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7100" y="66673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8">
              <a:extLst>
                <a:ext uri="{FF2B5EF4-FFF2-40B4-BE49-F238E27FC236}">
                  <a16:creationId xmlns:a16="http://schemas.microsoft.com/office/drawing/2014/main" id="{661FC4FE-1390-4C3A-A6E8-B21ECCF7D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50434" y="1697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06">
              <a:extLst>
                <a:ext uri="{FF2B5EF4-FFF2-40B4-BE49-F238E27FC236}">
                  <a16:creationId xmlns:a16="http://schemas.microsoft.com/office/drawing/2014/main" id="{DB8CC66A-2BF1-4B83-A9CC-115D9877B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09765" y="671409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339454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4" r="24095" b="2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5 mins test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warm-up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articles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definite article - revision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definite article - practice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homework</a:t>
            </a:r>
            <a:r>
              <a:rPr lang="cs-CZ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pic>
        <p:nvPicPr>
          <p:cNvPr id="4" name="Grafický objekt 8" descr="Zaškrtnutí se souvislou výplní">
            <a:extLst>
              <a:ext uri="{FF2B5EF4-FFF2-40B4-BE49-F238E27FC236}">
                <a16:creationId xmlns:a16="http://schemas.microsoft.com/office/drawing/2014/main" id="{C3D68A79-FA0F-AAD5-43EB-B3B5C0741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6539" y="2509879"/>
            <a:ext cx="457200" cy="457200"/>
          </a:xfrm>
          <a:prstGeom prst="rect">
            <a:avLst/>
          </a:prstGeom>
        </p:spPr>
      </p:pic>
      <p:pic>
        <p:nvPicPr>
          <p:cNvPr id="6" name="Grafický objekt 10" descr="Zaškrtnutí se souvislou výplní">
            <a:extLst>
              <a:ext uri="{FF2B5EF4-FFF2-40B4-BE49-F238E27FC236}">
                <a16:creationId xmlns:a16="http://schemas.microsoft.com/office/drawing/2014/main" id="{4CD39861-3537-A736-7531-C8D8D9AAF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1624" y="3107221"/>
            <a:ext cx="457200" cy="457200"/>
          </a:xfrm>
          <a:prstGeom prst="rect">
            <a:avLst/>
          </a:prstGeom>
        </p:spPr>
      </p:pic>
      <p:pic>
        <p:nvPicPr>
          <p:cNvPr id="7" name="Grafický objekt 12" descr="Zaškrtnutí se souvislou výplní">
            <a:extLst>
              <a:ext uri="{FF2B5EF4-FFF2-40B4-BE49-F238E27FC236}">
                <a16:creationId xmlns:a16="http://schemas.microsoft.com/office/drawing/2014/main" id="{B18EB401-639D-7502-EA1F-5FAA170AC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1623" y="3700866"/>
            <a:ext cx="457200" cy="457200"/>
          </a:xfrm>
          <a:prstGeom prst="rect">
            <a:avLst/>
          </a:prstGeom>
        </p:spPr>
      </p:pic>
      <p:pic>
        <p:nvPicPr>
          <p:cNvPr id="8" name="Grafický objekt 14" descr="Zaškrtnutí se souvislou výplní">
            <a:extLst>
              <a:ext uri="{FF2B5EF4-FFF2-40B4-BE49-F238E27FC236}">
                <a16:creationId xmlns:a16="http://schemas.microsoft.com/office/drawing/2014/main" id="{E302B75C-4684-F6D0-EEBF-7DF970467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1625" y="4311392"/>
            <a:ext cx="457200" cy="457200"/>
          </a:xfrm>
          <a:prstGeom prst="rect">
            <a:avLst/>
          </a:prstGeom>
        </p:spPr>
      </p:pic>
      <p:pic>
        <p:nvPicPr>
          <p:cNvPr id="9" name="Grafický objekt 15" descr="Zaškrtnutí se souvislou výplní">
            <a:extLst>
              <a:ext uri="{FF2B5EF4-FFF2-40B4-BE49-F238E27FC236}">
                <a16:creationId xmlns:a16="http://schemas.microsoft.com/office/drawing/2014/main" id="{A25C1636-A441-B97D-7B6D-27BF63CC8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1623" y="4905258"/>
            <a:ext cx="457200" cy="457200"/>
          </a:xfrm>
          <a:prstGeom prst="rect">
            <a:avLst/>
          </a:prstGeom>
        </p:spPr>
      </p:pic>
      <p:pic>
        <p:nvPicPr>
          <p:cNvPr id="10" name="Grafický objekt 15" descr="Zaškrtnutí se souvislou výplní">
            <a:extLst>
              <a:ext uri="{FF2B5EF4-FFF2-40B4-BE49-F238E27FC236}">
                <a16:creationId xmlns:a16="http://schemas.microsoft.com/office/drawing/2014/main" id="{1E7FD178-6AF3-9A62-477A-76B48E0E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1623" y="549912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2710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4" r="24095" b="2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5 mins test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warm-up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articles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definite article - revision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definite article - practice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homework</a:t>
            </a:r>
            <a:r>
              <a:rPr lang="cs-CZ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9904079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4BC056-EBB9-4359-BFCE-99ABAF2D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811" y="5617089"/>
            <a:ext cx="8508378" cy="8332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/>
              <a:t>5 mins test</a:t>
            </a:r>
          </a:p>
        </p:txBody>
      </p:sp>
      <p:pic>
        <p:nvPicPr>
          <p:cNvPr id="5" name="Picture 4" descr="Black pen against a sheet with shaded numbers">
            <a:extLst>
              <a:ext uri="{FF2B5EF4-FFF2-40B4-BE49-F238E27FC236}">
                <a16:creationId xmlns:a16="http://schemas.microsoft.com/office/drawing/2014/main" id="{12A9A462-DD6A-4FD6-A31E-5F6E2BEB5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3" b="16541"/>
          <a:stretch/>
        </p:blipFill>
        <p:spPr>
          <a:xfrm>
            <a:off x="572788" y="10"/>
            <a:ext cx="11046425" cy="5279145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B9F8D29B-74D8-41C1-A284-8C4D1B7D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691" y="-1"/>
            <a:ext cx="11046426" cy="2420471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B1E09F6-C821-4E8B-A346-5083EF4A4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879767"/>
            <a:ext cx="12243348" cy="653700"/>
            <a:chOff x="0" y="5833367"/>
            <a:chExt cx="12243348" cy="653700"/>
          </a:xfrm>
        </p:grpSpPr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29FED2E5-50BD-4D80-86DF-8AADF46FB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5">
              <a:extLst>
                <a:ext uri="{FF2B5EF4-FFF2-40B4-BE49-F238E27FC236}">
                  <a16:creationId xmlns:a16="http://schemas.microsoft.com/office/drawing/2014/main" id="{1FD83F4A-40FB-44A2-B012-8251796B5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6">
              <a:extLst>
                <a:ext uri="{FF2B5EF4-FFF2-40B4-BE49-F238E27FC236}">
                  <a16:creationId xmlns:a16="http://schemas.microsoft.com/office/drawing/2014/main" id="{54B6140A-8487-4292-A843-184A9FAA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7">
              <a:extLst>
                <a:ext uri="{FF2B5EF4-FFF2-40B4-BE49-F238E27FC236}">
                  <a16:creationId xmlns:a16="http://schemas.microsoft.com/office/drawing/2014/main" id="{197ACECE-3792-4750-B8E4-759DFF12D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8">
              <a:extLst>
                <a:ext uri="{FF2B5EF4-FFF2-40B4-BE49-F238E27FC236}">
                  <a16:creationId xmlns:a16="http://schemas.microsoft.com/office/drawing/2014/main" id="{C9D49B43-FF9A-4560-9D07-34DA0E87F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9">
              <a:extLst>
                <a:ext uri="{FF2B5EF4-FFF2-40B4-BE49-F238E27FC236}">
                  <a16:creationId xmlns:a16="http://schemas.microsoft.com/office/drawing/2014/main" id="{6A7ADFCD-BF1A-4977-85B6-801778E31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:a16="http://schemas.microsoft.com/office/drawing/2014/main" id="{55BEC67B-7B0D-41FA-AB78-38778A679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1">
              <a:extLst>
                <a:ext uri="{FF2B5EF4-FFF2-40B4-BE49-F238E27FC236}">
                  <a16:creationId xmlns:a16="http://schemas.microsoft.com/office/drawing/2014/main" id="{07E6C06D-F525-478B-AA5E-39D011FB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2">
              <a:extLst>
                <a:ext uri="{FF2B5EF4-FFF2-40B4-BE49-F238E27FC236}">
                  <a16:creationId xmlns:a16="http://schemas.microsoft.com/office/drawing/2014/main" id="{1A9501F2-6CCF-4DCA-BDA6-B049C88DB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2">
              <a:extLst>
                <a:ext uri="{FF2B5EF4-FFF2-40B4-BE49-F238E27FC236}">
                  <a16:creationId xmlns:a16="http://schemas.microsoft.com/office/drawing/2014/main" id="{A7E27A80-82EF-493E-86AE-076FFEF4B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3">
              <a:extLst>
                <a:ext uri="{FF2B5EF4-FFF2-40B4-BE49-F238E27FC236}">
                  <a16:creationId xmlns:a16="http://schemas.microsoft.com/office/drawing/2014/main" id="{4DB96230-F44F-42D2-AF6C-7D1A30976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0">
              <a:extLst>
                <a:ext uri="{FF2B5EF4-FFF2-40B4-BE49-F238E27FC236}">
                  <a16:creationId xmlns:a16="http://schemas.microsoft.com/office/drawing/2014/main" id="{B385B10C-EF86-4D04-B739-DF0B25F38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1">
              <a:extLst>
                <a:ext uri="{FF2B5EF4-FFF2-40B4-BE49-F238E27FC236}">
                  <a16:creationId xmlns:a16="http://schemas.microsoft.com/office/drawing/2014/main" id="{209D376F-E868-4FB4-8BBC-E1D9F1608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2">
              <a:extLst>
                <a:ext uri="{FF2B5EF4-FFF2-40B4-BE49-F238E27FC236}">
                  <a16:creationId xmlns:a16="http://schemas.microsoft.com/office/drawing/2014/main" id="{D906D31D-B2E1-43A3-8DF7-FE284CC60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4">
              <a:extLst>
                <a:ext uri="{FF2B5EF4-FFF2-40B4-BE49-F238E27FC236}">
                  <a16:creationId xmlns:a16="http://schemas.microsoft.com/office/drawing/2014/main" id="{92592B41-B1E8-4477-ACF6-6B69863F7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5">
              <a:extLst>
                <a:ext uri="{FF2B5EF4-FFF2-40B4-BE49-F238E27FC236}">
                  <a16:creationId xmlns:a16="http://schemas.microsoft.com/office/drawing/2014/main" id="{6D7DBC6B-F33B-4B36-82ED-193757AFB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1">
              <a:extLst>
                <a:ext uri="{FF2B5EF4-FFF2-40B4-BE49-F238E27FC236}">
                  <a16:creationId xmlns:a16="http://schemas.microsoft.com/office/drawing/2014/main" id="{1E93073C-7405-4075-B342-12CF2CA92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5DF265DC-3F46-4DE9-979F-C4E565458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ECD5A54E-B12A-4AB3-9A74-D7C54304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2695607F-12AF-4973-B160-C0669366E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29492839-F1A3-4863-B7FC-E1CBF2616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098493DA-2582-4C0D-A2CA-E9FFF03C2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3B94ED42-55C6-41FD-8F8A-EA097CE27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22C95310-98F0-46F5-B393-B53FE813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217D1AD1-3725-4414-8183-EEB3BEEC2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0F4E7718-3F32-4D85-BFFA-48E3ECA89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FBCC8B35-4735-4FAE-83F5-A02EA423D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C4B30FF1-0910-46E6-AFF6-E4961D09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7F2954F5-2108-4ABD-A24E-F74C13F6E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C04E6C8B-686F-4D04-8AB6-FDD5F0D21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4">
              <a:extLst>
                <a:ext uri="{FF2B5EF4-FFF2-40B4-BE49-F238E27FC236}">
                  <a16:creationId xmlns:a16="http://schemas.microsoft.com/office/drawing/2014/main" id="{10BAF9A2-CD6F-4776-9AF3-E4BA03049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3">
              <a:extLst>
                <a:ext uri="{FF2B5EF4-FFF2-40B4-BE49-F238E27FC236}">
                  <a16:creationId xmlns:a16="http://schemas.microsoft.com/office/drawing/2014/main" id="{D415E134-1345-4F21-8421-748DD216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4">
              <a:extLst>
                <a:ext uri="{FF2B5EF4-FFF2-40B4-BE49-F238E27FC236}">
                  <a16:creationId xmlns:a16="http://schemas.microsoft.com/office/drawing/2014/main" id="{AA5D0723-1BAA-4162-B7E3-056ED6D7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5">
              <a:extLst>
                <a:ext uri="{FF2B5EF4-FFF2-40B4-BE49-F238E27FC236}">
                  <a16:creationId xmlns:a16="http://schemas.microsoft.com/office/drawing/2014/main" id="{D048068D-CA13-4CD7-943A-009B95397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7">
              <a:extLst>
                <a:ext uri="{FF2B5EF4-FFF2-40B4-BE49-F238E27FC236}">
                  <a16:creationId xmlns:a16="http://schemas.microsoft.com/office/drawing/2014/main" id="{068D4B27-0BF1-400E-9964-B26A386AC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8">
              <a:extLst>
                <a:ext uri="{FF2B5EF4-FFF2-40B4-BE49-F238E27FC236}">
                  <a16:creationId xmlns:a16="http://schemas.microsoft.com/office/drawing/2014/main" id="{455B7DE3-AB2D-4A18-BC04-EF63A4B76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9">
              <a:extLst>
                <a:ext uri="{FF2B5EF4-FFF2-40B4-BE49-F238E27FC236}">
                  <a16:creationId xmlns:a16="http://schemas.microsoft.com/office/drawing/2014/main" id="{289497F9-B1AF-42C6-8CBF-A49F1D011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0">
              <a:extLst>
                <a:ext uri="{FF2B5EF4-FFF2-40B4-BE49-F238E27FC236}">
                  <a16:creationId xmlns:a16="http://schemas.microsoft.com/office/drawing/2014/main" id="{B3BEEF68-0834-4687-8870-32685B9B0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1">
              <a:extLst>
                <a:ext uri="{FF2B5EF4-FFF2-40B4-BE49-F238E27FC236}">
                  <a16:creationId xmlns:a16="http://schemas.microsoft.com/office/drawing/2014/main" id="{2DB9B048-681B-4EFF-AB70-171E90A52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25">
              <a:extLst>
                <a:ext uri="{FF2B5EF4-FFF2-40B4-BE49-F238E27FC236}">
                  <a16:creationId xmlns:a16="http://schemas.microsoft.com/office/drawing/2014/main" id="{90A169D0-AA68-4DAE-8165-E3DF29C79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26">
              <a:extLst>
                <a:ext uri="{FF2B5EF4-FFF2-40B4-BE49-F238E27FC236}">
                  <a16:creationId xmlns:a16="http://schemas.microsoft.com/office/drawing/2014/main" id="{05E7C7DE-A9F3-4D74-A681-F87F5FE55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27">
              <a:extLst>
                <a:ext uri="{FF2B5EF4-FFF2-40B4-BE49-F238E27FC236}">
                  <a16:creationId xmlns:a16="http://schemas.microsoft.com/office/drawing/2014/main" id="{5AF37E39-3221-4084-868E-65A46F47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28">
              <a:extLst>
                <a:ext uri="{FF2B5EF4-FFF2-40B4-BE49-F238E27FC236}">
                  <a16:creationId xmlns:a16="http://schemas.microsoft.com/office/drawing/2014/main" id="{81A10553-C134-48E3-9B84-2AB02251B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29">
              <a:extLst>
                <a:ext uri="{FF2B5EF4-FFF2-40B4-BE49-F238E27FC236}">
                  <a16:creationId xmlns:a16="http://schemas.microsoft.com/office/drawing/2014/main" id="{DC1E1F3E-F467-4758-B976-577BDD7DB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33">
              <a:extLst>
                <a:ext uri="{FF2B5EF4-FFF2-40B4-BE49-F238E27FC236}">
                  <a16:creationId xmlns:a16="http://schemas.microsoft.com/office/drawing/2014/main" id="{03D0FA4E-032B-48EF-A0E5-A823C0D1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6">
              <a:extLst>
                <a:ext uri="{FF2B5EF4-FFF2-40B4-BE49-F238E27FC236}">
                  <a16:creationId xmlns:a16="http://schemas.microsoft.com/office/drawing/2014/main" id="{BC1ADF4D-56F0-4C46-964E-69101E0BB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37">
              <a:extLst>
                <a:ext uri="{FF2B5EF4-FFF2-40B4-BE49-F238E27FC236}">
                  <a16:creationId xmlns:a16="http://schemas.microsoft.com/office/drawing/2014/main" id="{6ECF14C9-F70F-447C-99DE-2009DEA93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38">
              <a:extLst>
                <a:ext uri="{FF2B5EF4-FFF2-40B4-BE49-F238E27FC236}">
                  <a16:creationId xmlns:a16="http://schemas.microsoft.com/office/drawing/2014/main" id="{D14326C6-C1D6-4EA4-82F1-F32E4E1A6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39">
              <a:extLst>
                <a:ext uri="{FF2B5EF4-FFF2-40B4-BE49-F238E27FC236}">
                  <a16:creationId xmlns:a16="http://schemas.microsoft.com/office/drawing/2014/main" id="{197E556A-2E89-43CE-BD99-2205792D0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40">
              <a:extLst>
                <a:ext uri="{FF2B5EF4-FFF2-40B4-BE49-F238E27FC236}">
                  <a16:creationId xmlns:a16="http://schemas.microsoft.com/office/drawing/2014/main" id="{E44DE611-A886-423D-A5C0-1F2ECB4CC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42">
              <a:extLst>
                <a:ext uri="{FF2B5EF4-FFF2-40B4-BE49-F238E27FC236}">
                  <a16:creationId xmlns:a16="http://schemas.microsoft.com/office/drawing/2014/main" id="{754BD625-CD16-4A83-8CDE-A950CB5AC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43">
              <a:extLst>
                <a:ext uri="{FF2B5EF4-FFF2-40B4-BE49-F238E27FC236}">
                  <a16:creationId xmlns:a16="http://schemas.microsoft.com/office/drawing/2014/main" id="{41C9C3F3-64DB-432E-B2D2-9F76E4442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44">
              <a:extLst>
                <a:ext uri="{FF2B5EF4-FFF2-40B4-BE49-F238E27FC236}">
                  <a16:creationId xmlns:a16="http://schemas.microsoft.com/office/drawing/2014/main" id="{1390F857-B236-4225-B027-B9643B21C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5">
              <a:extLst>
                <a:ext uri="{FF2B5EF4-FFF2-40B4-BE49-F238E27FC236}">
                  <a16:creationId xmlns:a16="http://schemas.microsoft.com/office/drawing/2014/main" id="{1C4B7A84-02B0-4D88-A5ED-ABF4A8C91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330275EF-5A0E-4B6D-BBBE-D82D36E7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8">
              <a:extLst>
                <a:ext uri="{FF2B5EF4-FFF2-40B4-BE49-F238E27FC236}">
                  <a16:creationId xmlns:a16="http://schemas.microsoft.com/office/drawing/2014/main" id="{89279F2D-6C26-4073-A862-961D288FE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6">
              <a:extLst>
                <a:ext uri="{FF2B5EF4-FFF2-40B4-BE49-F238E27FC236}">
                  <a16:creationId xmlns:a16="http://schemas.microsoft.com/office/drawing/2014/main" id="{D7CB0DB0-9402-4078-A557-1602C8E06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0">
              <a:extLst>
                <a:ext uri="{FF2B5EF4-FFF2-40B4-BE49-F238E27FC236}">
                  <a16:creationId xmlns:a16="http://schemas.microsoft.com/office/drawing/2014/main" id="{C6771795-F6C4-45FA-8769-79852FB83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0">
              <a:extLst>
                <a:ext uri="{FF2B5EF4-FFF2-40B4-BE49-F238E27FC236}">
                  <a16:creationId xmlns:a16="http://schemas.microsoft.com/office/drawing/2014/main" id="{2B469636-FB19-46DA-95A7-842BFB9EB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2BF28A88-806A-4130-B3C3-EFF3F93B1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7">
              <a:extLst>
                <a:ext uri="{FF2B5EF4-FFF2-40B4-BE49-F238E27FC236}">
                  <a16:creationId xmlns:a16="http://schemas.microsoft.com/office/drawing/2014/main" id="{010CB668-45A8-461C-AC64-F0C9CC13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id="{BDE7B69B-367E-4BE0-9446-0A4F7B173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5">
              <a:extLst>
                <a:ext uri="{FF2B5EF4-FFF2-40B4-BE49-F238E27FC236}">
                  <a16:creationId xmlns:a16="http://schemas.microsoft.com/office/drawing/2014/main" id="{21D5D32C-B632-4B99-A709-DB93F8D26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6">
              <a:extLst>
                <a:ext uri="{FF2B5EF4-FFF2-40B4-BE49-F238E27FC236}">
                  <a16:creationId xmlns:a16="http://schemas.microsoft.com/office/drawing/2014/main" id="{194309C6-2BA2-4307-98E0-7B9DA1D67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7">
              <a:extLst>
                <a:ext uri="{FF2B5EF4-FFF2-40B4-BE49-F238E27FC236}">
                  <a16:creationId xmlns:a16="http://schemas.microsoft.com/office/drawing/2014/main" id="{3A16AA67-B7BC-4B73-8707-295CB511D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8">
              <a:extLst>
                <a:ext uri="{FF2B5EF4-FFF2-40B4-BE49-F238E27FC236}">
                  <a16:creationId xmlns:a16="http://schemas.microsoft.com/office/drawing/2014/main" id="{FE89092C-7EB3-480F-814E-E367C1052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09">
              <a:extLst>
                <a:ext uri="{FF2B5EF4-FFF2-40B4-BE49-F238E27FC236}">
                  <a16:creationId xmlns:a16="http://schemas.microsoft.com/office/drawing/2014/main" id="{D6722B08-C8AE-44B2-BBD9-665554744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0">
              <a:extLst>
                <a:ext uri="{FF2B5EF4-FFF2-40B4-BE49-F238E27FC236}">
                  <a16:creationId xmlns:a16="http://schemas.microsoft.com/office/drawing/2014/main" id="{A722F580-4ADA-4C34-B1D7-C62D82DC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1">
              <a:extLst>
                <a:ext uri="{FF2B5EF4-FFF2-40B4-BE49-F238E27FC236}">
                  <a16:creationId xmlns:a16="http://schemas.microsoft.com/office/drawing/2014/main" id="{D4EC624E-E730-4AA9-85C3-5C7ABB128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2">
              <a:extLst>
                <a:ext uri="{FF2B5EF4-FFF2-40B4-BE49-F238E27FC236}">
                  <a16:creationId xmlns:a16="http://schemas.microsoft.com/office/drawing/2014/main" id="{C3ADFC99-18E3-4B65-89DE-E34B3AE76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684F0ADE-99A7-4C57-87D4-191EB89DB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0">
              <a:extLst>
                <a:ext uri="{FF2B5EF4-FFF2-40B4-BE49-F238E27FC236}">
                  <a16:creationId xmlns:a16="http://schemas.microsoft.com/office/drawing/2014/main" id="{8EDFBD7A-AEB1-46D8-A396-238CF9C83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1">
              <a:extLst>
                <a:ext uri="{FF2B5EF4-FFF2-40B4-BE49-F238E27FC236}">
                  <a16:creationId xmlns:a16="http://schemas.microsoft.com/office/drawing/2014/main" id="{1256AA86-187A-4418-817B-E9951691E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2">
              <a:extLst>
                <a:ext uri="{FF2B5EF4-FFF2-40B4-BE49-F238E27FC236}">
                  <a16:creationId xmlns:a16="http://schemas.microsoft.com/office/drawing/2014/main" id="{71C7BDEE-3368-405B-A9FE-78C037D62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4">
              <a:extLst>
                <a:ext uri="{FF2B5EF4-FFF2-40B4-BE49-F238E27FC236}">
                  <a16:creationId xmlns:a16="http://schemas.microsoft.com/office/drawing/2014/main" id="{71D5D74E-B116-4B1C-B5D6-BCE5F157A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5">
              <a:extLst>
                <a:ext uri="{FF2B5EF4-FFF2-40B4-BE49-F238E27FC236}">
                  <a16:creationId xmlns:a16="http://schemas.microsoft.com/office/drawing/2014/main" id="{F694A9C2-DCD8-46FF-A8EB-F3266CA00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1">
              <a:extLst>
                <a:ext uri="{FF2B5EF4-FFF2-40B4-BE49-F238E27FC236}">
                  <a16:creationId xmlns:a16="http://schemas.microsoft.com/office/drawing/2014/main" id="{70CB0527-EC2D-438E-9E10-A32CE88EE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1">
              <a:extLst>
                <a:ext uri="{FF2B5EF4-FFF2-40B4-BE49-F238E27FC236}">
                  <a16:creationId xmlns:a16="http://schemas.microsoft.com/office/drawing/2014/main" id="{09E2E2EE-9391-4640-B617-E61E36D79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2">
              <a:extLst>
                <a:ext uri="{FF2B5EF4-FFF2-40B4-BE49-F238E27FC236}">
                  <a16:creationId xmlns:a16="http://schemas.microsoft.com/office/drawing/2014/main" id="{F6C74780-E54C-4F01-8817-E88C1A026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3">
              <a:extLst>
                <a:ext uri="{FF2B5EF4-FFF2-40B4-BE49-F238E27FC236}">
                  <a16:creationId xmlns:a16="http://schemas.microsoft.com/office/drawing/2014/main" id="{E81DA337-C163-4334-A336-EEAC36B8A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4">
              <a:extLst>
                <a:ext uri="{FF2B5EF4-FFF2-40B4-BE49-F238E27FC236}">
                  <a16:creationId xmlns:a16="http://schemas.microsoft.com/office/drawing/2014/main" id="{1BD75615-18EA-4194-9909-20DBA16D9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95">
              <a:extLst>
                <a:ext uri="{FF2B5EF4-FFF2-40B4-BE49-F238E27FC236}">
                  <a16:creationId xmlns:a16="http://schemas.microsoft.com/office/drawing/2014/main" id="{644885FB-42A8-4DD8-87CC-C9F3ECD2F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96">
              <a:extLst>
                <a:ext uri="{FF2B5EF4-FFF2-40B4-BE49-F238E27FC236}">
                  <a16:creationId xmlns:a16="http://schemas.microsoft.com/office/drawing/2014/main" id="{62076C0B-C9A8-4554-AF88-67AB70A40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97">
              <a:extLst>
                <a:ext uri="{FF2B5EF4-FFF2-40B4-BE49-F238E27FC236}">
                  <a16:creationId xmlns:a16="http://schemas.microsoft.com/office/drawing/2014/main" id="{D6489AB3-23D4-4F3A-8630-9CBDF3B5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8">
              <a:extLst>
                <a:ext uri="{FF2B5EF4-FFF2-40B4-BE49-F238E27FC236}">
                  <a16:creationId xmlns:a16="http://schemas.microsoft.com/office/drawing/2014/main" id="{63C51221-1C4A-4B4B-A5BB-8A31B55B5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9">
              <a:extLst>
                <a:ext uri="{FF2B5EF4-FFF2-40B4-BE49-F238E27FC236}">
                  <a16:creationId xmlns:a16="http://schemas.microsoft.com/office/drawing/2014/main" id="{DA6B3103-8795-4697-B78B-ECED04566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0">
              <a:extLst>
                <a:ext uri="{FF2B5EF4-FFF2-40B4-BE49-F238E27FC236}">
                  <a16:creationId xmlns:a16="http://schemas.microsoft.com/office/drawing/2014/main" id="{EDD27A2C-EA68-4F04-9CC9-2BDAB6C83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01">
              <a:extLst>
                <a:ext uri="{FF2B5EF4-FFF2-40B4-BE49-F238E27FC236}">
                  <a16:creationId xmlns:a16="http://schemas.microsoft.com/office/drawing/2014/main" id="{604EB33C-4D2E-4BC7-B61B-ADDB4211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04">
              <a:extLst>
                <a:ext uri="{FF2B5EF4-FFF2-40B4-BE49-F238E27FC236}">
                  <a16:creationId xmlns:a16="http://schemas.microsoft.com/office/drawing/2014/main" id="{806B2919-8564-4E06-90A2-DAD6B498A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13">
              <a:extLst>
                <a:ext uri="{FF2B5EF4-FFF2-40B4-BE49-F238E27FC236}">
                  <a16:creationId xmlns:a16="http://schemas.microsoft.com/office/drawing/2014/main" id="{BD5A77B4-F974-4634-98A4-0541B48A3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14">
              <a:extLst>
                <a:ext uri="{FF2B5EF4-FFF2-40B4-BE49-F238E27FC236}">
                  <a16:creationId xmlns:a16="http://schemas.microsoft.com/office/drawing/2014/main" id="{DC7D28F0-8D52-45AE-A71E-6070CE466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15">
              <a:extLst>
                <a:ext uri="{FF2B5EF4-FFF2-40B4-BE49-F238E27FC236}">
                  <a16:creationId xmlns:a16="http://schemas.microsoft.com/office/drawing/2014/main" id="{25F2541B-2337-4AB5-8C4E-50DE1B05A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0">
              <a:extLst>
                <a:ext uri="{FF2B5EF4-FFF2-40B4-BE49-F238E27FC236}">
                  <a16:creationId xmlns:a16="http://schemas.microsoft.com/office/drawing/2014/main" id="{B44AF91B-7B04-4A22-B132-A05A1B81A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21">
              <a:extLst>
                <a:ext uri="{FF2B5EF4-FFF2-40B4-BE49-F238E27FC236}">
                  <a16:creationId xmlns:a16="http://schemas.microsoft.com/office/drawing/2014/main" id="{EDFA9B58-9A74-4CE3-BDF2-26DE1E0FC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25">
              <a:extLst>
                <a:ext uri="{FF2B5EF4-FFF2-40B4-BE49-F238E27FC236}">
                  <a16:creationId xmlns:a16="http://schemas.microsoft.com/office/drawing/2014/main" id="{2472B6DF-1103-49A6-A5DE-D56DA321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26">
              <a:extLst>
                <a:ext uri="{FF2B5EF4-FFF2-40B4-BE49-F238E27FC236}">
                  <a16:creationId xmlns:a16="http://schemas.microsoft.com/office/drawing/2014/main" id="{AB0D81D7-1DB5-4393-99A6-8305F9744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27">
              <a:extLst>
                <a:ext uri="{FF2B5EF4-FFF2-40B4-BE49-F238E27FC236}">
                  <a16:creationId xmlns:a16="http://schemas.microsoft.com/office/drawing/2014/main" id="{3041DDAD-745C-4DB5-987E-A8E24955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28">
              <a:extLst>
                <a:ext uri="{FF2B5EF4-FFF2-40B4-BE49-F238E27FC236}">
                  <a16:creationId xmlns:a16="http://schemas.microsoft.com/office/drawing/2014/main" id="{814820EC-8307-4B32-90A3-F7E61BB9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29">
              <a:extLst>
                <a:ext uri="{FF2B5EF4-FFF2-40B4-BE49-F238E27FC236}">
                  <a16:creationId xmlns:a16="http://schemas.microsoft.com/office/drawing/2014/main" id="{CDC19318-5FA6-40A2-9E85-A51B8C9E9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3">
              <a:extLst>
                <a:ext uri="{FF2B5EF4-FFF2-40B4-BE49-F238E27FC236}">
                  <a16:creationId xmlns:a16="http://schemas.microsoft.com/office/drawing/2014/main" id="{118F6E67-3B01-43B0-8395-DD35B93A3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6">
              <a:extLst>
                <a:ext uri="{FF2B5EF4-FFF2-40B4-BE49-F238E27FC236}">
                  <a16:creationId xmlns:a16="http://schemas.microsoft.com/office/drawing/2014/main" id="{1E6EBF50-E367-4CB2-98EF-26AD817D5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37">
              <a:extLst>
                <a:ext uri="{FF2B5EF4-FFF2-40B4-BE49-F238E27FC236}">
                  <a16:creationId xmlns:a16="http://schemas.microsoft.com/office/drawing/2014/main" id="{491003B5-6D65-4F44-B8BB-A0B0D9C75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8">
              <a:extLst>
                <a:ext uri="{FF2B5EF4-FFF2-40B4-BE49-F238E27FC236}">
                  <a16:creationId xmlns:a16="http://schemas.microsoft.com/office/drawing/2014/main" id="{D84F2249-D353-4670-BE46-2FACEFC54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40">
              <a:extLst>
                <a:ext uri="{FF2B5EF4-FFF2-40B4-BE49-F238E27FC236}">
                  <a16:creationId xmlns:a16="http://schemas.microsoft.com/office/drawing/2014/main" id="{30848E6B-131B-4CA9-B2EB-149B92D5A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2">
              <a:extLst>
                <a:ext uri="{FF2B5EF4-FFF2-40B4-BE49-F238E27FC236}">
                  <a16:creationId xmlns:a16="http://schemas.microsoft.com/office/drawing/2014/main" id="{9FF5D99B-F67A-4939-90B6-DF9E98409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25">
              <a:extLst>
                <a:ext uri="{FF2B5EF4-FFF2-40B4-BE49-F238E27FC236}">
                  <a16:creationId xmlns:a16="http://schemas.microsoft.com/office/drawing/2014/main" id="{815AB553-92A8-4D1E-A957-02B49A729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37">
              <a:extLst>
                <a:ext uri="{FF2B5EF4-FFF2-40B4-BE49-F238E27FC236}">
                  <a16:creationId xmlns:a16="http://schemas.microsoft.com/office/drawing/2014/main" id="{555013C1-46AB-4636-BEAC-A0DB55339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71629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CEFE6-4B4E-16DE-4EE2-5132A61B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5 </a:t>
            </a:r>
            <a:r>
              <a:rPr lang="cs-CZ" sz="5400" dirty="0" err="1"/>
              <a:t>mins</a:t>
            </a:r>
            <a:r>
              <a:rPr lang="cs-CZ" sz="5400" dirty="0"/>
              <a:t> test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E977F2-E541-59A5-F660-3A0ED1C68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F60E20-A358-6383-FEB5-28376D8703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/>
              <a:t>MÍT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ZVONIT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BOJOVAT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POTOPIT SE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JÍST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EFBF84E-E466-0371-9F58-807C973FE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F082DDE-4060-58A4-89B9-0E5E92DDCD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Black pen against a sheet with shaded numbers">
            <a:extLst>
              <a:ext uri="{FF2B5EF4-FFF2-40B4-BE49-F238E27FC236}">
                <a16:creationId xmlns:a16="http://schemas.microsoft.com/office/drawing/2014/main" id="{23E60FC1-EF13-0A75-3F9A-6B046F0E3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1" r="23041"/>
          <a:stretch/>
        </p:blipFill>
        <p:spPr>
          <a:xfrm>
            <a:off x="9995100" y="1"/>
            <a:ext cx="2196900" cy="271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346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AC057-96CF-41F4-A91C-E63954F5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5 mins test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DB61B03-0CC2-4A72-C5B8-63A267BB1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z="3200" dirty="0"/>
              <a:t>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FF857C-86A9-4F93-9785-28BF64D95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1"/>
            <a:ext cx="4872133" cy="40765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cs-CZ" sz="2400" dirty="0"/>
              <a:t>bolavý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druh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prohlížení památek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zvon</a:t>
            </a:r>
          </a:p>
          <a:p>
            <a:pPr>
              <a:lnSpc>
                <a:spcPct val="140000"/>
              </a:lnSpc>
            </a:pPr>
            <a:endParaRPr lang="cs-CZ" sz="2400" dirty="0"/>
          </a:p>
          <a:p>
            <a:pPr>
              <a:lnSpc>
                <a:spcPct val="140000"/>
              </a:lnSpc>
            </a:pPr>
            <a:r>
              <a:rPr lang="cs-CZ" sz="2400" dirty="0"/>
              <a:t>ŘÍDIT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LEŽET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79D739D-2EBC-ED93-A209-A3BEB8687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sz="3200" dirty="0"/>
              <a:t>B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673BFDD-4211-1BC6-C36B-443958B93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407659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cs-CZ" sz="2400" dirty="0"/>
              <a:t>návštěva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úžasný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okružní cesta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vlajkový stožár</a:t>
            </a:r>
          </a:p>
          <a:p>
            <a:pPr>
              <a:lnSpc>
                <a:spcPct val="140000"/>
              </a:lnSpc>
            </a:pPr>
            <a:endParaRPr lang="cs-CZ" sz="2400" dirty="0"/>
          </a:p>
          <a:p>
            <a:pPr>
              <a:lnSpc>
                <a:spcPct val="140000"/>
              </a:lnSpc>
            </a:pPr>
            <a:r>
              <a:rPr lang="cs-CZ" sz="2400" dirty="0"/>
              <a:t>PŘINÉST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DĚLAT, VYRÁBĚT</a:t>
            </a:r>
          </a:p>
        </p:txBody>
      </p:sp>
      <p:pic>
        <p:nvPicPr>
          <p:cNvPr id="4" name="Picture 3" descr="Black pen against a sheet with shaded numbers">
            <a:extLst>
              <a:ext uri="{FF2B5EF4-FFF2-40B4-BE49-F238E27FC236}">
                <a16:creationId xmlns:a16="http://schemas.microsoft.com/office/drawing/2014/main" id="{A1076DC1-CCAC-01B6-641B-E2CD02FA7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1" r="23041"/>
          <a:stretch/>
        </p:blipFill>
        <p:spPr>
          <a:xfrm>
            <a:off x="9685176" y="1"/>
            <a:ext cx="2506824" cy="31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3133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97D25-3D98-4690-9E3D-C65732E5D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C634FA-4936-4EA7-9BFB-F34843C0F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283"/>
            <a:ext cx="12192000" cy="1864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402051"/>
            <a:ext cx="10492667" cy="1312027"/>
          </a:xfrm>
        </p:spPr>
        <p:txBody>
          <a:bodyPr>
            <a:normAutofit/>
          </a:bodyPr>
          <a:lstStyle/>
          <a:p>
            <a:r>
              <a:rPr lang="cs-CZ" sz="5400" b="1" i="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WARM-UP!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2" y="2371813"/>
            <a:ext cx="3917194" cy="3280174"/>
          </a:xfrm>
        </p:spPr>
        <p:txBody>
          <a:bodyPr>
            <a:normAutofit/>
          </a:bodyPr>
          <a:lstStyle/>
          <a:p>
            <a:r>
              <a:rPr lang="cs-CZ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https://www.flippity.net/fc.php?k=1z63kMWGQGnkm-JcfFqaF3GquTkJiRWsHoIRk8IuYLCY</a:t>
            </a:r>
            <a:endParaRPr lang="cs-CZ" sz="1600" dirty="0"/>
          </a:p>
          <a:p>
            <a:endParaRPr lang="cs-CZ" sz="1600" dirty="0"/>
          </a:p>
        </p:txBody>
      </p:sp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33" y="2069257"/>
            <a:ext cx="6142269" cy="340281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A3B735-54E2-4D95-A245-5BA856818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51" y="5916267"/>
            <a:ext cx="12062645" cy="539682"/>
            <a:chOff x="50951" y="5916267"/>
            <a:chExt cx="12062645" cy="539682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AA7D8B6-D845-468C-AEEA-041E24C00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74587" y="6001132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11769E07-4D97-44F0-925C-A14602491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9334" y="5964936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E4A2189D-5B4E-42D2-B6E0-2A2CFBDA1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59830" y="6286449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66FD54A5-B674-4D17-A65B-944971C78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9871" y="620636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0">
              <a:extLst>
                <a:ext uri="{FF2B5EF4-FFF2-40B4-BE49-F238E27FC236}">
                  <a16:creationId xmlns:a16="http://schemas.microsoft.com/office/drawing/2014/main" id="{B54F4C78-F4CD-4D0F-B253-88D228F6A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3557" y="5938924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1">
              <a:extLst>
                <a:ext uri="{FF2B5EF4-FFF2-40B4-BE49-F238E27FC236}">
                  <a16:creationId xmlns:a16="http://schemas.microsoft.com/office/drawing/2014/main" id="{FFFF9C25-70A8-42C2-A7DE-574D066DF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4487" y="59252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2">
              <a:extLst>
                <a:ext uri="{FF2B5EF4-FFF2-40B4-BE49-F238E27FC236}">
                  <a16:creationId xmlns:a16="http://schemas.microsoft.com/office/drawing/2014/main" id="{E98277E5-59FD-41F1-82B6-91AE3F11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7629" y="593421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3">
              <a:extLst>
                <a:ext uri="{FF2B5EF4-FFF2-40B4-BE49-F238E27FC236}">
                  <a16:creationId xmlns:a16="http://schemas.microsoft.com/office/drawing/2014/main" id="{14EBCE55-C6D3-4D3C-9F20-C4BD18A1C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5577" y="591626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9">
              <a:extLst>
                <a:ext uri="{FF2B5EF4-FFF2-40B4-BE49-F238E27FC236}">
                  <a16:creationId xmlns:a16="http://schemas.microsoft.com/office/drawing/2014/main" id="{5D5866ED-D858-4C92-BA1D-48FAF7833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839" y="593357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E87100F3-948D-4243-84CB-29EF2A39B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6124" y="600113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5">
              <a:extLst>
                <a:ext uri="{FF2B5EF4-FFF2-40B4-BE49-F238E27FC236}">
                  <a16:creationId xmlns:a16="http://schemas.microsoft.com/office/drawing/2014/main" id="{D6649540-9040-4EEE-A0C4-572615E2A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7089" y="617657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7">
              <a:extLst>
                <a:ext uri="{FF2B5EF4-FFF2-40B4-BE49-F238E27FC236}">
                  <a16:creationId xmlns:a16="http://schemas.microsoft.com/office/drawing/2014/main" id="{3A896369-1B66-4309-8586-65CA1CD10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1801" y="620024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8">
              <a:extLst>
                <a:ext uri="{FF2B5EF4-FFF2-40B4-BE49-F238E27FC236}">
                  <a16:creationId xmlns:a16="http://schemas.microsoft.com/office/drawing/2014/main" id="{496CEF3A-A9D0-4437-A1DB-411327542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527" y="620024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9">
              <a:extLst>
                <a:ext uri="{FF2B5EF4-FFF2-40B4-BE49-F238E27FC236}">
                  <a16:creationId xmlns:a16="http://schemas.microsoft.com/office/drawing/2014/main" id="{34CCF3A1-3274-4DB2-B7EF-219D0A5C8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4654" y="620350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9A605FE2-6A58-494D-927A-B82AEC891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5893" y="621574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E1B36634-086A-4A82-8CAF-8110ECE64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065" y="59661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2">
              <a:extLst>
                <a:ext uri="{FF2B5EF4-FFF2-40B4-BE49-F238E27FC236}">
                  <a16:creationId xmlns:a16="http://schemas.microsoft.com/office/drawing/2014/main" id="{543B9DA6-0A96-4903-B621-240744036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05488" y="6316001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2">
              <a:extLst>
                <a:ext uri="{FF2B5EF4-FFF2-40B4-BE49-F238E27FC236}">
                  <a16:creationId xmlns:a16="http://schemas.microsoft.com/office/drawing/2014/main" id="{42763548-E8B0-4544-84B5-7B889ED77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99497" y="59510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1A45674C-6A86-4F7E-AE7E-6E5B851E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10552" y="59727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id="{242E34B3-4E6E-4B6D-BBF4-4ECFB6D2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50483" y="596575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5">
              <a:extLst>
                <a:ext uri="{FF2B5EF4-FFF2-40B4-BE49-F238E27FC236}">
                  <a16:creationId xmlns:a16="http://schemas.microsoft.com/office/drawing/2014/main" id="{8F84DCA9-8C6F-4F39-8103-2B8FA8EE3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91864" y="598370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6">
              <a:extLst>
                <a:ext uri="{FF2B5EF4-FFF2-40B4-BE49-F238E27FC236}">
                  <a16:creationId xmlns:a16="http://schemas.microsoft.com/office/drawing/2014/main" id="{54980C00-FBE5-4175-B3B9-6087A03AE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49748" y="597472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7">
              <a:extLst>
                <a:ext uri="{FF2B5EF4-FFF2-40B4-BE49-F238E27FC236}">
                  <a16:creationId xmlns:a16="http://schemas.microsoft.com/office/drawing/2014/main" id="{056A1AA1-39CA-4F27-90E5-6C61700B8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55742" y="5977993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8">
              <a:extLst>
                <a:ext uri="{FF2B5EF4-FFF2-40B4-BE49-F238E27FC236}">
                  <a16:creationId xmlns:a16="http://schemas.microsoft.com/office/drawing/2014/main" id="{FBAB5483-5590-4051-98D4-6AE210CF2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125" y="596901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9">
              <a:extLst>
                <a:ext uri="{FF2B5EF4-FFF2-40B4-BE49-F238E27FC236}">
                  <a16:creationId xmlns:a16="http://schemas.microsoft.com/office/drawing/2014/main" id="{66DCC39E-7F5C-4041-BDE1-D661699B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25347" y="598125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0">
              <a:extLst>
                <a:ext uri="{FF2B5EF4-FFF2-40B4-BE49-F238E27FC236}">
                  <a16:creationId xmlns:a16="http://schemas.microsoft.com/office/drawing/2014/main" id="{FAD30A9E-4601-4025-9567-23015EF0F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05784" y="604164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BD8A0A08-4CB0-45A8-A312-F69FED6A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0734" y="598696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2">
              <a:extLst>
                <a:ext uri="{FF2B5EF4-FFF2-40B4-BE49-F238E27FC236}">
                  <a16:creationId xmlns:a16="http://schemas.microsoft.com/office/drawing/2014/main" id="{D56B6120-B694-4D67-AE19-BFD713EAE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3875" y="599023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3">
              <a:extLst>
                <a:ext uri="{FF2B5EF4-FFF2-40B4-BE49-F238E27FC236}">
                  <a16:creationId xmlns:a16="http://schemas.microsoft.com/office/drawing/2014/main" id="{5FC2F0B0-76D3-4103-A460-73572B5DC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75850" y="5993497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4">
              <a:extLst>
                <a:ext uri="{FF2B5EF4-FFF2-40B4-BE49-F238E27FC236}">
                  <a16:creationId xmlns:a16="http://schemas.microsoft.com/office/drawing/2014/main" id="{9F31AF69-9EF8-4598-AC0D-40824CAED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66519" y="599921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5">
              <a:extLst>
                <a:ext uri="{FF2B5EF4-FFF2-40B4-BE49-F238E27FC236}">
                  <a16:creationId xmlns:a16="http://schemas.microsoft.com/office/drawing/2014/main" id="{BABFA31C-08A2-4A84-BC24-57620041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4129" y="592984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7">
              <a:extLst>
                <a:ext uri="{FF2B5EF4-FFF2-40B4-BE49-F238E27FC236}">
                  <a16:creationId xmlns:a16="http://schemas.microsoft.com/office/drawing/2014/main" id="{2E14A454-CFDC-469D-AAC8-0AECD3436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55260" y="601471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5">
              <a:extLst>
                <a:ext uri="{FF2B5EF4-FFF2-40B4-BE49-F238E27FC236}">
                  <a16:creationId xmlns:a16="http://schemas.microsoft.com/office/drawing/2014/main" id="{4F28944F-2222-438F-B8BF-289400FA4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06059" y="6029402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10583A59-F6FC-4383-951E-4DEA803E3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22284" y="604164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id="{01E36E36-80DB-4588-B48C-C10A2CC64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90921" y="604735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1">
              <a:extLst>
                <a:ext uri="{FF2B5EF4-FFF2-40B4-BE49-F238E27FC236}">
                  <a16:creationId xmlns:a16="http://schemas.microsoft.com/office/drawing/2014/main" id="{82340FC1-013D-48B7-B3F7-917F649FA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4593" y="621454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2">
              <a:extLst>
                <a:ext uri="{FF2B5EF4-FFF2-40B4-BE49-F238E27FC236}">
                  <a16:creationId xmlns:a16="http://schemas.microsoft.com/office/drawing/2014/main" id="{2A4816D6-34F0-433A-9ACB-C1D2A52C0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88834" y="622280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3">
              <a:extLst>
                <a:ext uri="{FF2B5EF4-FFF2-40B4-BE49-F238E27FC236}">
                  <a16:creationId xmlns:a16="http://schemas.microsoft.com/office/drawing/2014/main" id="{67942CD3-43C9-4530-9C50-47E288DB5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00129" y="622280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4">
              <a:extLst>
                <a:ext uri="{FF2B5EF4-FFF2-40B4-BE49-F238E27FC236}">
                  <a16:creationId xmlns:a16="http://schemas.microsoft.com/office/drawing/2014/main" id="{11861164-AD4A-41ED-AF99-4972D60EA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88824" y="625054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E2B208F9-EDC1-4C32-9D59-30C273C08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8524" y="62456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id="{7A7C7DA6-7A32-4CCE-AB8E-59036A6C5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95222" y="625952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7">
              <a:extLst>
                <a:ext uri="{FF2B5EF4-FFF2-40B4-BE49-F238E27FC236}">
                  <a16:creationId xmlns:a16="http://schemas.microsoft.com/office/drawing/2014/main" id="{510879FA-373B-43C3-9332-BBE87A6FC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8890" y="626196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8">
              <a:extLst>
                <a:ext uri="{FF2B5EF4-FFF2-40B4-BE49-F238E27FC236}">
                  <a16:creationId xmlns:a16="http://schemas.microsoft.com/office/drawing/2014/main" id="{66AFA0BE-4521-4076-A5AD-FC7031749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70482" y="626196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9">
              <a:extLst>
                <a:ext uri="{FF2B5EF4-FFF2-40B4-BE49-F238E27FC236}">
                  <a16:creationId xmlns:a16="http://schemas.microsoft.com/office/drawing/2014/main" id="{0598DD74-9791-420B-B5ED-355B654B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39874" y="62607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0">
              <a:extLst>
                <a:ext uri="{FF2B5EF4-FFF2-40B4-BE49-F238E27FC236}">
                  <a16:creationId xmlns:a16="http://schemas.microsoft.com/office/drawing/2014/main" id="{038F7AA7-B635-4496-AD3E-A234340BD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6015" y="626196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1">
              <a:extLst>
                <a:ext uri="{FF2B5EF4-FFF2-40B4-BE49-F238E27FC236}">
                  <a16:creationId xmlns:a16="http://schemas.microsoft.com/office/drawing/2014/main" id="{5E017948-9D66-4417-8B88-4BD1532AC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13228" y="626849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2">
              <a:extLst>
                <a:ext uri="{FF2B5EF4-FFF2-40B4-BE49-F238E27FC236}">
                  <a16:creationId xmlns:a16="http://schemas.microsoft.com/office/drawing/2014/main" id="{AB333295-A36E-46DB-82A5-E78E0498D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91006" y="627176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3">
              <a:extLst>
                <a:ext uri="{FF2B5EF4-FFF2-40B4-BE49-F238E27FC236}">
                  <a16:creationId xmlns:a16="http://schemas.microsoft.com/office/drawing/2014/main" id="{D10C99A3-BB78-4269-87D4-8287B8363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3313" y="627747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4">
              <a:extLst>
                <a:ext uri="{FF2B5EF4-FFF2-40B4-BE49-F238E27FC236}">
                  <a16:creationId xmlns:a16="http://schemas.microsoft.com/office/drawing/2014/main" id="{856A8AAC-D0EA-4685-9283-E8A01ED70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2579" y="627747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3">
              <a:extLst>
                <a:ext uri="{FF2B5EF4-FFF2-40B4-BE49-F238E27FC236}">
                  <a16:creationId xmlns:a16="http://schemas.microsoft.com/office/drawing/2014/main" id="{EE545004-D464-4D04-B11F-475909042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90800" y="632317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4">
              <a:extLst>
                <a:ext uri="{FF2B5EF4-FFF2-40B4-BE49-F238E27FC236}">
                  <a16:creationId xmlns:a16="http://schemas.microsoft.com/office/drawing/2014/main" id="{50289B97-B071-455F-8540-982742C43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57254" y="632317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5">
              <a:extLst>
                <a:ext uri="{FF2B5EF4-FFF2-40B4-BE49-F238E27FC236}">
                  <a16:creationId xmlns:a16="http://schemas.microsoft.com/office/drawing/2014/main" id="{CEF2EFFE-7947-4C37-8ABD-398F392C0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20108" y="632888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7">
              <a:extLst>
                <a:ext uri="{FF2B5EF4-FFF2-40B4-BE49-F238E27FC236}">
                  <a16:creationId xmlns:a16="http://schemas.microsoft.com/office/drawing/2014/main" id="{E8391CC5-D4B9-4E26-ABCD-D6C4BC235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15345" y="634112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8">
              <a:extLst>
                <a:ext uri="{FF2B5EF4-FFF2-40B4-BE49-F238E27FC236}">
                  <a16:creationId xmlns:a16="http://schemas.microsoft.com/office/drawing/2014/main" id="{71A5B932-E608-49E3-8ED1-4DBAAE919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05534" y="62774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9">
              <a:extLst>
                <a:ext uri="{FF2B5EF4-FFF2-40B4-BE49-F238E27FC236}">
                  <a16:creationId xmlns:a16="http://schemas.microsoft.com/office/drawing/2014/main" id="{EAA3BF46-C387-4232-844F-B2D45C1D2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0731" y="624664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0">
              <a:extLst>
                <a:ext uri="{FF2B5EF4-FFF2-40B4-BE49-F238E27FC236}">
                  <a16:creationId xmlns:a16="http://schemas.microsoft.com/office/drawing/2014/main" id="{AB415331-61BA-49F4-9FFD-39B628481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67614" y="6261967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9">
              <a:extLst>
                <a:ext uri="{FF2B5EF4-FFF2-40B4-BE49-F238E27FC236}">
                  <a16:creationId xmlns:a16="http://schemas.microsoft.com/office/drawing/2014/main" id="{8FF6D6DA-64DD-4D39-931B-9B97E01A3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76945" y="627875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0">
              <a:extLst>
                <a:ext uri="{FF2B5EF4-FFF2-40B4-BE49-F238E27FC236}">
                  <a16:creationId xmlns:a16="http://schemas.microsoft.com/office/drawing/2014/main" id="{2CEBA427-3E6A-48B0-9040-931C62AAC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70631" y="601131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1">
              <a:extLst>
                <a:ext uri="{FF2B5EF4-FFF2-40B4-BE49-F238E27FC236}">
                  <a16:creationId xmlns:a16="http://schemas.microsoft.com/office/drawing/2014/main" id="{65D81449-8208-4635-9339-4C8FE89BB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61561" y="599763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2">
              <a:extLst>
                <a:ext uri="{FF2B5EF4-FFF2-40B4-BE49-F238E27FC236}">
                  <a16:creationId xmlns:a16="http://schemas.microsoft.com/office/drawing/2014/main" id="{954A6F89-BF29-464D-9561-97822F099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34703" y="600661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3">
              <a:extLst>
                <a:ext uri="{FF2B5EF4-FFF2-40B4-BE49-F238E27FC236}">
                  <a16:creationId xmlns:a16="http://schemas.microsoft.com/office/drawing/2014/main" id="{67C81528-252F-43EA-BAC6-ED0A1186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2651" y="5988659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9">
              <a:extLst>
                <a:ext uri="{FF2B5EF4-FFF2-40B4-BE49-F238E27FC236}">
                  <a16:creationId xmlns:a16="http://schemas.microsoft.com/office/drawing/2014/main" id="{D4AAA683-AC21-4857-A7D8-552A3DC9B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9913" y="600596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0">
              <a:extLst>
                <a:ext uri="{FF2B5EF4-FFF2-40B4-BE49-F238E27FC236}">
                  <a16:creationId xmlns:a16="http://schemas.microsoft.com/office/drawing/2014/main" id="{BFD93668-5C98-45C9-BA73-EBDE21510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63198" y="6073524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5">
              <a:extLst>
                <a:ext uri="{FF2B5EF4-FFF2-40B4-BE49-F238E27FC236}">
                  <a16:creationId xmlns:a16="http://schemas.microsoft.com/office/drawing/2014/main" id="{76866F09-A7B0-420E-A8F1-CC0C5CC24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94163" y="6248971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7">
              <a:extLst>
                <a:ext uri="{FF2B5EF4-FFF2-40B4-BE49-F238E27FC236}">
                  <a16:creationId xmlns:a16="http://schemas.microsoft.com/office/drawing/2014/main" id="{9D2D6D19-1C81-46DC-B49C-E7AA0817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68875" y="6272635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8">
              <a:extLst>
                <a:ext uri="{FF2B5EF4-FFF2-40B4-BE49-F238E27FC236}">
                  <a16:creationId xmlns:a16="http://schemas.microsoft.com/office/drawing/2014/main" id="{4AF7B011-7C75-48AD-BBBF-4FE1834A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00601" y="627263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9">
              <a:extLst>
                <a:ext uri="{FF2B5EF4-FFF2-40B4-BE49-F238E27FC236}">
                  <a16:creationId xmlns:a16="http://schemas.microsoft.com/office/drawing/2014/main" id="{305124B5-EFC4-4F14-9182-23A3280A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01728" y="627590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1">
              <a:extLst>
                <a:ext uri="{FF2B5EF4-FFF2-40B4-BE49-F238E27FC236}">
                  <a16:creationId xmlns:a16="http://schemas.microsoft.com/office/drawing/2014/main" id="{45166B1B-FC43-48DA-A810-13BADEF81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2967" y="6288141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2">
              <a:extLst>
                <a:ext uri="{FF2B5EF4-FFF2-40B4-BE49-F238E27FC236}">
                  <a16:creationId xmlns:a16="http://schemas.microsoft.com/office/drawing/2014/main" id="{15846AE5-CF5B-452A-BDBB-ABC69690D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5342" y="59931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2">
              <a:extLst>
                <a:ext uri="{FF2B5EF4-FFF2-40B4-BE49-F238E27FC236}">
                  <a16:creationId xmlns:a16="http://schemas.microsoft.com/office/drawing/2014/main" id="{3DB2496D-CE28-4700-AA6B-FA4E60A94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6571" y="6023456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3">
              <a:extLst>
                <a:ext uri="{FF2B5EF4-FFF2-40B4-BE49-F238E27FC236}">
                  <a16:creationId xmlns:a16="http://schemas.microsoft.com/office/drawing/2014/main" id="{561D8232-C449-46E2-BB87-922BD4DAE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07626" y="6045105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id="{C0352A08-1998-4E8B-9E16-ABE077AF0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47557" y="6038145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5">
              <a:extLst>
                <a:ext uri="{FF2B5EF4-FFF2-40B4-BE49-F238E27FC236}">
                  <a16:creationId xmlns:a16="http://schemas.microsoft.com/office/drawing/2014/main" id="{9FD7260F-CF29-4931-A348-235EFAFB6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88938" y="605609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CCF55F8B-03C0-4AA3-B4A7-2F6C21D34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46822" y="604712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7">
              <a:extLst>
                <a:ext uri="{FF2B5EF4-FFF2-40B4-BE49-F238E27FC236}">
                  <a16:creationId xmlns:a16="http://schemas.microsoft.com/office/drawing/2014/main" id="{2157B0E0-DFE1-40C8-93E2-25059E010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52816" y="605038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id="{90A4BF9D-CDDE-435D-BB05-D240632FE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34199" y="6041408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9">
              <a:extLst>
                <a:ext uri="{FF2B5EF4-FFF2-40B4-BE49-F238E27FC236}">
                  <a16:creationId xmlns:a16="http://schemas.microsoft.com/office/drawing/2014/main" id="{9BDEA0B2-531B-48B0-AB13-4B3451568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22421" y="605365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id="{A8BFB17A-EAE6-4C93-885B-6299466A2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7808" y="605936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2">
              <a:extLst>
                <a:ext uri="{FF2B5EF4-FFF2-40B4-BE49-F238E27FC236}">
                  <a16:creationId xmlns:a16="http://schemas.microsoft.com/office/drawing/2014/main" id="{07A67F34-97BE-480B-A85B-DEAEEB45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70949" y="606262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3">
              <a:extLst>
                <a:ext uri="{FF2B5EF4-FFF2-40B4-BE49-F238E27FC236}">
                  <a16:creationId xmlns:a16="http://schemas.microsoft.com/office/drawing/2014/main" id="{6C4408FA-D405-4819-A9B5-7E4137AEB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72924" y="6065889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id="{83277647-FA05-4345-8145-D5ED7903A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951" y="594780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id="{4386FD15-4921-4493-A215-FEA31801B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01203" y="600223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7">
              <a:extLst>
                <a:ext uri="{FF2B5EF4-FFF2-40B4-BE49-F238E27FC236}">
                  <a16:creationId xmlns:a16="http://schemas.microsoft.com/office/drawing/2014/main" id="{625D89BA-3D96-4949-8D68-AD594D322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2334" y="60871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58041442-9F1D-4E5E-A088-6727B2CF8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87995" y="611974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E732CC8A-1A71-462B-8562-DA75D35B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81667" y="6286940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603E6FD8-AE4D-479C-92F3-A08E54E46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5908" y="629519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61C5ED2E-B41D-4C39-88BE-D67806E6B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97203" y="6295192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474F444C-C4D9-489A-B836-F83ED8070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5898" y="632293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FF589F3A-B301-484D-B5EF-D9E96DE8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35598" y="631804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97E0AEB5-AD04-4BE2-924F-FA1BB8BD6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2296" y="6331913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CE0B2D17-C3F7-4A41-BA4C-1FC311B9D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964" y="6334361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F15034BD-6C17-469B-85AF-148EA0F7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67556" y="6334361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7B6742E3-DB37-4077-8690-AC1A02780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4758" y="6333136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745F2439-5B8E-4E05-866E-896C0F5BE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3089" y="6334360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4CD231E8-DFF5-4403-AFD6-EDB105AF2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8469" y="63408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186F08A0-4B07-4ED4-AA2E-F53E61E77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88080" y="6344153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143F4736-A980-42E1-B7AA-4154BD0FA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72695" y="630205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id="{2B7EF984-B6CC-4990-B9D8-E999A41F9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99653" y="634986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3">
              <a:extLst>
                <a:ext uri="{FF2B5EF4-FFF2-40B4-BE49-F238E27FC236}">
                  <a16:creationId xmlns:a16="http://schemas.microsoft.com/office/drawing/2014/main" id="{701390DA-498F-40EE-B86D-9C1288CCD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7874" y="639556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4">
              <a:extLst>
                <a:ext uri="{FF2B5EF4-FFF2-40B4-BE49-F238E27FC236}">
                  <a16:creationId xmlns:a16="http://schemas.microsoft.com/office/drawing/2014/main" id="{8349FDB4-AF3A-4F35-82C0-1D4092965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4328" y="6395562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5">
              <a:extLst>
                <a:ext uri="{FF2B5EF4-FFF2-40B4-BE49-F238E27FC236}">
                  <a16:creationId xmlns:a16="http://schemas.microsoft.com/office/drawing/2014/main" id="{96A26B04-1F0B-4D75-8922-93B734D7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17182" y="6401275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7">
              <a:extLst>
                <a:ext uri="{FF2B5EF4-FFF2-40B4-BE49-F238E27FC236}">
                  <a16:creationId xmlns:a16="http://schemas.microsoft.com/office/drawing/2014/main" id="{C6200836-2571-4275-B8D2-450E99ED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70586" y="6413516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812570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1B0DAD3-DAD3-4D41-8EF0-B03422E47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/>
          </a:solidFill>
        </p:grpSpPr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729F7DF5-CF56-4F67-9883-903E49BE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B7E65000-B427-4CEF-B2A9-ECA839855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1D82BADA-E191-4C51-A377-7D1EA989D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074E073-07CB-4DD6-BFC8-E9FD63D4A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211152B9-90BD-4804-BCC5-4B0FEEF3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941B26CC-1C9B-4149-9647-3A0E0C9D2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7576EDD8-60BD-4230-9FE5-5302F9120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F68478BC-1899-4718-B999-C7EE2F6F5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B02BAA58-19A0-4BE5-8596-7AF02A91C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ED0FD3ED-A6B2-480A-8B6C-36B492164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46C958D0-B4D1-4E20-87DA-CDF757B56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3E2B5B4A-13C5-4187-BF16-1B0C4EC6D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8B7A471E-57F9-4AC4-B3DE-6A75C2A49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01E6B5E8-B33D-4D70-B30A-823D65538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04BD65AE-3613-409E-859A-F5E47E7ED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6AC52B47-CF30-4905-A913-8016FD7DF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945DD375-89B4-4594-879C-C88E3E07E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4EF2ED92-CD73-4432-B715-54794B6CC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4C080334-01D5-4AEE-B802-115F8FF4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5B2CD9BC-4DF9-4317-9F4F-168D1E48F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id="{9ED340BE-C2EA-4C3D-9E5F-49D0601E2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id="{F83C564A-309A-4BE2-A1B7-CB9000A40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61">
              <a:extLst>
                <a:ext uri="{FF2B5EF4-FFF2-40B4-BE49-F238E27FC236}">
                  <a16:creationId xmlns:a16="http://schemas.microsoft.com/office/drawing/2014/main" id="{6DB3A353-2237-4080-B766-F62A628B3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F97333D1-A657-49E4-BCD3-47476A14C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D848B0DC-182E-4466-BC72-7D1D16380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60CE5FE2-5C67-4168-A845-1851C07B7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FFD9F71E-ACAB-4435-8558-5C891704E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D8F3C4EF-CAB3-477F-9BE6-7AE0EE086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99F3B109-2DD1-4023-AB8C-C4CFFBC1E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AEE61596-3CEF-4CF6-A4FA-226265438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ACA5CDA1-D484-482B-924A-C21EFFB26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8BAD048C-9E22-4DAB-BB3C-8978DFC7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1A2637B3-8C74-4B55-872D-CFE1F1929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C73B0390-BD3E-4AFB-ADF3-676ECF890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35236E6F-9C25-49CE-9078-306D3A5F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46D4BFF5-1B3A-44D0-9720-143617E00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77FD726E-2EB9-4305-BEE5-7C48D51C9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25E6083A-3C52-4763-92A2-1B88843E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CA90BF22-94F7-4D52-8725-FDCE69CE6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998A2F47-3F4E-4065-86CF-B49B258FF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65AF8C00-7E07-4E42-A41A-08417BB0E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E0C04B54-4EF5-4B04-A708-8339062D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C16D1625-1345-49A9-9FAE-3600E0D11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B8817E5F-6964-4B89-9CD1-CD4621B6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952E3586-DC86-4B27-AAC4-D005819D2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22CB13D9-EA0B-45B8-8E8F-3AABBE9D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3755BB78-63DB-4A8C-A113-795862B37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68D97FB6-919C-4D25-A4CE-65C0BB8B4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B7FB8601-BFD8-42A2-BFC8-826DA567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E66A3773-870D-43D8-97C8-9210A0288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5">
              <a:extLst>
                <a:ext uri="{FF2B5EF4-FFF2-40B4-BE49-F238E27FC236}">
                  <a16:creationId xmlns:a16="http://schemas.microsoft.com/office/drawing/2014/main" id="{08736EF7-6BB0-4CA8-B063-CD217FF9B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57EBF709-9E0F-48A1-BCDD-F3C74F1D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251EC588-C357-470F-A194-F4A0C32B7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02592C96-1066-4F6E-9353-4FF1D5ED9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B5016669-96C5-4574-B536-65060BCE9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8">
              <a:extLst>
                <a:ext uri="{FF2B5EF4-FFF2-40B4-BE49-F238E27FC236}">
                  <a16:creationId xmlns:a16="http://schemas.microsoft.com/office/drawing/2014/main" id="{5C697245-37CA-4D12-9F8C-308595014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3776B83C-39DC-4C02-B33B-848604D0A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8EF88DD2-0525-45BD-8FFA-E602F3E00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DA7F81C-A421-4901-947E-FE6003F6D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6413" y="1093539"/>
            <a:ext cx="7809672" cy="46520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C547BB-5A5F-A2C0-AA93-FFD69223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963" y="1540259"/>
            <a:ext cx="6992573" cy="24417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WORKBOOK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7F08B-BD06-B4E5-4AE8-69FFB9F59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6634" y="4382668"/>
            <a:ext cx="5609230" cy="8982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800" cap="all" spc="600" dirty="0"/>
              <a:t>p. 34, ex. 3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8C13245-814C-4683-8CDF-1B390D8E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87044" y="35"/>
            <a:ext cx="740657" cy="6868389"/>
            <a:chOff x="10787044" y="35"/>
            <a:chExt cx="740657" cy="6868389"/>
          </a:xfrm>
        </p:grpSpPr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id="{FCF0A957-E326-423C-BC4A-FF0048973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5740" y="675878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3">
              <a:extLst>
                <a:ext uri="{FF2B5EF4-FFF2-40B4-BE49-F238E27FC236}">
                  <a16:creationId xmlns:a16="http://schemas.microsoft.com/office/drawing/2014/main" id="{0668B27B-170A-428A-AF0D-91FEA7288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6853" y="77391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1">
              <a:extLst>
                <a:ext uri="{FF2B5EF4-FFF2-40B4-BE49-F238E27FC236}">
                  <a16:creationId xmlns:a16="http://schemas.microsoft.com/office/drawing/2014/main" id="{CB64A552-895A-45B8-A3C5-478A680BD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4811" y="99162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3">
              <a:extLst>
                <a:ext uri="{FF2B5EF4-FFF2-40B4-BE49-F238E27FC236}">
                  <a16:creationId xmlns:a16="http://schemas.microsoft.com/office/drawing/2014/main" id="{147B232C-6131-4E4B-9B96-2803BE0361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2897" y="123040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4">
              <a:extLst>
                <a:ext uri="{FF2B5EF4-FFF2-40B4-BE49-F238E27FC236}">
                  <a16:creationId xmlns:a16="http://schemas.microsoft.com/office/drawing/2014/main" id="{39B8A09C-58C1-4869-90F8-1A57C3B3E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779" y="479168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5">
              <a:extLst>
                <a:ext uri="{FF2B5EF4-FFF2-40B4-BE49-F238E27FC236}">
                  <a16:creationId xmlns:a16="http://schemas.microsoft.com/office/drawing/2014/main" id="{2B1229EA-8205-4A42-8EA7-FB09AE926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2757" y="1440001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6">
              <a:extLst>
                <a:ext uri="{FF2B5EF4-FFF2-40B4-BE49-F238E27FC236}">
                  <a16:creationId xmlns:a16="http://schemas.microsoft.com/office/drawing/2014/main" id="{D4470946-4A14-4F13-BD79-4B3E37C99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2453" y="223027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7">
              <a:extLst>
                <a:ext uri="{FF2B5EF4-FFF2-40B4-BE49-F238E27FC236}">
                  <a16:creationId xmlns:a16="http://schemas.microsoft.com/office/drawing/2014/main" id="{7AC74792-ED4F-41D3-AADA-998E039A9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8906" y="164974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59">
              <a:extLst>
                <a:ext uri="{FF2B5EF4-FFF2-40B4-BE49-F238E27FC236}">
                  <a16:creationId xmlns:a16="http://schemas.microsoft.com/office/drawing/2014/main" id="{E91D042B-B982-4194-9ED8-F10723361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8356" y="232099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F77A341B-6052-4DBC-841F-E4324DED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7543" y="1925121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3436E028-9F68-4BBF-BC5E-62F364073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2286" y="1893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8">
              <a:extLst>
                <a:ext uri="{FF2B5EF4-FFF2-40B4-BE49-F238E27FC236}">
                  <a16:creationId xmlns:a16="http://schemas.microsoft.com/office/drawing/2014/main" id="{91E29C05-6C06-4612-B219-6E460FA10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9122" y="69763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79">
              <a:extLst>
                <a:ext uri="{FF2B5EF4-FFF2-40B4-BE49-F238E27FC236}">
                  <a16:creationId xmlns:a16="http://schemas.microsoft.com/office/drawing/2014/main" id="{4EB0B1DF-5DD1-45C7-9A66-E94AE760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1494" y="92868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80">
              <a:extLst>
                <a:ext uri="{FF2B5EF4-FFF2-40B4-BE49-F238E27FC236}">
                  <a16:creationId xmlns:a16="http://schemas.microsoft.com/office/drawing/2014/main" id="{E2524225-AC95-4678-87E3-686FC9AAC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6153" y="116647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81">
              <a:extLst>
                <a:ext uri="{FF2B5EF4-FFF2-40B4-BE49-F238E27FC236}">
                  <a16:creationId xmlns:a16="http://schemas.microsoft.com/office/drawing/2014/main" id="{E6350E8A-2FB3-4DBB-BF52-4259F9A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9203" y="217953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82">
              <a:extLst>
                <a:ext uri="{FF2B5EF4-FFF2-40B4-BE49-F238E27FC236}">
                  <a16:creationId xmlns:a16="http://schemas.microsoft.com/office/drawing/2014/main" id="{338C6DC9-EE20-49E6-8281-0033A6FF4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7039" y="1957080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83">
              <a:extLst>
                <a:ext uri="{FF2B5EF4-FFF2-40B4-BE49-F238E27FC236}">
                  <a16:creationId xmlns:a16="http://schemas.microsoft.com/office/drawing/2014/main" id="{894DC315-2D96-4BC3-A199-C77AE5CF0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9596" y="1642292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84">
              <a:extLst>
                <a:ext uri="{FF2B5EF4-FFF2-40B4-BE49-F238E27FC236}">
                  <a16:creationId xmlns:a16="http://schemas.microsoft.com/office/drawing/2014/main" id="{4C826DC1-9DE6-4A64-9EA0-AAB00CD8A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0612" y="49305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86">
              <a:extLst>
                <a:ext uri="{FF2B5EF4-FFF2-40B4-BE49-F238E27FC236}">
                  <a16:creationId xmlns:a16="http://schemas.microsoft.com/office/drawing/2014/main" id="{FA46AC8B-F089-47CE-9DC2-6E2B1CE7F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0581" y="14704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89">
              <a:extLst>
                <a:ext uri="{FF2B5EF4-FFF2-40B4-BE49-F238E27FC236}">
                  <a16:creationId xmlns:a16="http://schemas.microsoft.com/office/drawing/2014/main" id="{DB24D748-082E-4791-867B-99D416534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384" y="142994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0">
              <a:extLst>
                <a:ext uri="{FF2B5EF4-FFF2-40B4-BE49-F238E27FC236}">
                  <a16:creationId xmlns:a16="http://schemas.microsoft.com/office/drawing/2014/main" id="{AFDFD666-F5D8-4B50-BDEA-9B94D05C2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3236" y="2052850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2">
              <a:extLst>
                <a:ext uri="{FF2B5EF4-FFF2-40B4-BE49-F238E27FC236}">
                  <a16:creationId xmlns:a16="http://schemas.microsoft.com/office/drawing/2014/main" id="{A722F4FD-DC6B-4BBE-8AB4-AC4948DE0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1929" y="3197104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3">
              <a:extLst>
                <a:ext uri="{FF2B5EF4-FFF2-40B4-BE49-F238E27FC236}">
                  <a16:creationId xmlns:a16="http://schemas.microsoft.com/office/drawing/2014/main" id="{31F4EE6C-D2E3-4C2A-AE2F-C6B79358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842" y="426936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4">
              <a:extLst>
                <a:ext uri="{FF2B5EF4-FFF2-40B4-BE49-F238E27FC236}">
                  <a16:creationId xmlns:a16="http://schemas.microsoft.com/office/drawing/2014/main" id="{795D566D-FA05-4DD4-98CD-CBCC2136B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772" y="523811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5">
              <a:extLst>
                <a:ext uri="{FF2B5EF4-FFF2-40B4-BE49-F238E27FC236}">
                  <a16:creationId xmlns:a16="http://schemas.microsoft.com/office/drawing/2014/main" id="{3AA7A2AF-3B59-452A-8DD8-656112A38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8849" y="447712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6">
              <a:extLst>
                <a:ext uri="{FF2B5EF4-FFF2-40B4-BE49-F238E27FC236}">
                  <a16:creationId xmlns:a16="http://schemas.microsoft.com/office/drawing/2014/main" id="{AAC39DF9-3884-4327-B2FA-A2701FA9D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3759" y="590945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7">
              <a:extLst>
                <a:ext uri="{FF2B5EF4-FFF2-40B4-BE49-F238E27FC236}">
                  <a16:creationId xmlns:a16="http://schemas.microsoft.com/office/drawing/2014/main" id="{E946AEAA-0F9A-4EE1-894F-3651B5BC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5327" y="2961164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8">
              <a:extLst>
                <a:ext uri="{FF2B5EF4-FFF2-40B4-BE49-F238E27FC236}">
                  <a16:creationId xmlns:a16="http://schemas.microsoft.com/office/drawing/2014/main" id="{084AB563-FE85-4FC5-84CB-3541123E3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2996" y="4753633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9">
              <a:extLst>
                <a:ext uri="{FF2B5EF4-FFF2-40B4-BE49-F238E27FC236}">
                  <a16:creationId xmlns:a16="http://schemas.microsoft.com/office/drawing/2014/main" id="{88220D5D-AF2C-4D36-B14E-DB84414E5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5104" y="4994754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0">
              <a:extLst>
                <a:ext uri="{FF2B5EF4-FFF2-40B4-BE49-F238E27FC236}">
                  <a16:creationId xmlns:a16="http://schemas.microsoft.com/office/drawing/2014/main" id="{76E4F92A-4D4C-462E-99FC-FB21F2540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0068" y="2499082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1">
              <a:extLst>
                <a:ext uri="{FF2B5EF4-FFF2-40B4-BE49-F238E27FC236}">
                  <a16:creationId xmlns:a16="http://schemas.microsoft.com/office/drawing/2014/main" id="{DDB41153-18F5-4F0F-A102-AFE20312B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5369" y="633706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42">
              <a:extLst>
                <a:ext uri="{FF2B5EF4-FFF2-40B4-BE49-F238E27FC236}">
                  <a16:creationId xmlns:a16="http://schemas.microsoft.com/office/drawing/2014/main" id="{D0AEAC75-B2F2-4A75-8C45-D874138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1729" y="545002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44">
              <a:extLst>
                <a:ext uri="{FF2B5EF4-FFF2-40B4-BE49-F238E27FC236}">
                  <a16:creationId xmlns:a16="http://schemas.microsoft.com/office/drawing/2014/main" id="{C28CF6F0-7581-4ACB-966A-312C4BE29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5519" y="396272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45">
              <a:extLst>
                <a:ext uri="{FF2B5EF4-FFF2-40B4-BE49-F238E27FC236}">
                  <a16:creationId xmlns:a16="http://schemas.microsoft.com/office/drawing/2014/main" id="{059F9808-8439-4BB9-9CB0-42B6A5E9E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251" y="566975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6">
              <a:extLst>
                <a:ext uri="{FF2B5EF4-FFF2-40B4-BE49-F238E27FC236}">
                  <a16:creationId xmlns:a16="http://schemas.microsoft.com/office/drawing/2014/main" id="{AD9721E5-A6CE-47DA-B090-3C53E399D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2427" y="2731701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47">
              <a:extLst>
                <a:ext uri="{FF2B5EF4-FFF2-40B4-BE49-F238E27FC236}">
                  <a16:creationId xmlns:a16="http://schemas.microsoft.com/office/drawing/2014/main" id="{CF420341-C634-4EC9-9977-286A408DC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0572" y="373160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48">
              <a:extLst>
                <a:ext uri="{FF2B5EF4-FFF2-40B4-BE49-F238E27FC236}">
                  <a16:creationId xmlns:a16="http://schemas.microsoft.com/office/drawing/2014/main" id="{1F9B4768-0BD0-4EF2-B7BE-12E98C2F5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5829" y="349813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2">
              <a:extLst>
                <a:ext uri="{FF2B5EF4-FFF2-40B4-BE49-F238E27FC236}">
                  <a16:creationId xmlns:a16="http://schemas.microsoft.com/office/drawing/2014/main" id="{97A56EF0-8F66-4B31-B41D-6F5398772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261" y="2927168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3">
              <a:extLst>
                <a:ext uri="{FF2B5EF4-FFF2-40B4-BE49-F238E27FC236}">
                  <a16:creationId xmlns:a16="http://schemas.microsoft.com/office/drawing/2014/main" id="{B96A0F75-5776-4CF2-993D-894482682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7619" y="4065781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4">
              <a:extLst>
                <a:ext uri="{FF2B5EF4-FFF2-40B4-BE49-F238E27FC236}">
                  <a16:creationId xmlns:a16="http://schemas.microsoft.com/office/drawing/2014/main" id="{A9D57FF8-0FF7-499A-95C1-1902DBA39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570" y="265886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5">
              <a:extLst>
                <a:ext uri="{FF2B5EF4-FFF2-40B4-BE49-F238E27FC236}">
                  <a16:creationId xmlns:a16="http://schemas.microsoft.com/office/drawing/2014/main" id="{23C92D21-4927-4081-8333-157D98AA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6201" y="380287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66">
              <a:extLst>
                <a:ext uri="{FF2B5EF4-FFF2-40B4-BE49-F238E27FC236}">
                  <a16:creationId xmlns:a16="http://schemas.microsoft.com/office/drawing/2014/main" id="{4394BFC1-55C5-44E2-AACC-7587C0EF70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83" y="534931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7">
              <a:extLst>
                <a:ext uri="{FF2B5EF4-FFF2-40B4-BE49-F238E27FC236}">
                  <a16:creationId xmlns:a16="http://schemas.microsoft.com/office/drawing/2014/main" id="{7CBA8187-E044-481E-8257-8E80919FC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4163" y="4565333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8">
              <a:extLst>
                <a:ext uri="{FF2B5EF4-FFF2-40B4-BE49-F238E27FC236}">
                  <a16:creationId xmlns:a16="http://schemas.microsoft.com/office/drawing/2014/main" id="{FC1D81B0-80EF-452F-8C09-018309EDF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51" y="3222593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69">
              <a:extLst>
                <a:ext uri="{FF2B5EF4-FFF2-40B4-BE49-F238E27FC236}">
                  <a16:creationId xmlns:a16="http://schemas.microsoft.com/office/drawing/2014/main" id="{0276D2BC-DC32-4E2C-A2D9-B28AB72A0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0808" y="5631556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0">
              <a:extLst>
                <a:ext uri="{FF2B5EF4-FFF2-40B4-BE49-F238E27FC236}">
                  <a16:creationId xmlns:a16="http://schemas.microsoft.com/office/drawing/2014/main" id="{D3E0221A-D08B-48CE-91D2-E4ADAE66F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5021" y="622330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1">
              <a:extLst>
                <a:ext uri="{FF2B5EF4-FFF2-40B4-BE49-F238E27FC236}">
                  <a16:creationId xmlns:a16="http://schemas.microsoft.com/office/drawing/2014/main" id="{FCEECE06-9F03-421A-8739-F147CBFBB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2351" y="5110906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2">
              <a:extLst>
                <a:ext uri="{FF2B5EF4-FFF2-40B4-BE49-F238E27FC236}">
                  <a16:creationId xmlns:a16="http://schemas.microsoft.com/office/drawing/2014/main" id="{3FCB715D-1080-4ADE-841F-455C2ED0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9088" y="4884047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3">
              <a:extLst>
                <a:ext uri="{FF2B5EF4-FFF2-40B4-BE49-F238E27FC236}">
                  <a16:creationId xmlns:a16="http://schemas.microsoft.com/office/drawing/2014/main" id="{ADBA71EE-B78E-488B-95FE-30E3146F1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61" y="4384412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74">
              <a:extLst>
                <a:ext uri="{FF2B5EF4-FFF2-40B4-BE49-F238E27FC236}">
                  <a16:creationId xmlns:a16="http://schemas.microsoft.com/office/drawing/2014/main" id="{7562BF4A-0955-4F49-A1B6-F7CC94DE5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1913" y="5964696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5">
              <a:extLst>
                <a:ext uri="{FF2B5EF4-FFF2-40B4-BE49-F238E27FC236}">
                  <a16:creationId xmlns:a16="http://schemas.microsoft.com/office/drawing/2014/main" id="{0FF96FA9-0A15-47B1-B6CB-1E4E2F751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6922" y="2419092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7">
              <a:extLst>
                <a:ext uri="{FF2B5EF4-FFF2-40B4-BE49-F238E27FC236}">
                  <a16:creationId xmlns:a16="http://schemas.microsoft.com/office/drawing/2014/main" id="{0AC9EA6E-A70F-438B-A876-C8D321BD0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2168" y="358337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5">
              <a:extLst>
                <a:ext uri="{FF2B5EF4-FFF2-40B4-BE49-F238E27FC236}">
                  <a16:creationId xmlns:a16="http://schemas.microsoft.com/office/drawing/2014/main" id="{2B8303FD-18E3-463D-A1BE-50351FF91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8427" y="641119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7">
              <a:extLst>
                <a:ext uri="{FF2B5EF4-FFF2-40B4-BE49-F238E27FC236}">
                  <a16:creationId xmlns:a16="http://schemas.microsoft.com/office/drawing/2014/main" id="{CD2967F6-E8C5-4FF3-BF71-C9525399F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2918" y="6665429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8">
              <a:extLst>
                <a:ext uri="{FF2B5EF4-FFF2-40B4-BE49-F238E27FC236}">
                  <a16:creationId xmlns:a16="http://schemas.microsoft.com/office/drawing/2014/main" id="{21B404BE-C805-421D-9AAC-6707C9046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6467" y="568064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36">
              <a:extLst>
                <a:ext uri="{FF2B5EF4-FFF2-40B4-BE49-F238E27FC236}">
                  <a16:creationId xmlns:a16="http://schemas.microsoft.com/office/drawing/2014/main" id="{D0688AE5-65F5-493E-827D-5F53D6BBB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237" y="6142924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5599ED47-42E6-4E04-AE42-C70042260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787044" y="52193"/>
              <a:ext cx="226563" cy="6791450"/>
              <a:chOff x="10787044" y="52193"/>
              <a:chExt cx="226563" cy="6791450"/>
            </a:xfrm>
          </p:grpSpPr>
          <p:sp>
            <p:nvSpPr>
              <p:cNvPr id="189" name="Freeform 105">
                <a:extLst>
                  <a:ext uri="{FF2B5EF4-FFF2-40B4-BE49-F238E27FC236}">
                    <a16:creationId xmlns:a16="http://schemas.microsoft.com/office/drawing/2014/main" id="{FEBB16EB-3510-499C-BD5B-72B8D1565C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96643" y="1958541"/>
                <a:ext cx="140901" cy="93027"/>
              </a:xfrm>
              <a:custGeom>
                <a:avLst/>
                <a:gdLst>
                  <a:gd name="T0" fmla="*/ 26 w 43"/>
                  <a:gd name="T1" fmla="*/ 3 h 31"/>
                  <a:gd name="T2" fmla="*/ 39 w 43"/>
                  <a:gd name="T3" fmla="*/ 23 h 31"/>
                  <a:gd name="T4" fmla="*/ 26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6" y="3"/>
                    </a:moveTo>
                    <a:cubicBezTo>
                      <a:pt x="34" y="0"/>
                      <a:pt x="43" y="17"/>
                      <a:pt x="39" y="23"/>
                    </a:cubicBezTo>
                    <a:cubicBezTo>
                      <a:pt x="20" y="31"/>
                      <a:pt x="0" y="15"/>
                      <a:pt x="26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06">
                <a:extLst>
                  <a:ext uri="{FF2B5EF4-FFF2-40B4-BE49-F238E27FC236}">
                    <a16:creationId xmlns:a16="http://schemas.microsoft.com/office/drawing/2014/main" id="{01E7EE2F-E451-446F-866F-DCC0D55AB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86280" y="565662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07">
                <a:extLst>
                  <a:ext uri="{FF2B5EF4-FFF2-40B4-BE49-F238E27FC236}">
                    <a16:creationId xmlns:a16="http://schemas.microsoft.com/office/drawing/2014/main" id="{5A80DC8E-3D9F-4825-8C41-DFDCF4952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72045" y="2245611"/>
                <a:ext cx="154193" cy="81603"/>
              </a:xfrm>
              <a:custGeom>
                <a:avLst/>
                <a:gdLst>
                  <a:gd name="T0" fmla="*/ 31 w 47"/>
                  <a:gd name="T1" fmla="*/ 0 h 27"/>
                  <a:gd name="T2" fmla="*/ 17 w 47"/>
                  <a:gd name="T3" fmla="*/ 23 h 27"/>
                  <a:gd name="T4" fmla="*/ 31 w 47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7">
                    <a:moveTo>
                      <a:pt x="31" y="0"/>
                    </a:moveTo>
                    <a:cubicBezTo>
                      <a:pt x="47" y="10"/>
                      <a:pt x="32" y="27"/>
                      <a:pt x="17" y="23"/>
                    </a:cubicBezTo>
                    <a:cubicBezTo>
                      <a:pt x="0" y="14"/>
                      <a:pt x="18" y="0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08">
                <a:extLst>
                  <a:ext uri="{FF2B5EF4-FFF2-40B4-BE49-F238E27FC236}">
                    <a16:creationId xmlns:a16="http://schemas.microsoft.com/office/drawing/2014/main" id="{2675F4A7-AE1A-47A1-A960-8A917309CA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83951" y="1175507"/>
                <a:ext cx="121406" cy="90579"/>
              </a:xfrm>
              <a:custGeom>
                <a:avLst/>
                <a:gdLst>
                  <a:gd name="T0" fmla="*/ 26 w 37"/>
                  <a:gd name="T1" fmla="*/ 1 h 30"/>
                  <a:gd name="T2" fmla="*/ 35 w 37"/>
                  <a:gd name="T3" fmla="*/ 21 h 30"/>
                  <a:gd name="T4" fmla="*/ 26 w 37"/>
                  <a:gd name="T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0">
                    <a:moveTo>
                      <a:pt x="26" y="1"/>
                    </a:moveTo>
                    <a:cubicBezTo>
                      <a:pt x="35" y="0"/>
                      <a:pt x="37" y="13"/>
                      <a:pt x="35" y="21"/>
                    </a:cubicBezTo>
                    <a:cubicBezTo>
                      <a:pt x="14" y="30"/>
                      <a:pt x="0" y="8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09">
                <a:extLst>
                  <a:ext uri="{FF2B5EF4-FFF2-40B4-BE49-F238E27FC236}">
                    <a16:creationId xmlns:a16="http://schemas.microsoft.com/office/drawing/2014/main" id="{EE1090E2-8839-4B79-9409-B83BDACD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67148" y="1676832"/>
                <a:ext cx="154193" cy="84866"/>
              </a:xfrm>
              <a:custGeom>
                <a:avLst/>
                <a:gdLst>
                  <a:gd name="T0" fmla="*/ 26 w 47"/>
                  <a:gd name="T1" fmla="*/ 0 h 28"/>
                  <a:gd name="T2" fmla="*/ 10 w 47"/>
                  <a:gd name="T3" fmla="*/ 26 h 28"/>
                  <a:gd name="T4" fmla="*/ 26 w 47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8">
                    <a:moveTo>
                      <a:pt x="26" y="0"/>
                    </a:moveTo>
                    <a:cubicBezTo>
                      <a:pt x="47" y="13"/>
                      <a:pt x="28" y="28"/>
                      <a:pt x="10" y="26"/>
                    </a:cubicBezTo>
                    <a:cubicBezTo>
                      <a:pt x="0" y="13"/>
                      <a:pt x="15" y="4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10">
                <a:extLst>
                  <a:ext uri="{FF2B5EF4-FFF2-40B4-BE49-F238E27FC236}">
                    <a16:creationId xmlns:a16="http://schemas.microsoft.com/office/drawing/2014/main" id="{944EADFA-F1A3-43C3-800A-3196A6DC88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64004" y="317827"/>
                <a:ext cx="127608" cy="114243"/>
              </a:xfrm>
              <a:custGeom>
                <a:avLst/>
                <a:gdLst>
                  <a:gd name="T0" fmla="*/ 21 w 39"/>
                  <a:gd name="T1" fmla="*/ 1 h 38"/>
                  <a:gd name="T2" fmla="*/ 39 w 39"/>
                  <a:gd name="T3" fmla="*/ 18 h 38"/>
                  <a:gd name="T4" fmla="*/ 21 w 39"/>
                  <a:gd name="T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8">
                    <a:moveTo>
                      <a:pt x="21" y="1"/>
                    </a:moveTo>
                    <a:cubicBezTo>
                      <a:pt x="35" y="0"/>
                      <a:pt x="38" y="8"/>
                      <a:pt x="39" y="18"/>
                    </a:cubicBezTo>
                    <a:cubicBezTo>
                      <a:pt x="25" y="38"/>
                      <a:pt x="0" y="13"/>
                      <a:pt x="2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11">
                <a:extLst>
                  <a:ext uri="{FF2B5EF4-FFF2-40B4-BE49-F238E27FC236}">
                    <a16:creationId xmlns:a16="http://schemas.microsoft.com/office/drawing/2014/main" id="{B12A279B-C84D-4D92-A026-1F897AFBAE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65203" y="1405327"/>
                <a:ext cx="131153" cy="87315"/>
              </a:xfrm>
              <a:custGeom>
                <a:avLst/>
                <a:gdLst>
                  <a:gd name="T0" fmla="*/ 24 w 40"/>
                  <a:gd name="T1" fmla="*/ 0 h 29"/>
                  <a:gd name="T2" fmla="*/ 20 w 40"/>
                  <a:gd name="T3" fmla="*/ 25 h 29"/>
                  <a:gd name="T4" fmla="*/ 24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4" y="0"/>
                    </a:moveTo>
                    <a:cubicBezTo>
                      <a:pt x="40" y="1"/>
                      <a:pt x="35" y="29"/>
                      <a:pt x="20" y="25"/>
                    </a:cubicBezTo>
                    <a:cubicBezTo>
                      <a:pt x="0" y="19"/>
                      <a:pt x="5" y="2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12">
                <a:extLst>
                  <a:ext uri="{FF2B5EF4-FFF2-40B4-BE49-F238E27FC236}">
                    <a16:creationId xmlns:a16="http://schemas.microsoft.com/office/drawing/2014/main" id="{A22785F8-1B9D-43B1-8BE9-11FECFFE0D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74706" y="886673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1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91">
                <a:extLst>
                  <a:ext uri="{FF2B5EF4-FFF2-40B4-BE49-F238E27FC236}">
                    <a16:creationId xmlns:a16="http://schemas.microsoft.com/office/drawing/2014/main" id="{7834B709-D584-4D09-8FEB-884C4A0AF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75463" y="2740680"/>
                <a:ext cx="118747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0" y="1"/>
                      <a:pt x="36" y="24"/>
                      <a:pt x="21" y="27"/>
                    </a:cubicBezTo>
                    <a:cubicBezTo>
                      <a:pt x="1" y="26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92">
                <a:extLst>
                  <a:ext uri="{FF2B5EF4-FFF2-40B4-BE49-F238E27FC236}">
                    <a16:creationId xmlns:a16="http://schemas.microsoft.com/office/drawing/2014/main" id="{870A8469-4867-4C6E-814C-5ED7E1101E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54503" y="2465343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93">
                <a:extLst>
                  <a:ext uri="{FF2B5EF4-FFF2-40B4-BE49-F238E27FC236}">
                    <a16:creationId xmlns:a16="http://schemas.microsoft.com/office/drawing/2014/main" id="{C33EED5C-57E4-4FAB-BCC8-0E26A486B0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64005" y="3261871"/>
                <a:ext cx="127608" cy="79154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4"/>
                      <a:pt x="34" y="25"/>
                      <a:pt x="19" y="26"/>
                    </a:cubicBezTo>
                    <a:cubicBezTo>
                      <a:pt x="0" y="20"/>
                      <a:pt x="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94">
                <a:extLst>
                  <a:ext uri="{FF2B5EF4-FFF2-40B4-BE49-F238E27FC236}">
                    <a16:creationId xmlns:a16="http://schemas.microsoft.com/office/drawing/2014/main" id="{034B8EB1-EE90-439D-8E6D-7DAC6E4D30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19111" y="5384994"/>
                <a:ext cx="138242" cy="102819"/>
              </a:xfrm>
              <a:custGeom>
                <a:avLst/>
                <a:gdLst>
                  <a:gd name="T0" fmla="*/ 29 w 42"/>
                  <a:gd name="T1" fmla="*/ 1 h 34"/>
                  <a:gd name="T2" fmla="*/ 40 w 42"/>
                  <a:gd name="T3" fmla="*/ 20 h 34"/>
                  <a:gd name="T4" fmla="*/ 29 w 42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4">
                    <a:moveTo>
                      <a:pt x="29" y="1"/>
                    </a:moveTo>
                    <a:cubicBezTo>
                      <a:pt x="38" y="0"/>
                      <a:pt x="42" y="12"/>
                      <a:pt x="40" y="20"/>
                    </a:cubicBezTo>
                    <a:cubicBezTo>
                      <a:pt x="22" y="34"/>
                      <a:pt x="0" y="9"/>
                      <a:pt x="2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95">
                <a:extLst>
                  <a:ext uri="{FF2B5EF4-FFF2-40B4-BE49-F238E27FC236}">
                    <a16:creationId xmlns:a16="http://schemas.microsoft.com/office/drawing/2014/main" id="{9C2D308A-3BA8-4254-96DD-8B0C884E1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37462" y="3032458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2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96">
                <a:extLst>
                  <a:ext uri="{FF2B5EF4-FFF2-40B4-BE49-F238E27FC236}">
                    <a16:creationId xmlns:a16="http://schemas.microsoft.com/office/drawing/2014/main" id="{6ABA8F37-C9E0-4CFF-9D07-6C3E39CB7E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02848" y="3552023"/>
                <a:ext cx="147104" cy="108531"/>
              </a:xfrm>
              <a:custGeom>
                <a:avLst/>
                <a:gdLst>
                  <a:gd name="T0" fmla="*/ 28 w 45"/>
                  <a:gd name="T1" fmla="*/ 0 h 36"/>
                  <a:gd name="T2" fmla="*/ 41 w 45"/>
                  <a:gd name="T3" fmla="*/ 20 h 36"/>
                  <a:gd name="T4" fmla="*/ 28 w 45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8" y="0"/>
                    </a:moveTo>
                    <a:cubicBezTo>
                      <a:pt x="32" y="0"/>
                      <a:pt x="45" y="13"/>
                      <a:pt x="41" y="20"/>
                    </a:cubicBezTo>
                    <a:cubicBezTo>
                      <a:pt x="24" y="36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97">
                <a:extLst>
                  <a:ext uri="{FF2B5EF4-FFF2-40B4-BE49-F238E27FC236}">
                    <a16:creationId xmlns:a16="http://schemas.microsoft.com/office/drawing/2014/main" id="{75D253B4-65EF-435F-9B1E-BC1118E9C9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72160" y="4760874"/>
                <a:ext cx="190526" cy="121588"/>
              </a:xfrm>
              <a:custGeom>
                <a:avLst/>
                <a:gdLst>
                  <a:gd name="T0" fmla="*/ 42 w 58"/>
                  <a:gd name="T1" fmla="*/ 0 h 40"/>
                  <a:gd name="T2" fmla="*/ 53 w 58"/>
                  <a:gd name="T3" fmla="*/ 17 h 40"/>
                  <a:gd name="T4" fmla="*/ 42 w 58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0">
                    <a:moveTo>
                      <a:pt x="42" y="0"/>
                    </a:moveTo>
                    <a:cubicBezTo>
                      <a:pt x="52" y="0"/>
                      <a:pt x="50" y="9"/>
                      <a:pt x="53" y="17"/>
                    </a:cubicBezTo>
                    <a:cubicBezTo>
                      <a:pt x="58" y="40"/>
                      <a:pt x="0" y="6"/>
                      <a:pt x="4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98">
                <a:extLst>
                  <a:ext uri="{FF2B5EF4-FFF2-40B4-BE49-F238E27FC236}">
                    <a16:creationId xmlns:a16="http://schemas.microsoft.com/office/drawing/2014/main" id="{500B4F57-0E87-47D0-AE81-CA3D0F9AE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14645" y="4242415"/>
                <a:ext cx="147990" cy="79154"/>
              </a:xfrm>
              <a:custGeom>
                <a:avLst/>
                <a:gdLst>
                  <a:gd name="T0" fmla="*/ 23 w 45"/>
                  <a:gd name="T1" fmla="*/ 0 h 26"/>
                  <a:gd name="T2" fmla="*/ 30 w 45"/>
                  <a:gd name="T3" fmla="*/ 26 h 26"/>
                  <a:gd name="T4" fmla="*/ 23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3" y="0"/>
                    </a:moveTo>
                    <a:cubicBezTo>
                      <a:pt x="33" y="2"/>
                      <a:pt x="45" y="21"/>
                      <a:pt x="30" y="26"/>
                    </a:cubicBezTo>
                    <a:cubicBezTo>
                      <a:pt x="10" y="24"/>
                      <a:pt x="0" y="8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99">
                <a:extLst>
                  <a:ext uri="{FF2B5EF4-FFF2-40B4-BE49-F238E27FC236}">
                    <a16:creationId xmlns:a16="http://schemas.microsoft.com/office/drawing/2014/main" id="{662175F7-9325-4A4B-A706-410F4C4178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57540" y="4504865"/>
                <a:ext cx="219770" cy="121588"/>
              </a:xfrm>
              <a:custGeom>
                <a:avLst/>
                <a:gdLst>
                  <a:gd name="T0" fmla="*/ 36 w 67"/>
                  <a:gd name="T1" fmla="*/ 0 h 40"/>
                  <a:gd name="T2" fmla="*/ 44 w 67"/>
                  <a:gd name="T3" fmla="*/ 2 h 40"/>
                  <a:gd name="T4" fmla="*/ 31 w 67"/>
                  <a:gd name="T5" fmla="*/ 2 h 40"/>
                  <a:gd name="T6" fmla="*/ 36 w 67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">
                    <a:moveTo>
                      <a:pt x="36" y="0"/>
                    </a:moveTo>
                    <a:cubicBezTo>
                      <a:pt x="39" y="3"/>
                      <a:pt x="41" y="0"/>
                      <a:pt x="44" y="2"/>
                    </a:cubicBezTo>
                    <a:cubicBezTo>
                      <a:pt x="67" y="40"/>
                      <a:pt x="0" y="25"/>
                      <a:pt x="31" y="2"/>
                    </a:cubicBezTo>
                    <a:cubicBezTo>
                      <a:pt x="24" y="11"/>
                      <a:pt x="31" y="5"/>
                      <a:pt x="3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00">
                <a:extLst>
                  <a:ext uri="{FF2B5EF4-FFF2-40B4-BE49-F238E27FC236}">
                    <a16:creationId xmlns:a16="http://schemas.microsoft.com/office/drawing/2014/main" id="{63F9EAB0-1026-4856-861B-2B33A516A6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17049" y="3870856"/>
                <a:ext cx="128495" cy="93843"/>
              </a:xfrm>
              <a:custGeom>
                <a:avLst/>
                <a:gdLst>
                  <a:gd name="T0" fmla="*/ 28 w 39"/>
                  <a:gd name="T1" fmla="*/ 1 h 31"/>
                  <a:gd name="T2" fmla="*/ 39 w 39"/>
                  <a:gd name="T3" fmla="*/ 21 h 31"/>
                  <a:gd name="T4" fmla="*/ 28 w 39"/>
                  <a:gd name="T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1">
                    <a:moveTo>
                      <a:pt x="28" y="1"/>
                    </a:moveTo>
                    <a:cubicBezTo>
                      <a:pt x="38" y="0"/>
                      <a:pt x="38" y="12"/>
                      <a:pt x="39" y="21"/>
                    </a:cubicBezTo>
                    <a:cubicBezTo>
                      <a:pt x="18" y="31"/>
                      <a:pt x="0" y="12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01">
                <a:extLst>
                  <a:ext uri="{FF2B5EF4-FFF2-40B4-BE49-F238E27FC236}">
                    <a16:creationId xmlns:a16="http://schemas.microsoft.com/office/drawing/2014/main" id="{1BC77ACE-EFF0-46F0-9F86-66FB68B669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11766" y="5120006"/>
                <a:ext cx="138242" cy="81603"/>
              </a:xfrm>
              <a:custGeom>
                <a:avLst/>
                <a:gdLst>
                  <a:gd name="T0" fmla="*/ 22 w 42"/>
                  <a:gd name="T1" fmla="*/ 0 h 27"/>
                  <a:gd name="T2" fmla="*/ 14 w 42"/>
                  <a:gd name="T3" fmla="*/ 25 h 27"/>
                  <a:gd name="T4" fmla="*/ 22 w 42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7">
                    <a:moveTo>
                      <a:pt x="22" y="0"/>
                    </a:moveTo>
                    <a:cubicBezTo>
                      <a:pt x="42" y="7"/>
                      <a:pt x="28" y="27"/>
                      <a:pt x="14" y="25"/>
                    </a:cubicBezTo>
                    <a:cubicBezTo>
                      <a:pt x="0" y="18"/>
                      <a:pt x="9" y="2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02">
                <a:extLst>
                  <a:ext uri="{FF2B5EF4-FFF2-40B4-BE49-F238E27FC236}">
                    <a16:creationId xmlns:a16="http://schemas.microsoft.com/office/drawing/2014/main" id="{60BF7006-AD8E-4311-8F8B-2C4F7ECED8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07096" y="5743605"/>
                <a:ext cx="121406" cy="99554"/>
              </a:xfrm>
              <a:custGeom>
                <a:avLst/>
                <a:gdLst>
                  <a:gd name="T0" fmla="*/ 21 w 37"/>
                  <a:gd name="T1" fmla="*/ 0 h 33"/>
                  <a:gd name="T2" fmla="*/ 19 w 37"/>
                  <a:gd name="T3" fmla="*/ 23 h 33"/>
                  <a:gd name="T4" fmla="*/ 21 w 37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3">
                    <a:moveTo>
                      <a:pt x="21" y="0"/>
                    </a:moveTo>
                    <a:cubicBezTo>
                      <a:pt x="37" y="0"/>
                      <a:pt x="29" y="33"/>
                      <a:pt x="19" y="23"/>
                    </a:cubicBezTo>
                    <a:cubicBezTo>
                      <a:pt x="0" y="30"/>
                      <a:pt x="3" y="0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03">
                <a:extLst>
                  <a:ext uri="{FF2B5EF4-FFF2-40B4-BE49-F238E27FC236}">
                    <a16:creationId xmlns:a16="http://schemas.microsoft.com/office/drawing/2014/main" id="{1012CDC8-6FE3-4C1B-91A6-76543A2D19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90853" y="5950813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04">
                <a:extLst>
                  <a:ext uri="{FF2B5EF4-FFF2-40B4-BE49-F238E27FC236}">
                    <a16:creationId xmlns:a16="http://schemas.microsoft.com/office/drawing/2014/main" id="{D49593A2-85BF-4FB4-B49F-851F5CD5D1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906313" y="2440782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13">
                <a:extLst>
                  <a:ext uri="{FF2B5EF4-FFF2-40B4-BE49-F238E27FC236}">
                    <a16:creationId xmlns:a16="http://schemas.microsoft.com/office/drawing/2014/main" id="{B79CDB5E-CC51-402B-9ED5-D802672BFE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57654" y="4828700"/>
                <a:ext cx="9748" cy="8977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14">
                <a:extLst>
                  <a:ext uri="{FF2B5EF4-FFF2-40B4-BE49-F238E27FC236}">
                    <a16:creationId xmlns:a16="http://schemas.microsoft.com/office/drawing/2014/main" id="{86CD5694-24FD-490D-A052-0C1EE62C6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61058" y="3595015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15">
                <a:extLst>
                  <a:ext uri="{FF2B5EF4-FFF2-40B4-BE49-F238E27FC236}">
                    <a16:creationId xmlns:a16="http://schemas.microsoft.com/office/drawing/2014/main" id="{4A23AEE5-264F-4713-9B9E-A43F4DE1E8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55345" y="4257869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17">
                <a:extLst>
                  <a:ext uri="{FF2B5EF4-FFF2-40B4-BE49-F238E27FC236}">
                    <a16:creationId xmlns:a16="http://schemas.microsoft.com/office/drawing/2014/main" id="{6388319D-4F32-4AB9-B09F-4C40E434C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42662" y="5994492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18">
                <a:extLst>
                  <a:ext uri="{FF2B5EF4-FFF2-40B4-BE49-F238E27FC236}">
                    <a16:creationId xmlns:a16="http://schemas.microsoft.com/office/drawing/2014/main" id="{06214C26-9107-488E-9AA5-7A357F736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25995" y="6729922"/>
                <a:ext cx="131153" cy="96290"/>
              </a:xfrm>
              <a:custGeom>
                <a:avLst/>
                <a:gdLst>
                  <a:gd name="T0" fmla="*/ 22 w 40"/>
                  <a:gd name="T1" fmla="*/ 0 h 32"/>
                  <a:gd name="T2" fmla="*/ 16 w 40"/>
                  <a:gd name="T3" fmla="*/ 25 h 32"/>
                  <a:gd name="T4" fmla="*/ 22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2" y="0"/>
                    </a:moveTo>
                    <a:cubicBezTo>
                      <a:pt x="40" y="3"/>
                      <a:pt x="40" y="32"/>
                      <a:pt x="16" y="25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19">
                <a:extLst>
                  <a:ext uri="{FF2B5EF4-FFF2-40B4-BE49-F238E27FC236}">
                    <a16:creationId xmlns:a16="http://schemas.microsoft.com/office/drawing/2014/main" id="{94F5FA43-101D-437C-A37E-07F5314AEC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98723" y="6214858"/>
                <a:ext cx="127608" cy="150965"/>
              </a:xfrm>
              <a:custGeom>
                <a:avLst/>
                <a:gdLst>
                  <a:gd name="T0" fmla="*/ 13 w 39"/>
                  <a:gd name="T1" fmla="*/ 6 h 50"/>
                  <a:gd name="T2" fmla="*/ 0 w 39"/>
                  <a:gd name="T3" fmla="*/ 23 h 50"/>
                  <a:gd name="T4" fmla="*/ 13 w 39"/>
                  <a:gd name="T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0">
                    <a:moveTo>
                      <a:pt x="13" y="6"/>
                    </a:moveTo>
                    <a:cubicBezTo>
                      <a:pt x="39" y="10"/>
                      <a:pt x="16" y="50"/>
                      <a:pt x="0" y="23"/>
                    </a:cubicBezTo>
                    <a:cubicBezTo>
                      <a:pt x="1" y="0"/>
                      <a:pt x="5" y="14"/>
                      <a:pt x="13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45">
                <a:extLst>
                  <a:ext uri="{FF2B5EF4-FFF2-40B4-BE49-F238E27FC236}">
                    <a16:creationId xmlns:a16="http://schemas.microsoft.com/office/drawing/2014/main" id="{3C058226-FB87-41F4-A521-B2C5717E5E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36434" y="6489831"/>
                <a:ext cx="121406" cy="66913"/>
              </a:xfrm>
              <a:custGeom>
                <a:avLst/>
                <a:gdLst>
                  <a:gd name="T0" fmla="*/ 19 w 37"/>
                  <a:gd name="T1" fmla="*/ 0 h 22"/>
                  <a:gd name="T2" fmla="*/ 19 w 37"/>
                  <a:gd name="T3" fmla="*/ 22 h 22"/>
                  <a:gd name="T4" fmla="*/ 19 w 37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2">
                    <a:moveTo>
                      <a:pt x="19" y="0"/>
                    </a:moveTo>
                    <a:cubicBezTo>
                      <a:pt x="35" y="1"/>
                      <a:pt x="37" y="22"/>
                      <a:pt x="19" y="22"/>
                    </a:cubicBezTo>
                    <a:cubicBezTo>
                      <a:pt x="6" y="18"/>
                      <a:pt x="0" y="4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8">
                <a:extLst>
                  <a:ext uri="{FF2B5EF4-FFF2-40B4-BE49-F238E27FC236}">
                    <a16:creationId xmlns:a16="http://schemas.microsoft.com/office/drawing/2014/main" id="{507ED7FA-E20E-43A9-B7B0-D8D7A5A2D2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899761" y="73705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8" name="Freeform 35">
              <a:extLst>
                <a:ext uri="{FF2B5EF4-FFF2-40B4-BE49-F238E27FC236}">
                  <a16:creationId xmlns:a16="http://schemas.microsoft.com/office/drawing/2014/main" id="{B381AF1B-FE93-4B42-AC30-59E4DACE7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4107" y="654155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621136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1B0DAD3-DAD3-4D41-8EF0-B03422E47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/>
          </a:solidFill>
        </p:grpSpPr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729F7DF5-CF56-4F67-9883-903E49BE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B7E65000-B427-4CEF-B2A9-ECA839855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1D82BADA-E191-4C51-A377-7D1EA989D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C074E073-07CB-4DD6-BFC8-E9FD63D4A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211152B9-90BD-4804-BCC5-4B0FEEF3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941B26CC-1C9B-4149-9647-3A0E0C9D2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7576EDD8-60BD-4230-9FE5-5302F9120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F68478BC-1899-4718-B999-C7EE2F6F5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B02BAA58-19A0-4BE5-8596-7AF02A91C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ED0FD3ED-A6B2-480A-8B6C-36B492164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46C958D0-B4D1-4E20-87DA-CDF757B56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3E2B5B4A-13C5-4187-BF16-1B0C4EC6D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43">
              <a:extLst>
                <a:ext uri="{FF2B5EF4-FFF2-40B4-BE49-F238E27FC236}">
                  <a16:creationId xmlns:a16="http://schemas.microsoft.com/office/drawing/2014/main" id="{8B7A471E-57F9-4AC4-B3DE-6A75C2A49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01E6B5E8-B33D-4D70-B30A-823D65538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52">
              <a:extLst>
                <a:ext uri="{FF2B5EF4-FFF2-40B4-BE49-F238E27FC236}">
                  <a16:creationId xmlns:a16="http://schemas.microsoft.com/office/drawing/2014/main" id="{04BD65AE-3613-409E-859A-F5E47E7ED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53">
              <a:extLst>
                <a:ext uri="{FF2B5EF4-FFF2-40B4-BE49-F238E27FC236}">
                  <a16:creationId xmlns:a16="http://schemas.microsoft.com/office/drawing/2014/main" id="{6AC52B47-CF30-4905-A913-8016FD7DF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54">
              <a:extLst>
                <a:ext uri="{FF2B5EF4-FFF2-40B4-BE49-F238E27FC236}">
                  <a16:creationId xmlns:a16="http://schemas.microsoft.com/office/drawing/2014/main" id="{945DD375-89B4-4594-879C-C88E3E07E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55">
              <a:extLst>
                <a:ext uri="{FF2B5EF4-FFF2-40B4-BE49-F238E27FC236}">
                  <a16:creationId xmlns:a16="http://schemas.microsoft.com/office/drawing/2014/main" id="{4EF2ED92-CD73-4432-B715-54794B6CC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6">
              <a:extLst>
                <a:ext uri="{FF2B5EF4-FFF2-40B4-BE49-F238E27FC236}">
                  <a16:creationId xmlns:a16="http://schemas.microsoft.com/office/drawing/2014/main" id="{4C080334-01D5-4AEE-B802-115F8FF4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7">
              <a:extLst>
                <a:ext uri="{FF2B5EF4-FFF2-40B4-BE49-F238E27FC236}">
                  <a16:creationId xmlns:a16="http://schemas.microsoft.com/office/drawing/2014/main" id="{5B2CD9BC-4DF9-4317-9F4F-168D1E48F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9">
              <a:extLst>
                <a:ext uri="{FF2B5EF4-FFF2-40B4-BE49-F238E27FC236}">
                  <a16:creationId xmlns:a16="http://schemas.microsoft.com/office/drawing/2014/main" id="{9ED340BE-C2EA-4C3D-9E5F-49D0601E2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60">
              <a:extLst>
                <a:ext uri="{FF2B5EF4-FFF2-40B4-BE49-F238E27FC236}">
                  <a16:creationId xmlns:a16="http://schemas.microsoft.com/office/drawing/2014/main" id="{F83C564A-309A-4BE2-A1B7-CB9000A40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61">
              <a:extLst>
                <a:ext uri="{FF2B5EF4-FFF2-40B4-BE49-F238E27FC236}">
                  <a16:creationId xmlns:a16="http://schemas.microsoft.com/office/drawing/2014/main" id="{6DB3A353-2237-4080-B766-F62A628B3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F97333D1-A657-49E4-BCD3-47476A14C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D848B0DC-182E-4466-BC72-7D1D16380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7">
              <a:extLst>
                <a:ext uri="{FF2B5EF4-FFF2-40B4-BE49-F238E27FC236}">
                  <a16:creationId xmlns:a16="http://schemas.microsoft.com/office/drawing/2014/main" id="{60CE5FE2-5C67-4168-A845-1851C07B7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FFD9F71E-ACAB-4435-8558-5C891704E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9">
              <a:extLst>
                <a:ext uri="{FF2B5EF4-FFF2-40B4-BE49-F238E27FC236}">
                  <a16:creationId xmlns:a16="http://schemas.microsoft.com/office/drawing/2014/main" id="{D8F3C4EF-CAB3-477F-9BE6-7AE0EE086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99F3B109-2DD1-4023-AB8C-C4CFFBC1E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AEE61596-3CEF-4CF6-A4FA-226265438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ACA5CDA1-D484-482B-924A-C21EFFB26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14">
              <a:extLst>
                <a:ext uri="{FF2B5EF4-FFF2-40B4-BE49-F238E27FC236}">
                  <a16:creationId xmlns:a16="http://schemas.microsoft.com/office/drawing/2014/main" id="{8BAD048C-9E22-4DAB-BB3C-8978DFC7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1A2637B3-8C74-4B55-872D-CFE1F1929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C73B0390-BD3E-4AFB-ADF3-676ECF890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35236E6F-9C25-49CE-9078-306D3A5F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46D4BFF5-1B3A-44D0-9720-143617E00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77FD726E-2EB9-4305-BEE5-7C48D51C9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5E6083A-3C52-4763-92A2-1B88843E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CA90BF22-94F7-4D52-8725-FDCE69CE6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998A2F47-3F4E-4065-86CF-B49B258FF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65AF8C00-7E07-4E42-A41A-08417BB0E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E0C04B54-4EF5-4B04-A708-8339062D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C16D1625-1345-49A9-9FAE-3600E0D11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B8817E5F-6964-4B89-9CD1-CD4621B6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952E3586-DC86-4B27-AAC4-D005819D2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22CB13D9-EA0B-45B8-8E8F-3AABBE9D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3755BB78-63DB-4A8C-A113-795862B37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68D97FB6-919C-4D25-A4CE-65C0BB8B4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B7FB8601-BFD8-42A2-BFC8-826DA567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44">
              <a:extLst>
                <a:ext uri="{FF2B5EF4-FFF2-40B4-BE49-F238E27FC236}">
                  <a16:creationId xmlns:a16="http://schemas.microsoft.com/office/drawing/2014/main" id="{E66A3773-870D-43D8-97C8-9210A0288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45">
              <a:extLst>
                <a:ext uri="{FF2B5EF4-FFF2-40B4-BE49-F238E27FC236}">
                  <a16:creationId xmlns:a16="http://schemas.microsoft.com/office/drawing/2014/main" id="{08736EF7-6BB0-4CA8-B063-CD217FF9B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6">
              <a:extLst>
                <a:ext uri="{FF2B5EF4-FFF2-40B4-BE49-F238E27FC236}">
                  <a16:creationId xmlns:a16="http://schemas.microsoft.com/office/drawing/2014/main" id="{57EBF709-9E0F-48A1-BCDD-F3C74F1D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7">
              <a:extLst>
                <a:ext uri="{FF2B5EF4-FFF2-40B4-BE49-F238E27FC236}">
                  <a16:creationId xmlns:a16="http://schemas.microsoft.com/office/drawing/2014/main" id="{251EC588-C357-470F-A194-F4A0C32B7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8">
              <a:extLst>
                <a:ext uri="{FF2B5EF4-FFF2-40B4-BE49-F238E27FC236}">
                  <a16:creationId xmlns:a16="http://schemas.microsoft.com/office/drawing/2014/main" id="{02592C96-1066-4F6E-9353-4FF1D5ED9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9">
              <a:extLst>
                <a:ext uri="{FF2B5EF4-FFF2-40B4-BE49-F238E27FC236}">
                  <a16:creationId xmlns:a16="http://schemas.microsoft.com/office/drawing/2014/main" id="{B5016669-96C5-4574-B536-65060BCE9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5C697245-37CA-4D12-9F8C-308595014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106">
              <a:extLst>
                <a:ext uri="{FF2B5EF4-FFF2-40B4-BE49-F238E27FC236}">
                  <a16:creationId xmlns:a16="http://schemas.microsoft.com/office/drawing/2014/main" id="{3776B83C-39DC-4C02-B33B-848604D0A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B7AD46D-E72A-4FA9-A503-9BBF703CB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5A33662-C2EA-4FEB-B1D3-625DFCFE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5580" y="1482696"/>
            <a:ext cx="7880841" cy="3641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3D09E-F553-9746-0AA2-890EE851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666" y="2757739"/>
            <a:ext cx="3538926" cy="10385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ARTICLES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BD7D0E7-4363-4739-978A-4F6670CCB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013" y="4672191"/>
            <a:ext cx="12132040" cy="1227764"/>
            <a:chOff x="16013" y="4672191"/>
            <a:chExt cx="12132040" cy="1227764"/>
          </a:xfrm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BB31E6EC-F425-492F-962D-444E7A604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08065" y="5686940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9">
              <a:extLst>
                <a:ext uri="{FF2B5EF4-FFF2-40B4-BE49-F238E27FC236}">
                  <a16:creationId xmlns:a16="http://schemas.microsoft.com/office/drawing/2014/main" id="{A237B1DA-F954-43AD-BDCE-8D75C1011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3186" y="4743883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2">
              <a:extLst>
                <a:ext uri="{FF2B5EF4-FFF2-40B4-BE49-F238E27FC236}">
                  <a16:creationId xmlns:a16="http://schemas.microsoft.com/office/drawing/2014/main" id="{426A3F5E-710F-4787-BC42-3BA6AB09D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09989" y="5352857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90">
              <a:extLst>
                <a:ext uri="{FF2B5EF4-FFF2-40B4-BE49-F238E27FC236}">
                  <a16:creationId xmlns:a16="http://schemas.microsoft.com/office/drawing/2014/main" id="{CBADC17B-6F69-4C87-970E-D3773B282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6420" y="5096537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5">
              <a:extLst>
                <a:ext uri="{FF2B5EF4-FFF2-40B4-BE49-F238E27FC236}">
                  <a16:creationId xmlns:a16="http://schemas.microsoft.com/office/drawing/2014/main" id="{25F6D281-A258-4D9C-BBB9-709C43537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62693" y="5304243"/>
              <a:ext cx="166807" cy="110131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6">
              <a:extLst>
                <a:ext uri="{FF2B5EF4-FFF2-40B4-BE49-F238E27FC236}">
                  <a16:creationId xmlns:a16="http://schemas.microsoft.com/office/drawing/2014/main" id="{7F4B1C8E-AAC9-425C-A1B7-2EFBA4AD4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19802" y="5317769"/>
              <a:ext cx="159463" cy="114961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7">
              <a:extLst>
                <a:ext uri="{FF2B5EF4-FFF2-40B4-BE49-F238E27FC236}">
                  <a16:creationId xmlns:a16="http://schemas.microsoft.com/office/drawing/2014/main" id="{7B086E82-0730-4326-BD8F-E06A58E13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87915" y="5332258"/>
              <a:ext cx="182543" cy="96607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8">
              <a:extLst>
                <a:ext uri="{FF2B5EF4-FFF2-40B4-BE49-F238E27FC236}">
                  <a16:creationId xmlns:a16="http://schemas.microsoft.com/office/drawing/2014/main" id="{64B1063F-FCAC-443E-9442-B10A8F022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99462" y="5346751"/>
              <a:ext cx="143728" cy="107233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9">
              <a:extLst>
                <a:ext uri="{FF2B5EF4-FFF2-40B4-BE49-F238E27FC236}">
                  <a16:creationId xmlns:a16="http://schemas.microsoft.com/office/drawing/2014/main" id="{44AC27C3-9E2B-487C-BF08-F8EC5E237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55943" y="5336292"/>
              <a:ext cx="182543" cy="100470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0">
              <a:extLst>
                <a:ext uri="{FF2B5EF4-FFF2-40B4-BE49-F238E27FC236}">
                  <a16:creationId xmlns:a16="http://schemas.microsoft.com/office/drawing/2014/main" id="{15443CD9-CB35-4F3A-A1F8-71D32468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40740" y="5338193"/>
              <a:ext cx="151070" cy="135248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1">
              <a:extLst>
                <a:ext uri="{FF2B5EF4-FFF2-40B4-BE49-F238E27FC236}">
                  <a16:creationId xmlns:a16="http://schemas.microsoft.com/office/drawing/2014/main" id="{DFCD4A4A-922D-4904-9584-802D6C8F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62512" y="5362259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2">
              <a:extLst>
                <a:ext uri="{FF2B5EF4-FFF2-40B4-BE49-F238E27FC236}">
                  <a16:creationId xmlns:a16="http://schemas.microsoft.com/office/drawing/2014/main" id="{692F8B88-1FF7-4D72-8372-6D832B180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0625" y="5350614"/>
              <a:ext cx="139530" cy="96607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2">
              <a:extLst>
                <a:ext uri="{FF2B5EF4-FFF2-40B4-BE49-F238E27FC236}">
                  <a16:creationId xmlns:a16="http://schemas.microsoft.com/office/drawing/2014/main" id="{40B313D2-1D8C-402C-AD02-2683BEE11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54594" y="5625939"/>
              <a:ext cx="151070" cy="96607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3">
              <a:extLst>
                <a:ext uri="{FF2B5EF4-FFF2-40B4-BE49-F238E27FC236}">
                  <a16:creationId xmlns:a16="http://schemas.microsoft.com/office/drawing/2014/main" id="{003688F3-6F0C-490D-AD70-776D6CC14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69738" y="5600823"/>
              <a:ext cx="166807" cy="111097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0">
              <a:extLst>
                <a:ext uri="{FF2B5EF4-FFF2-40B4-BE49-F238E27FC236}">
                  <a16:creationId xmlns:a16="http://schemas.microsoft.com/office/drawing/2014/main" id="{C784FEC2-80B3-48A7-AC45-0D76A5487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94958" y="5629805"/>
              <a:ext cx="186739" cy="96607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1">
              <a:extLst>
                <a:ext uri="{FF2B5EF4-FFF2-40B4-BE49-F238E27FC236}">
                  <a16:creationId xmlns:a16="http://schemas.microsoft.com/office/drawing/2014/main" id="{51C6AA50-F19B-4542-BECE-F5178D77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78972" y="5633670"/>
              <a:ext cx="139530" cy="103369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2">
              <a:extLst>
                <a:ext uri="{FF2B5EF4-FFF2-40B4-BE49-F238E27FC236}">
                  <a16:creationId xmlns:a16="http://schemas.microsoft.com/office/drawing/2014/main" id="{26C65E8D-05F5-4663-BB38-E5D2150DC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03943" y="5636568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4">
              <a:extLst>
                <a:ext uri="{FF2B5EF4-FFF2-40B4-BE49-F238E27FC236}">
                  <a16:creationId xmlns:a16="http://schemas.microsoft.com/office/drawing/2014/main" id="{F27B3A01-521C-4182-AB61-55BE0930E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0682" y="5633669"/>
              <a:ext cx="146874" cy="139112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5">
              <a:extLst>
                <a:ext uri="{FF2B5EF4-FFF2-40B4-BE49-F238E27FC236}">
                  <a16:creationId xmlns:a16="http://schemas.microsoft.com/office/drawing/2014/main" id="{3234CE80-3683-4934-8741-9C98BE2C8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8862" y="5644296"/>
              <a:ext cx="152120" cy="99505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1">
              <a:extLst>
                <a:ext uri="{FF2B5EF4-FFF2-40B4-BE49-F238E27FC236}">
                  <a16:creationId xmlns:a16="http://schemas.microsoft.com/office/drawing/2014/main" id="{4499DED1-5430-4904-B36E-2D6D26DA1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73769" y="5665549"/>
              <a:ext cx="194084" cy="193212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3">
              <a:extLst>
                <a:ext uri="{FF2B5EF4-FFF2-40B4-BE49-F238E27FC236}">
                  <a16:creationId xmlns:a16="http://schemas.microsoft.com/office/drawing/2014/main" id="{EF4E027B-3566-409B-B9B5-F16D1448C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723" y="4784940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65">
              <a:extLst>
                <a:ext uri="{FF2B5EF4-FFF2-40B4-BE49-F238E27FC236}">
                  <a16:creationId xmlns:a16="http://schemas.microsoft.com/office/drawing/2014/main" id="{72553221-A7FE-4D68-8485-7FFFF7ED4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63712" y="4802638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0">
              <a:extLst>
                <a:ext uri="{FF2B5EF4-FFF2-40B4-BE49-F238E27FC236}">
                  <a16:creationId xmlns:a16="http://schemas.microsoft.com/office/drawing/2014/main" id="{C0CD157A-95BD-4967-887B-27E808030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1709" y="5144498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73">
              <a:extLst>
                <a:ext uri="{FF2B5EF4-FFF2-40B4-BE49-F238E27FC236}">
                  <a16:creationId xmlns:a16="http://schemas.microsoft.com/office/drawing/2014/main" id="{02B9397E-F107-4BC0-9731-A272E0ED9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48229" y="4776245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74">
              <a:extLst>
                <a:ext uri="{FF2B5EF4-FFF2-40B4-BE49-F238E27FC236}">
                  <a16:creationId xmlns:a16="http://schemas.microsoft.com/office/drawing/2014/main" id="{8C701451-F060-41D8-B0F5-9A15754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98451" y="5094262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7">
              <a:extLst>
                <a:ext uri="{FF2B5EF4-FFF2-40B4-BE49-F238E27FC236}">
                  <a16:creationId xmlns:a16="http://schemas.microsoft.com/office/drawing/2014/main" id="{A11EFB12-CE1C-4164-AEF2-1F7513450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99025" y="4813378"/>
              <a:ext cx="179397" cy="88879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85">
              <a:extLst>
                <a:ext uri="{FF2B5EF4-FFF2-40B4-BE49-F238E27FC236}">
                  <a16:creationId xmlns:a16="http://schemas.microsoft.com/office/drawing/2014/main" id="{54CC6DB4-7797-481F-B489-36FD8198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8807" y="5130005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7">
              <a:extLst>
                <a:ext uri="{FF2B5EF4-FFF2-40B4-BE49-F238E27FC236}">
                  <a16:creationId xmlns:a16="http://schemas.microsoft.com/office/drawing/2014/main" id="{45A55FA5-1F4E-4B0A-8D1C-A74C9D41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89107" y="5144498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8">
              <a:extLst>
                <a:ext uri="{FF2B5EF4-FFF2-40B4-BE49-F238E27FC236}">
                  <a16:creationId xmlns:a16="http://schemas.microsoft.com/office/drawing/2014/main" id="{FED92530-3B86-4EE5-9112-A4B22DB37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72181" y="5151258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91">
              <a:extLst>
                <a:ext uri="{FF2B5EF4-FFF2-40B4-BE49-F238E27FC236}">
                  <a16:creationId xmlns:a16="http://schemas.microsoft.com/office/drawing/2014/main" id="{7E5DA643-D271-4BD3-BE37-7B70D3C80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990" y="5349193"/>
              <a:ext cx="140580" cy="96607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92">
              <a:extLst>
                <a:ext uri="{FF2B5EF4-FFF2-40B4-BE49-F238E27FC236}">
                  <a16:creationId xmlns:a16="http://schemas.microsoft.com/office/drawing/2014/main" id="{2483CD6E-CD32-414F-ABEB-38A860B2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87687" y="5348334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3">
              <a:extLst>
                <a:ext uri="{FF2B5EF4-FFF2-40B4-BE49-F238E27FC236}">
                  <a16:creationId xmlns:a16="http://schemas.microsoft.com/office/drawing/2014/main" id="{D07D67C7-3737-46B2-A818-404116756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05314" y="5358963"/>
              <a:ext cx="151070" cy="93707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94">
              <a:extLst>
                <a:ext uri="{FF2B5EF4-FFF2-40B4-BE49-F238E27FC236}">
                  <a16:creationId xmlns:a16="http://schemas.microsoft.com/office/drawing/2014/main" id="{537E8027-0A3D-40E2-BE05-5B3C1F5EE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88399" y="539180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5">
              <a:extLst>
                <a:ext uri="{FF2B5EF4-FFF2-40B4-BE49-F238E27FC236}">
                  <a16:creationId xmlns:a16="http://schemas.microsoft.com/office/drawing/2014/main" id="{81DBF15F-E31D-4645-8837-2C4C9A5A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0940" y="5394706"/>
              <a:ext cx="139530" cy="96607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6">
              <a:extLst>
                <a:ext uri="{FF2B5EF4-FFF2-40B4-BE49-F238E27FC236}">
                  <a16:creationId xmlns:a16="http://schemas.microsoft.com/office/drawing/2014/main" id="{5B8CDE73-F3DC-4AC9-9297-EB4E2A576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4663" y="5402434"/>
              <a:ext cx="174151" cy="128486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7">
              <a:extLst>
                <a:ext uri="{FF2B5EF4-FFF2-40B4-BE49-F238E27FC236}">
                  <a16:creationId xmlns:a16="http://schemas.microsoft.com/office/drawing/2014/main" id="{F0376FDA-A4AF-45A1-8F87-FA4B02F22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78160" y="5405332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98">
              <a:extLst>
                <a:ext uri="{FF2B5EF4-FFF2-40B4-BE49-F238E27FC236}">
                  <a16:creationId xmlns:a16="http://schemas.microsoft.com/office/drawing/2014/main" id="{2FCD6E4E-8DEF-4CF5-BD6B-94763A5F3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54079" y="5405333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99">
              <a:extLst>
                <a:ext uri="{FF2B5EF4-FFF2-40B4-BE49-F238E27FC236}">
                  <a16:creationId xmlns:a16="http://schemas.microsoft.com/office/drawing/2014/main" id="{3C67A02A-2727-4748-AA3F-BE1E430E1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82783" y="5405330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0">
              <a:extLst>
                <a:ext uri="{FF2B5EF4-FFF2-40B4-BE49-F238E27FC236}">
                  <a16:creationId xmlns:a16="http://schemas.microsoft.com/office/drawing/2014/main" id="{3FBBF2DA-87EB-4F70-9B79-6C81721C9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34439" y="5405332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1">
              <a:extLst>
                <a:ext uri="{FF2B5EF4-FFF2-40B4-BE49-F238E27FC236}">
                  <a16:creationId xmlns:a16="http://schemas.microsoft.com/office/drawing/2014/main" id="{BCEB5F06-BFA8-4814-9E4C-76DCAD121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62131" y="5413062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02">
              <a:extLst>
                <a:ext uri="{FF2B5EF4-FFF2-40B4-BE49-F238E27FC236}">
                  <a16:creationId xmlns:a16="http://schemas.microsoft.com/office/drawing/2014/main" id="{18CCA59A-7924-4538-BFC4-0CB7F1E4E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46142" y="5416926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03">
              <a:extLst>
                <a:ext uri="{FF2B5EF4-FFF2-40B4-BE49-F238E27FC236}">
                  <a16:creationId xmlns:a16="http://schemas.microsoft.com/office/drawing/2014/main" id="{A0A93E30-463F-4F62-A384-056F7CDE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56678" y="5423687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04">
              <a:extLst>
                <a:ext uri="{FF2B5EF4-FFF2-40B4-BE49-F238E27FC236}">
                  <a16:creationId xmlns:a16="http://schemas.microsoft.com/office/drawing/2014/main" id="{59F75A4E-692F-4BAA-BE1F-ACE3640FA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161124" y="5423687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3">
              <a:extLst>
                <a:ext uri="{FF2B5EF4-FFF2-40B4-BE49-F238E27FC236}">
                  <a16:creationId xmlns:a16="http://schemas.microsoft.com/office/drawing/2014/main" id="{406CF913-2FAD-4D42-9157-2899C41EE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98807" y="5477785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4">
              <a:extLst>
                <a:ext uri="{FF2B5EF4-FFF2-40B4-BE49-F238E27FC236}">
                  <a16:creationId xmlns:a16="http://schemas.microsoft.com/office/drawing/2014/main" id="{76306C74-917D-43D4-B6E5-6B4C4A540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28101" y="5477787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5">
              <a:extLst>
                <a:ext uri="{FF2B5EF4-FFF2-40B4-BE49-F238E27FC236}">
                  <a16:creationId xmlns:a16="http://schemas.microsoft.com/office/drawing/2014/main" id="{80F8F223-CC1A-4E1A-80E7-A4A3E52CF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12829" y="5484550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7">
              <a:extLst>
                <a:ext uri="{FF2B5EF4-FFF2-40B4-BE49-F238E27FC236}">
                  <a16:creationId xmlns:a16="http://schemas.microsoft.com/office/drawing/2014/main" id="{92D47487-B5D3-4C4B-AF8B-486D7E963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0114" y="5499041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18">
              <a:extLst>
                <a:ext uri="{FF2B5EF4-FFF2-40B4-BE49-F238E27FC236}">
                  <a16:creationId xmlns:a16="http://schemas.microsoft.com/office/drawing/2014/main" id="{E60E8C17-5F97-46EF-9891-75B625EFC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42458" y="5440169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19">
              <a:extLst>
                <a:ext uri="{FF2B5EF4-FFF2-40B4-BE49-F238E27FC236}">
                  <a16:creationId xmlns:a16="http://schemas.microsoft.com/office/drawing/2014/main" id="{DBB99CEB-E543-43DF-B31F-18AC8BB7F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0221" y="5425337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20">
              <a:extLst>
                <a:ext uri="{FF2B5EF4-FFF2-40B4-BE49-F238E27FC236}">
                  <a16:creationId xmlns:a16="http://schemas.microsoft.com/office/drawing/2014/main" id="{3D6FE725-2751-43F4-B9FC-DAB446B3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80933" y="5699014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21">
              <a:extLst>
                <a:ext uri="{FF2B5EF4-FFF2-40B4-BE49-F238E27FC236}">
                  <a16:creationId xmlns:a16="http://schemas.microsoft.com/office/drawing/2014/main" id="{417E512D-7D83-498E-AB2F-4E1719AA4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20758" y="5706744"/>
              <a:ext cx="158415" cy="100470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25">
              <a:extLst>
                <a:ext uri="{FF2B5EF4-FFF2-40B4-BE49-F238E27FC236}">
                  <a16:creationId xmlns:a16="http://schemas.microsoft.com/office/drawing/2014/main" id="{CCC352A1-A818-43E3-B2B6-3659C06AA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86192" y="5711091"/>
              <a:ext cx="175200" cy="93707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26">
              <a:extLst>
                <a:ext uri="{FF2B5EF4-FFF2-40B4-BE49-F238E27FC236}">
                  <a16:creationId xmlns:a16="http://schemas.microsoft.com/office/drawing/2014/main" id="{B6290974-ACC6-4D67-8719-DEB0CF60C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92724" y="5734760"/>
              <a:ext cx="179397" cy="93707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27">
              <a:extLst>
                <a:ext uri="{FF2B5EF4-FFF2-40B4-BE49-F238E27FC236}">
                  <a16:creationId xmlns:a16="http://schemas.microsoft.com/office/drawing/2014/main" id="{0CBDF33A-236E-480A-91D2-7918A8BCD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46735" y="5734760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28">
              <a:extLst>
                <a:ext uri="{FF2B5EF4-FFF2-40B4-BE49-F238E27FC236}">
                  <a16:creationId xmlns:a16="http://schemas.microsoft.com/office/drawing/2014/main" id="{52AEEED2-755A-4DFD-8742-9D0D2184F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3130" y="5738622"/>
              <a:ext cx="155267" cy="92743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29">
              <a:extLst>
                <a:ext uri="{FF2B5EF4-FFF2-40B4-BE49-F238E27FC236}">
                  <a16:creationId xmlns:a16="http://schemas.microsoft.com/office/drawing/2014/main" id="{7ACDEC4F-0513-41C4-B4E8-FF1FD9F2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09054" y="5738622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33">
              <a:extLst>
                <a:ext uri="{FF2B5EF4-FFF2-40B4-BE49-F238E27FC236}">
                  <a16:creationId xmlns:a16="http://schemas.microsoft.com/office/drawing/2014/main" id="{428F7B69-9ADC-451F-93EE-EE4FD32CC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80349" y="574925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36">
              <a:extLst>
                <a:ext uri="{FF2B5EF4-FFF2-40B4-BE49-F238E27FC236}">
                  <a16:creationId xmlns:a16="http://schemas.microsoft.com/office/drawing/2014/main" id="{7C5B8578-66EF-4F86-94E8-17B14E7CD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53769" y="5762290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37">
              <a:extLst>
                <a:ext uri="{FF2B5EF4-FFF2-40B4-BE49-F238E27FC236}">
                  <a16:creationId xmlns:a16="http://schemas.microsoft.com/office/drawing/2014/main" id="{A4F67E73-C46B-40ED-9E3D-0649DAF17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81526" y="5767605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38">
              <a:extLst>
                <a:ext uri="{FF2B5EF4-FFF2-40B4-BE49-F238E27FC236}">
                  <a16:creationId xmlns:a16="http://schemas.microsoft.com/office/drawing/2014/main" id="{FFE7AB6C-54A1-4F65-9ACF-E5413181F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2533" y="5770505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39">
              <a:extLst>
                <a:ext uri="{FF2B5EF4-FFF2-40B4-BE49-F238E27FC236}">
                  <a16:creationId xmlns:a16="http://schemas.microsoft.com/office/drawing/2014/main" id="{3EDD83D5-0515-4C55-9801-059EFEA54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83838" y="5778232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40">
              <a:extLst>
                <a:ext uri="{FF2B5EF4-FFF2-40B4-BE49-F238E27FC236}">
                  <a16:creationId xmlns:a16="http://schemas.microsoft.com/office/drawing/2014/main" id="{B7F53F4D-406A-4567-9069-1BA203669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790584" y="5782096"/>
              <a:ext cx="162611" cy="113994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42">
              <a:extLst>
                <a:ext uri="{FF2B5EF4-FFF2-40B4-BE49-F238E27FC236}">
                  <a16:creationId xmlns:a16="http://schemas.microsoft.com/office/drawing/2014/main" id="{B20A98BB-1F55-46AA-9FA5-C282E2532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86685" y="5813976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43">
              <a:extLst>
                <a:ext uri="{FF2B5EF4-FFF2-40B4-BE49-F238E27FC236}">
                  <a16:creationId xmlns:a16="http://schemas.microsoft.com/office/drawing/2014/main" id="{238B452B-9549-4291-9F8D-23D2F36EE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76365" y="5767604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44">
              <a:extLst>
                <a:ext uri="{FF2B5EF4-FFF2-40B4-BE49-F238E27FC236}">
                  <a16:creationId xmlns:a16="http://schemas.microsoft.com/office/drawing/2014/main" id="{E0BBF55D-713C-4AB7-AA88-924BA5FC1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5732" y="5762520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45">
              <a:extLst>
                <a:ext uri="{FF2B5EF4-FFF2-40B4-BE49-F238E27FC236}">
                  <a16:creationId xmlns:a16="http://schemas.microsoft.com/office/drawing/2014/main" id="{E63429DA-81CB-4D2B-A0AB-4635078C4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69108" y="5820739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">
              <a:extLst>
                <a:ext uri="{FF2B5EF4-FFF2-40B4-BE49-F238E27FC236}">
                  <a16:creationId xmlns:a16="http://schemas.microsoft.com/office/drawing/2014/main" id="{371746A6-2F81-42FB-B148-E901528EE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92786" y="5468528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">
              <a:extLst>
                <a:ext uri="{FF2B5EF4-FFF2-40B4-BE49-F238E27FC236}">
                  <a16:creationId xmlns:a16="http://schemas.microsoft.com/office/drawing/2014/main" id="{27FDEB1E-2A09-43E6-A2A8-C87B60485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334177" y="530922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6">
              <a:extLst>
                <a:ext uri="{FF2B5EF4-FFF2-40B4-BE49-F238E27FC236}">
                  <a16:creationId xmlns:a16="http://schemas.microsoft.com/office/drawing/2014/main" id="{C7789A38-CEEA-4306-9AAB-3C243A73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44182" y="5563147"/>
              <a:ext cx="159463" cy="114961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">
              <a:extLst>
                <a:ext uri="{FF2B5EF4-FFF2-40B4-BE49-F238E27FC236}">
                  <a16:creationId xmlns:a16="http://schemas.microsoft.com/office/drawing/2014/main" id="{D4FCE247-95C5-49B0-BD80-F8F32E562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528" y="4985840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5">
              <a:extLst>
                <a:ext uri="{FF2B5EF4-FFF2-40B4-BE49-F238E27FC236}">
                  <a16:creationId xmlns:a16="http://schemas.microsoft.com/office/drawing/2014/main" id="{F39222FF-A4BB-4C84-8BFA-83870C6A3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70567" y="4966780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">
              <a:extLst>
                <a:ext uri="{FF2B5EF4-FFF2-40B4-BE49-F238E27FC236}">
                  <a16:creationId xmlns:a16="http://schemas.microsoft.com/office/drawing/2014/main" id="{4BBEE2B2-F42E-4733-AE29-579F6F4A3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068" y="4995442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">
              <a:extLst>
                <a:ext uri="{FF2B5EF4-FFF2-40B4-BE49-F238E27FC236}">
                  <a16:creationId xmlns:a16="http://schemas.microsoft.com/office/drawing/2014/main" id="{D90F45F4-4F12-450D-8E3A-DDCE8F572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8652" y="4675775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0">
              <a:extLst>
                <a:ext uri="{FF2B5EF4-FFF2-40B4-BE49-F238E27FC236}">
                  <a16:creationId xmlns:a16="http://schemas.microsoft.com/office/drawing/2014/main" id="{7BA42DCB-AC30-4712-9B9A-840C27DE7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1898" y="4682756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612EE244-7483-443D-A61E-A1181946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13" y="5601966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3C1575BB-FFFB-4B90-9E24-6CA7E85EE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0597" y="4997655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7">
              <a:extLst>
                <a:ext uri="{FF2B5EF4-FFF2-40B4-BE49-F238E27FC236}">
                  <a16:creationId xmlns:a16="http://schemas.microsoft.com/office/drawing/2014/main" id="{214D2F75-52F5-4584-8485-6E8144C82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9028" y="4675775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30">
              <a:extLst>
                <a:ext uri="{FF2B5EF4-FFF2-40B4-BE49-F238E27FC236}">
                  <a16:creationId xmlns:a16="http://schemas.microsoft.com/office/drawing/2014/main" id="{FF701E98-7F94-4BB8-8030-F3826701E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44614" y="5009770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3">
              <a:extLst>
                <a:ext uri="{FF2B5EF4-FFF2-40B4-BE49-F238E27FC236}">
                  <a16:creationId xmlns:a16="http://schemas.microsoft.com/office/drawing/2014/main" id="{0A653647-A061-4D85-83B2-0C7F6C37D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0181" y="5278332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1">
              <a:extLst>
                <a:ext uri="{FF2B5EF4-FFF2-40B4-BE49-F238E27FC236}">
                  <a16:creationId xmlns:a16="http://schemas.microsoft.com/office/drawing/2014/main" id="{9FCF7254-A4AB-4B8D-BB02-E7A34CFBA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500" y="4970162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52">
              <a:extLst>
                <a:ext uri="{FF2B5EF4-FFF2-40B4-BE49-F238E27FC236}">
                  <a16:creationId xmlns:a16="http://schemas.microsoft.com/office/drawing/2014/main" id="{C68C42B0-A7DB-42EC-9EB6-A6D121C56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3795" y="5274469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53">
              <a:extLst>
                <a:ext uri="{FF2B5EF4-FFF2-40B4-BE49-F238E27FC236}">
                  <a16:creationId xmlns:a16="http://schemas.microsoft.com/office/drawing/2014/main" id="{8448C9F7-5297-496D-BC93-DFE082FEFA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37984" y="5281233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54">
              <a:extLst>
                <a:ext uri="{FF2B5EF4-FFF2-40B4-BE49-F238E27FC236}">
                  <a16:creationId xmlns:a16="http://schemas.microsoft.com/office/drawing/2014/main" id="{D19FF980-A005-43B0-87C9-50B8E505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2073" y="5278334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55">
              <a:extLst>
                <a:ext uri="{FF2B5EF4-FFF2-40B4-BE49-F238E27FC236}">
                  <a16:creationId xmlns:a16="http://schemas.microsoft.com/office/drawing/2014/main" id="{E14C8988-ADBF-47EE-B659-04FA25844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78228" y="5285096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56">
              <a:extLst>
                <a:ext uri="{FF2B5EF4-FFF2-40B4-BE49-F238E27FC236}">
                  <a16:creationId xmlns:a16="http://schemas.microsoft.com/office/drawing/2014/main" id="{063998C3-740F-4834-BD97-377E50110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24259" y="5322718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57">
              <a:extLst>
                <a:ext uri="{FF2B5EF4-FFF2-40B4-BE49-F238E27FC236}">
                  <a16:creationId xmlns:a16="http://schemas.microsoft.com/office/drawing/2014/main" id="{280651D9-CD8B-4D7E-AE4D-34327E6C0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35259" y="5281233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59">
              <a:extLst>
                <a:ext uri="{FF2B5EF4-FFF2-40B4-BE49-F238E27FC236}">
                  <a16:creationId xmlns:a16="http://schemas.microsoft.com/office/drawing/2014/main" id="{BCD90D50-5156-49FC-BC6E-D6C41AAF9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7747" y="5324705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60">
              <a:extLst>
                <a:ext uri="{FF2B5EF4-FFF2-40B4-BE49-F238E27FC236}">
                  <a16:creationId xmlns:a16="http://schemas.microsoft.com/office/drawing/2014/main" id="{141388CF-0E8C-476E-8E8A-911436B09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98582" y="5331468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61">
              <a:extLst>
                <a:ext uri="{FF2B5EF4-FFF2-40B4-BE49-F238E27FC236}">
                  <a16:creationId xmlns:a16="http://schemas.microsoft.com/office/drawing/2014/main" id="{ED6CA826-3C3C-40B5-A409-5E528A77C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0231" y="5349824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78">
              <a:extLst>
                <a:ext uri="{FF2B5EF4-FFF2-40B4-BE49-F238E27FC236}">
                  <a16:creationId xmlns:a16="http://schemas.microsoft.com/office/drawing/2014/main" id="{C7F84BE3-F05F-4A09-A75E-827F5F99B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2788" y="5572016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79">
              <a:extLst>
                <a:ext uri="{FF2B5EF4-FFF2-40B4-BE49-F238E27FC236}">
                  <a16:creationId xmlns:a16="http://schemas.microsoft.com/office/drawing/2014/main" id="{F023CCF7-170C-4C99-8B0C-06AE1114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095" y="5574915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0">
              <a:extLst>
                <a:ext uri="{FF2B5EF4-FFF2-40B4-BE49-F238E27FC236}">
                  <a16:creationId xmlns:a16="http://schemas.microsoft.com/office/drawing/2014/main" id="{9F3688B3-3806-4D81-BDE2-C7F940DEA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56154" y="5582644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1">
              <a:extLst>
                <a:ext uri="{FF2B5EF4-FFF2-40B4-BE49-F238E27FC236}">
                  <a16:creationId xmlns:a16="http://schemas.microsoft.com/office/drawing/2014/main" id="{88BEDD69-B41B-4240-A962-05A51B72A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60522" y="5578779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2">
              <a:extLst>
                <a:ext uri="{FF2B5EF4-FFF2-40B4-BE49-F238E27FC236}">
                  <a16:creationId xmlns:a16="http://schemas.microsoft.com/office/drawing/2014/main" id="{DD4885F3-3A11-4C4C-A957-7914A9BDA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91952" y="5589404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83">
              <a:extLst>
                <a:ext uri="{FF2B5EF4-FFF2-40B4-BE49-F238E27FC236}">
                  <a16:creationId xmlns:a16="http://schemas.microsoft.com/office/drawing/2014/main" id="{C0B1280F-8A5C-45C5-B0AC-32873353F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69880" y="5568152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4">
              <a:extLst>
                <a:ext uri="{FF2B5EF4-FFF2-40B4-BE49-F238E27FC236}">
                  <a16:creationId xmlns:a16="http://schemas.microsoft.com/office/drawing/2014/main" id="{D9893454-ADA4-4FBE-99C7-4DE71F3A8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281" y="5596169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86">
              <a:extLst>
                <a:ext uri="{FF2B5EF4-FFF2-40B4-BE49-F238E27FC236}">
                  <a16:creationId xmlns:a16="http://schemas.microsoft.com/office/drawing/2014/main" id="{13BBDA86-4629-40D2-A355-CC4AC6D8A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6777" y="5582838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89">
              <a:extLst>
                <a:ext uri="{FF2B5EF4-FFF2-40B4-BE49-F238E27FC236}">
                  <a16:creationId xmlns:a16="http://schemas.microsoft.com/office/drawing/2014/main" id="{4B6E067D-6CC3-43E0-8C2A-16BA578FA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78228" y="5632878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90">
              <a:extLst>
                <a:ext uri="{FF2B5EF4-FFF2-40B4-BE49-F238E27FC236}">
                  <a16:creationId xmlns:a16="http://schemas.microsoft.com/office/drawing/2014/main" id="{4B7F3C12-F3AD-436D-974D-504D6D865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44073" y="5668620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7">
              <a:extLst>
                <a:ext uri="{FF2B5EF4-FFF2-40B4-BE49-F238E27FC236}">
                  <a16:creationId xmlns:a16="http://schemas.microsoft.com/office/drawing/2014/main" id="{97444C0B-8604-4B2F-851C-84362484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4682" y="4693473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3">
              <a:extLst>
                <a:ext uri="{FF2B5EF4-FFF2-40B4-BE49-F238E27FC236}">
                  <a16:creationId xmlns:a16="http://schemas.microsoft.com/office/drawing/2014/main" id="{8DA541A2-82D2-4FD7-A25D-103155F60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228" y="4702825"/>
              <a:ext cx="147925" cy="82115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32">
              <a:extLst>
                <a:ext uri="{FF2B5EF4-FFF2-40B4-BE49-F238E27FC236}">
                  <a16:creationId xmlns:a16="http://schemas.microsoft.com/office/drawing/2014/main" id="{08D63E44-6FDA-4B88-9A8D-722E37864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61851" y="5315665"/>
              <a:ext cx="171003" cy="125588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37">
              <a:extLst>
                <a:ext uri="{FF2B5EF4-FFF2-40B4-BE49-F238E27FC236}">
                  <a16:creationId xmlns:a16="http://schemas.microsoft.com/office/drawing/2014/main" id="{36F11BC1-4AA7-49EE-B6D9-EAA019FFB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9018" y="5307935"/>
              <a:ext cx="136383" cy="143944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40">
              <a:extLst>
                <a:ext uri="{FF2B5EF4-FFF2-40B4-BE49-F238E27FC236}">
                  <a16:creationId xmlns:a16="http://schemas.microsoft.com/office/drawing/2014/main" id="{7E80B3FA-E704-425C-A636-0A15FC4C5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26768" y="532629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6">
              <a:extLst>
                <a:ext uri="{FF2B5EF4-FFF2-40B4-BE49-F238E27FC236}">
                  <a16:creationId xmlns:a16="http://schemas.microsoft.com/office/drawing/2014/main" id="{865CF4A4-DABF-417B-AF8A-8679539E6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0024" y="5319526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62">
              <a:extLst>
                <a:ext uri="{FF2B5EF4-FFF2-40B4-BE49-F238E27FC236}">
                  <a16:creationId xmlns:a16="http://schemas.microsoft.com/office/drawing/2014/main" id="{20712703-E6D6-4B20-810D-520D613CB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0671" y="5609346"/>
              <a:ext cx="178347" cy="88879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64">
              <a:extLst>
                <a:ext uri="{FF2B5EF4-FFF2-40B4-BE49-F238E27FC236}">
                  <a16:creationId xmlns:a16="http://schemas.microsoft.com/office/drawing/2014/main" id="{023F44A2-99D4-4CB4-AC2B-EB4D1DFB0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35873" y="56267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68">
              <a:extLst>
                <a:ext uri="{FF2B5EF4-FFF2-40B4-BE49-F238E27FC236}">
                  <a16:creationId xmlns:a16="http://schemas.microsoft.com/office/drawing/2014/main" id="{46A5B51B-7598-4E55-B491-6A9DEAD1E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30378" y="5630599"/>
              <a:ext cx="136383" cy="146842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75">
              <a:extLst>
                <a:ext uri="{FF2B5EF4-FFF2-40B4-BE49-F238E27FC236}">
                  <a16:creationId xmlns:a16="http://schemas.microsoft.com/office/drawing/2014/main" id="{29677179-8E06-47D7-B638-4B8E2DD6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44225" y="5584229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8">
              <a:extLst>
                <a:ext uri="{FF2B5EF4-FFF2-40B4-BE49-F238E27FC236}">
                  <a16:creationId xmlns:a16="http://schemas.microsoft.com/office/drawing/2014/main" id="{57B1A6FA-56F9-40CE-9BA0-9865F6540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91" y="5289581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8">
              <a:extLst>
                <a:ext uri="{FF2B5EF4-FFF2-40B4-BE49-F238E27FC236}">
                  <a16:creationId xmlns:a16="http://schemas.microsoft.com/office/drawing/2014/main" id="{CA94A32D-9D7D-488E-A538-C8E0EF4A2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77489" y="509495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1">
              <a:extLst>
                <a:ext uri="{FF2B5EF4-FFF2-40B4-BE49-F238E27FC236}">
                  <a16:creationId xmlns:a16="http://schemas.microsoft.com/office/drawing/2014/main" id="{F8E8C51E-F6BF-4014-88A7-7F071EB8F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9102" y="5296998"/>
              <a:ext cx="139530" cy="103369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31">
              <a:extLst>
                <a:ext uri="{FF2B5EF4-FFF2-40B4-BE49-F238E27FC236}">
                  <a16:creationId xmlns:a16="http://schemas.microsoft.com/office/drawing/2014/main" id="{A19DC4F3-0CEC-4012-AC71-B42D37FC6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66574" y="4806132"/>
              <a:ext cx="139530" cy="103369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70">
              <a:extLst>
                <a:ext uri="{FF2B5EF4-FFF2-40B4-BE49-F238E27FC236}">
                  <a16:creationId xmlns:a16="http://schemas.microsoft.com/office/drawing/2014/main" id="{05658760-791B-476C-B6BB-B2A0C4AC4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51489" y="4770546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85">
              <a:extLst>
                <a:ext uri="{FF2B5EF4-FFF2-40B4-BE49-F238E27FC236}">
                  <a16:creationId xmlns:a16="http://schemas.microsoft.com/office/drawing/2014/main" id="{E0F7D9D9-7F3C-4DD8-A6B2-37C03ACBA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63543" y="4805211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87">
              <a:extLst>
                <a:ext uri="{FF2B5EF4-FFF2-40B4-BE49-F238E27FC236}">
                  <a16:creationId xmlns:a16="http://schemas.microsoft.com/office/drawing/2014/main" id="{1865DC3B-FB26-40A1-BD75-CAE2188A7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82239" y="4808811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8">
              <a:extLst>
                <a:ext uri="{FF2B5EF4-FFF2-40B4-BE49-F238E27FC236}">
                  <a16:creationId xmlns:a16="http://schemas.microsoft.com/office/drawing/2014/main" id="{93BF91C1-F8F3-4A58-A79A-A2827268A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05705" y="5090751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9">
              <a:extLst>
                <a:ext uri="{FF2B5EF4-FFF2-40B4-BE49-F238E27FC236}">
                  <a16:creationId xmlns:a16="http://schemas.microsoft.com/office/drawing/2014/main" id="{B744D406-1012-44B3-97CB-CAFDFE4B0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74880" y="5125521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8">
              <a:extLst>
                <a:ext uri="{FF2B5EF4-FFF2-40B4-BE49-F238E27FC236}">
                  <a16:creationId xmlns:a16="http://schemas.microsoft.com/office/drawing/2014/main" id="{F17A6E8D-EB47-41D0-B03C-BDFE17B82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56033" y="511911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70">
              <a:extLst>
                <a:ext uri="{FF2B5EF4-FFF2-40B4-BE49-F238E27FC236}">
                  <a16:creationId xmlns:a16="http://schemas.microsoft.com/office/drawing/2014/main" id="{75E13D45-6A6F-48DE-ADCD-E4B9C749E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50492" y="4686684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85">
              <a:extLst>
                <a:ext uri="{FF2B5EF4-FFF2-40B4-BE49-F238E27FC236}">
                  <a16:creationId xmlns:a16="http://schemas.microsoft.com/office/drawing/2014/main" id="{DEAEF3F9-4993-4792-9B8D-53B14BF52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7590" y="4672191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87">
              <a:extLst>
                <a:ext uri="{FF2B5EF4-FFF2-40B4-BE49-F238E27FC236}">
                  <a16:creationId xmlns:a16="http://schemas.microsoft.com/office/drawing/2014/main" id="{C102EB83-B0D1-4BF3-B2FF-05B21AD76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57890" y="4686684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18">
              <a:extLst>
                <a:ext uri="{FF2B5EF4-FFF2-40B4-BE49-F238E27FC236}">
                  <a16:creationId xmlns:a16="http://schemas.microsoft.com/office/drawing/2014/main" id="{63EBD56E-54F0-4963-8A17-E0D0D39C9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0884" y="4982355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19">
              <a:extLst>
                <a:ext uri="{FF2B5EF4-FFF2-40B4-BE49-F238E27FC236}">
                  <a16:creationId xmlns:a16="http://schemas.microsoft.com/office/drawing/2014/main" id="{7BC3EE2E-E90B-4EC3-A131-B51AFFF29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8647" y="4967523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882027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5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6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7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8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9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0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1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2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3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4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5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6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7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8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9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0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1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2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3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4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5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6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7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8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9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0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1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2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3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4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5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6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7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8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9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0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1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2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3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4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5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6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7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8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9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0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1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2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3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4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5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6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7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8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9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0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412" name="Rectangle 411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9" name="Picture 3" descr="Wood human figure">
            <a:extLst>
              <a:ext uri="{FF2B5EF4-FFF2-40B4-BE49-F238E27FC236}">
                <a16:creationId xmlns:a16="http://schemas.microsoft.com/office/drawing/2014/main" id="{57CACCAA-F217-48C0-94F4-BEA3334D5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17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414" name="Rectangle 413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544047"/>
            <a:ext cx="12191982" cy="332189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FF8B0D-CA46-4E72-85B9-25247C9B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08" y="2838734"/>
            <a:ext cx="8625385" cy="2729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When do we use THE?</a:t>
            </a:r>
          </a:p>
        </p:txBody>
      </p:sp>
    </p:spTree>
    <p:extLst>
      <p:ext uri="{BB962C8B-B14F-4D97-AF65-F5344CB8AC3E}">
        <p14:creationId xmlns:p14="http://schemas.microsoft.com/office/powerpoint/2010/main" val="3161552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385</Words>
  <Application>Microsoft Office PowerPoint</Application>
  <PresentationFormat>Širokoúhlá obrazovka</PresentationFormat>
  <Paragraphs>85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Modern Love</vt:lpstr>
      <vt:lpstr>Wingdings</vt:lpstr>
      <vt:lpstr>BohemianVTI</vt:lpstr>
      <vt:lpstr>The definite article:  THE</vt:lpstr>
      <vt:lpstr>Lesson Plan</vt:lpstr>
      <vt:lpstr>5 mins test</vt:lpstr>
      <vt:lpstr>5 mins test</vt:lpstr>
      <vt:lpstr>5 mins test</vt:lpstr>
      <vt:lpstr>WARM-UP!</vt:lpstr>
      <vt:lpstr>WORKBOOK</vt:lpstr>
      <vt:lpstr>ARTICLES</vt:lpstr>
      <vt:lpstr>When do we use THE?</vt:lpstr>
      <vt:lpstr>WORKBOOK</vt:lpstr>
      <vt:lpstr>STUDENT‘S BOOK</vt:lpstr>
      <vt:lpstr>2. Complete the sentences. Choose A or B.</vt:lpstr>
      <vt:lpstr>1. Complete the sentences with THE or -.</vt:lpstr>
      <vt:lpstr>HOMEWORK</vt:lpstr>
      <vt:lpstr>Lesson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definite article: THE</dc:title>
  <dc:creator>Radka Smetanová</dc:creator>
  <cp:lastModifiedBy>Smetanová, Radka</cp:lastModifiedBy>
  <cp:revision>1</cp:revision>
  <dcterms:created xsi:type="dcterms:W3CDTF">2022-02-15T12:18:15Z</dcterms:created>
  <dcterms:modified xsi:type="dcterms:W3CDTF">2025-02-19T11:29:15Z</dcterms:modified>
</cp:coreProperties>
</file>