
<file path=[Content_Types].xml><?xml version="1.0" encoding="utf-8"?>
<Types xmlns="http://schemas.openxmlformats.org/package/2006/content-types"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sldIdLst>
    <p:sldId id="256" r:id="rId2"/>
    <p:sldId id="270" r:id="rId3"/>
    <p:sldId id="259" r:id="rId4"/>
    <p:sldId id="274" r:id="rId5"/>
    <p:sldId id="262" r:id="rId6"/>
    <p:sldId id="263" r:id="rId7"/>
    <p:sldId id="264" r:id="rId8"/>
    <p:sldId id="265" r:id="rId9"/>
    <p:sldId id="266" r:id="rId10"/>
    <p:sldId id="267" r:id="rId11"/>
    <p:sldId id="272" r:id="rId12"/>
    <p:sldId id="269" r:id="rId13"/>
    <p:sldId id="268" r:id="rId14"/>
    <p:sldId id="273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78F34-124D-A4B8-A965-7AA42A9CABDA}" v="7" dt="2025-02-14T12:35:56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etanová, Radka" userId="3cd5dd29-66b2-4127-b2d5-b2827dc8c452" providerId="ADAL" clId="{A55F33FC-8D0E-4584-9D79-31ADE57B1AFD}"/>
    <pc:docChg chg="custSel addSld modSld">
      <pc:chgData name="Smetanová, Radka" userId="3cd5dd29-66b2-4127-b2d5-b2827dc8c452" providerId="ADAL" clId="{A55F33FC-8D0E-4584-9D79-31ADE57B1AFD}" dt="2024-02-27T06:18:43.174" v="83" actId="255"/>
      <pc:docMkLst>
        <pc:docMk/>
      </pc:docMkLst>
      <pc:sldChg chg="addSp delSp modSp new mod setBg setClrOvrMap">
        <pc:chgData name="Smetanová, Radka" userId="3cd5dd29-66b2-4127-b2d5-b2827dc8c452" providerId="ADAL" clId="{A55F33FC-8D0E-4584-9D79-31ADE57B1AFD}" dt="2024-02-27T06:18:43.174" v="83" actId="255"/>
        <pc:sldMkLst>
          <pc:docMk/>
          <pc:sldMk cId="2022661571" sldId="274"/>
        </pc:sldMkLst>
        <pc:spChg chg="mod ord">
          <ac:chgData name="Smetanová, Radka" userId="3cd5dd29-66b2-4127-b2d5-b2827dc8c452" providerId="ADAL" clId="{A55F33FC-8D0E-4584-9D79-31ADE57B1AFD}" dt="2024-02-27T06:18:43.174" v="83" actId="255"/>
          <ac:spMkLst>
            <pc:docMk/>
            <pc:sldMk cId="2022661571" sldId="274"/>
            <ac:spMk id="2" creationId="{76C01EC2-82FA-C171-69AD-B12923B94EE7}"/>
          </ac:spMkLst>
        </pc:spChg>
        <pc:spChg chg="del">
          <ac:chgData name="Smetanová, Radka" userId="3cd5dd29-66b2-4127-b2d5-b2827dc8c452" providerId="ADAL" clId="{A55F33FC-8D0E-4584-9D79-31ADE57B1AFD}" dt="2024-02-27T06:17:55.001" v="70" actId="26606"/>
          <ac:spMkLst>
            <pc:docMk/>
            <pc:sldMk cId="2022661571" sldId="274"/>
            <ac:spMk id="3" creationId="{6AE164BF-78A2-2311-38F0-F455DEDB3519}"/>
          </ac:spMkLst>
        </pc:spChg>
        <pc:spChg chg="add">
          <ac:chgData name="Smetanová, Radka" userId="3cd5dd29-66b2-4127-b2d5-b2827dc8c452" providerId="ADAL" clId="{A55F33FC-8D0E-4584-9D79-31ADE57B1AFD}" dt="2024-02-27T06:17:55.001" v="70" actId="26606"/>
          <ac:spMkLst>
            <pc:docMk/>
            <pc:sldMk cId="2022661571" sldId="274"/>
            <ac:spMk id="10" creationId="{904DB13E-F722-4ED6-BB00-556651E95281}"/>
          </ac:spMkLst>
        </pc:spChg>
        <pc:spChg chg="add">
          <ac:chgData name="Smetanová, Radka" userId="3cd5dd29-66b2-4127-b2d5-b2827dc8c452" providerId="ADAL" clId="{A55F33FC-8D0E-4584-9D79-31ADE57B1AFD}" dt="2024-02-27T06:17:55.001" v="70" actId="26606"/>
          <ac:spMkLst>
            <pc:docMk/>
            <pc:sldMk cId="2022661571" sldId="274"/>
            <ac:spMk id="12" creationId="{1419E3D9-C5FB-41A9-B6D2-DFB210BB6211}"/>
          </ac:spMkLst>
        </pc:spChg>
        <pc:spChg chg="add">
          <ac:chgData name="Smetanová, Radka" userId="3cd5dd29-66b2-4127-b2d5-b2827dc8c452" providerId="ADAL" clId="{A55F33FC-8D0E-4584-9D79-31ADE57B1AFD}" dt="2024-02-27T06:17:55.001" v="70" actId="26606"/>
          <ac:spMkLst>
            <pc:docMk/>
            <pc:sldMk cId="2022661571" sldId="274"/>
            <ac:spMk id="14" creationId="{367909BF-1DF7-4ACE-8F58-6CF719BB27E5}"/>
          </ac:spMkLst>
        </pc:spChg>
        <pc:spChg chg="add">
          <ac:chgData name="Smetanová, Radka" userId="3cd5dd29-66b2-4127-b2d5-b2827dc8c452" providerId="ADAL" clId="{A55F33FC-8D0E-4584-9D79-31ADE57B1AFD}" dt="2024-02-27T06:17:55.001" v="70" actId="26606"/>
          <ac:spMkLst>
            <pc:docMk/>
            <pc:sldMk cId="2022661571" sldId="274"/>
            <ac:spMk id="16" creationId="{89E8BEDB-0BBC-4F21-9CFB-8530D664C343}"/>
          </ac:spMkLst>
        </pc:spChg>
        <pc:spChg chg="add">
          <ac:chgData name="Smetanová, Radka" userId="3cd5dd29-66b2-4127-b2d5-b2827dc8c452" providerId="ADAL" clId="{A55F33FC-8D0E-4584-9D79-31ADE57B1AFD}" dt="2024-02-27T06:17:55.001" v="70" actId="26606"/>
          <ac:spMkLst>
            <pc:docMk/>
            <pc:sldMk cId="2022661571" sldId="274"/>
            <ac:spMk id="23" creationId="{420551B3-B4DA-48EE-988C-4FAEAEB5CE98}"/>
          </ac:spMkLst>
        </pc:spChg>
        <pc:spChg chg="add">
          <ac:chgData name="Smetanová, Radka" userId="3cd5dd29-66b2-4127-b2d5-b2827dc8c452" providerId="ADAL" clId="{A55F33FC-8D0E-4584-9D79-31ADE57B1AFD}" dt="2024-02-27T06:17:55.001" v="70" actId="26606"/>
          <ac:spMkLst>
            <pc:docMk/>
            <pc:sldMk cId="2022661571" sldId="274"/>
            <ac:spMk id="25" creationId="{2644B391-9BFE-445C-A9EC-F544BB85FBC7}"/>
          </ac:spMkLst>
        </pc:spChg>
        <pc:spChg chg="add">
          <ac:chgData name="Smetanová, Radka" userId="3cd5dd29-66b2-4127-b2d5-b2827dc8c452" providerId="ADAL" clId="{A55F33FC-8D0E-4584-9D79-31ADE57B1AFD}" dt="2024-02-27T06:17:55.001" v="70" actId="26606"/>
          <ac:spMkLst>
            <pc:docMk/>
            <pc:sldMk cId="2022661571" sldId="274"/>
            <ac:spMk id="27" creationId="{80F26E69-87D9-4655-AE7B-280A87AA3CAD}"/>
          </ac:spMkLst>
        </pc:spChg>
        <pc:grpChg chg="add">
          <ac:chgData name="Smetanová, Radka" userId="3cd5dd29-66b2-4127-b2d5-b2827dc8c452" providerId="ADAL" clId="{A55F33FC-8D0E-4584-9D79-31ADE57B1AFD}" dt="2024-02-27T06:17:55.001" v="70" actId="26606"/>
          <ac:grpSpMkLst>
            <pc:docMk/>
            <pc:sldMk cId="2022661571" sldId="274"/>
            <ac:grpSpMk id="18" creationId="{E26428D7-C6F3-473D-A360-A3F5C3E8728C}"/>
          </ac:grpSpMkLst>
        </pc:grpChg>
        <pc:picChg chg="add del">
          <ac:chgData name="Smetanová, Radka" userId="3cd5dd29-66b2-4127-b2d5-b2827dc8c452" providerId="ADAL" clId="{A55F33FC-8D0E-4584-9D79-31ADE57B1AFD}" dt="2024-02-27T06:17:51.736" v="69" actId="478"/>
          <ac:picMkLst>
            <pc:docMk/>
            <pc:sldMk cId="2022661571" sldId="274"/>
            <ac:picMk id="4" creationId="{E2EAA151-7396-21C7-1E73-75F1701B1008}"/>
          </ac:picMkLst>
        </pc:picChg>
        <pc:picChg chg="add mod">
          <ac:chgData name="Smetanová, Radka" userId="3cd5dd29-66b2-4127-b2d5-b2827dc8c452" providerId="ADAL" clId="{A55F33FC-8D0E-4584-9D79-31ADE57B1AFD}" dt="2024-02-27T06:17:55.001" v="70" actId="26606"/>
          <ac:picMkLst>
            <pc:docMk/>
            <pc:sldMk cId="2022661571" sldId="274"/>
            <ac:picMk id="5" creationId="{5C054B69-DC3C-B3E0-A8A4-23F532B4767E}"/>
          </ac:picMkLst>
        </pc:picChg>
      </pc:sldChg>
    </pc:docChg>
  </pc:docChgLst>
  <pc:docChgLst>
    <pc:chgData name="Smetanová, Radka" userId="3cd5dd29-66b2-4127-b2d5-b2827dc8c452" providerId="ADAL" clId="{19E8AE54-6870-47E7-AF5C-3CC4C5714435}"/>
    <pc:docChg chg="modSld modMainMaster">
      <pc:chgData name="Smetanová, Radka" userId="3cd5dd29-66b2-4127-b2d5-b2827dc8c452" providerId="ADAL" clId="{19E8AE54-6870-47E7-AF5C-3CC4C5714435}" dt="2023-02-20T15:42:41.622" v="37" actId="1036"/>
      <pc:docMkLst>
        <pc:docMk/>
      </pc:docMkLst>
      <pc:sldChg chg="modTransition">
        <pc:chgData name="Smetanová, Radka" userId="3cd5dd29-66b2-4127-b2d5-b2827dc8c452" providerId="ADAL" clId="{19E8AE54-6870-47E7-AF5C-3CC4C5714435}" dt="2023-02-20T15:41:19.580" v="1"/>
        <pc:sldMkLst>
          <pc:docMk/>
          <pc:sldMk cId="2994006070" sldId="256"/>
        </pc:sldMkLst>
      </pc:sldChg>
      <pc:sldChg chg="modTransition">
        <pc:chgData name="Smetanová, Radka" userId="3cd5dd29-66b2-4127-b2d5-b2827dc8c452" providerId="ADAL" clId="{19E8AE54-6870-47E7-AF5C-3CC4C5714435}" dt="2023-02-20T15:41:19.580" v="1"/>
        <pc:sldMkLst>
          <pc:docMk/>
          <pc:sldMk cId="3488125702" sldId="259"/>
        </pc:sldMkLst>
      </pc:sldChg>
      <pc:sldChg chg="modTransition">
        <pc:chgData name="Smetanová, Radka" userId="3cd5dd29-66b2-4127-b2d5-b2827dc8c452" providerId="ADAL" clId="{19E8AE54-6870-47E7-AF5C-3CC4C5714435}" dt="2023-02-20T15:41:19.580" v="1"/>
        <pc:sldMkLst>
          <pc:docMk/>
          <pc:sldMk cId="1075118212" sldId="262"/>
        </pc:sldMkLst>
      </pc:sldChg>
      <pc:sldChg chg="modTransition">
        <pc:chgData name="Smetanová, Radka" userId="3cd5dd29-66b2-4127-b2d5-b2827dc8c452" providerId="ADAL" clId="{19E8AE54-6870-47E7-AF5C-3CC4C5714435}" dt="2023-02-20T15:41:19.580" v="1"/>
        <pc:sldMkLst>
          <pc:docMk/>
          <pc:sldMk cId="61684633" sldId="263"/>
        </pc:sldMkLst>
      </pc:sldChg>
      <pc:sldChg chg="modTransition">
        <pc:chgData name="Smetanová, Radka" userId="3cd5dd29-66b2-4127-b2d5-b2827dc8c452" providerId="ADAL" clId="{19E8AE54-6870-47E7-AF5C-3CC4C5714435}" dt="2023-02-20T15:41:19.580" v="1"/>
        <pc:sldMkLst>
          <pc:docMk/>
          <pc:sldMk cId="2121247914" sldId="264"/>
        </pc:sldMkLst>
      </pc:sldChg>
      <pc:sldChg chg="modTransition">
        <pc:chgData name="Smetanová, Radka" userId="3cd5dd29-66b2-4127-b2d5-b2827dc8c452" providerId="ADAL" clId="{19E8AE54-6870-47E7-AF5C-3CC4C5714435}" dt="2023-02-20T15:41:19.580" v="1"/>
        <pc:sldMkLst>
          <pc:docMk/>
          <pc:sldMk cId="1276698415" sldId="265"/>
        </pc:sldMkLst>
      </pc:sldChg>
      <pc:sldChg chg="modTransition">
        <pc:chgData name="Smetanová, Radka" userId="3cd5dd29-66b2-4127-b2d5-b2827dc8c452" providerId="ADAL" clId="{19E8AE54-6870-47E7-AF5C-3CC4C5714435}" dt="2023-02-20T15:41:19.580" v="1"/>
        <pc:sldMkLst>
          <pc:docMk/>
          <pc:sldMk cId="3331904566" sldId="266"/>
        </pc:sldMkLst>
      </pc:sldChg>
      <pc:sldChg chg="modTransition">
        <pc:chgData name="Smetanová, Radka" userId="3cd5dd29-66b2-4127-b2d5-b2827dc8c452" providerId="ADAL" clId="{19E8AE54-6870-47E7-AF5C-3CC4C5714435}" dt="2023-02-20T15:41:19.580" v="1"/>
        <pc:sldMkLst>
          <pc:docMk/>
          <pc:sldMk cId="202125731" sldId="267"/>
        </pc:sldMkLst>
      </pc:sldChg>
      <pc:sldChg chg="modTransition">
        <pc:chgData name="Smetanová, Radka" userId="3cd5dd29-66b2-4127-b2d5-b2827dc8c452" providerId="ADAL" clId="{19E8AE54-6870-47E7-AF5C-3CC4C5714435}" dt="2023-02-20T15:41:19.580" v="1"/>
        <pc:sldMkLst>
          <pc:docMk/>
          <pc:sldMk cId="3264529754" sldId="268"/>
        </pc:sldMkLst>
      </pc:sldChg>
      <pc:sldChg chg="modTransition">
        <pc:chgData name="Smetanová, Radka" userId="3cd5dd29-66b2-4127-b2d5-b2827dc8c452" providerId="ADAL" clId="{19E8AE54-6870-47E7-AF5C-3CC4C5714435}" dt="2023-02-20T15:41:19.580" v="1"/>
        <pc:sldMkLst>
          <pc:docMk/>
          <pc:sldMk cId="811263487" sldId="269"/>
        </pc:sldMkLst>
      </pc:sldChg>
      <pc:sldChg chg="modTransition">
        <pc:chgData name="Smetanová, Radka" userId="3cd5dd29-66b2-4127-b2d5-b2827dc8c452" providerId="ADAL" clId="{19E8AE54-6870-47E7-AF5C-3CC4C5714435}" dt="2023-02-20T15:41:19.580" v="1"/>
        <pc:sldMkLst>
          <pc:docMk/>
          <pc:sldMk cId="3399040794" sldId="270"/>
        </pc:sldMkLst>
      </pc:sldChg>
      <pc:sldChg chg="modSp mod modTransition">
        <pc:chgData name="Smetanová, Radka" userId="3cd5dd29-66b2-4127-b2d5-b2827dc8c452" providerId="ADAL" clId="{19E8AE54-6870-47E7-AF5C-3CC4C5714435}" dt="2023-02-20T15:42:41.622" v="37" actId="1036"/>
        <pc:sldMkLst>
          <pc:docMk/>
          <pc:sldMk cId="1111221908" sldId="272"/>
        </pc:sldMkLst>
        <pc:cxnChg chg="mod">
          <ac:chgData name="Smetanová, Radka" userId="3cd5dd29-66b2-4127-b2d5-b2827dc8c452" providerId="ADAL" clId="{19E8AE54-6870-47E7-AF5C-3CC4C5714435}" dt="2023-02-20T15:42:21.954" v="11" actId="1036"/>
          <ac:cxnSpMkLst>
            <pc:docMk/>
            <pc:sldMk cId="1111221908" sldId="272"/>
            <ac:cxnSpMk id="47" creationId="{EBFD7FFE-65C5-43C7-BB76-2B6B1DC7A2B6}"/>
          </ac:cxnSpMkLst>
        </pc:cxnChg>
        <pc:cxnChg chg="mod">
          <ac:chgData name="Smetanová, Radka" userId="3cd5dd29-66b2-4127-b2d5-b2827dc8c452" providerId="ADAL" clId="{19E8AE54-6870-47E7-AF5C-3CC4C5714435}" dt="2023-02-20T15:42:41.622" v="37" actId="1036"/>
          <ac:cxnSpMkLst>
            <pc:docMk/>
            <pc:sldMk cId="1111221908" sldId="272"/>
            <ac:cxnSpMk id="48" creationId="{3F468431-056C-4557-99AF-801C5A8E5D4F}"/>
          </ac:cxnSpMkLst>
        </pc:cxnChg>
        <pc:cxnChg chg="mod">
          <ac:chgData name="Smetanová, Radka" userId="3cd5dd29-66b2-4127-b2d5-b2827dc8c452" providerId="ADAL" clId="{19E8AE54-6870-47E7-AF5C-3CC4C5714435}" dt="2023-02-20T15:42:21.954" v="11" actId="1036"/>
          <ac:cxnSpMkLst>
            <pc:docMk/>
            <pc:sldMk cId="1111221908" sldId="272"/>
            <ac:cxnSpMk id="50" creationId="{73E40A28-8570-414A-B512-CEA5A6762A49}"/>
          </ac:cxnSpMkLst>
        </pc:cxnChg>
        <pc:cxnChg chg="mod">
          <ac:chgData name="Smetanová, Radka" userId="3cd5dd29-66b2-4127-b2d5-b2827dc8c452" providerId="ADAL" clId="{19E8AE54-6870-47E7-AF5C-3CC4C5714435}" dt="2023-02-20T15:42:41.622" v="37" actId="1036"/>
          <ac:cxnSpMkLst>
            <pc:docMk/>
            <pc:sldMk cId="1111221908" sldId="272"/>
            <ac:cxnSpMk id="51" creationId="{925611A5-19EB-42F3-AC2F-7029CD7ADC79}"/>
          </ac:cxnSpMkLst>
        </pc:cxnChg>
        <pc:cxnChg chg="mod">
          <ac:chgData name="Smetanová, Radka" userId="3cd5dd29-66b2-4127-b2d5-b2827dc8c452" providerId="ADAL" clId="{19E8AE54-6870-47E7-AF5C-3CC4C5714435}" dt="2023-02-20T15:42:33.327" v="23" actId="14100"/>
          <ac:cxnSpMkLst>
            <pc:docMk/>
            <pc:sldMk cId="1111221908" sldId="272"/>
            <ac:cxnSpMk id="52" creationId="{4DF664B4-BD3C-41CA-AFF4-0F7499921A23}"/>
          </ac:cxnSpMkLst>
        </pc:cxnChg>
      </pc:sldChg>
      <pc:sldChg chg="modTransition">
        <pc:chgData name="Smetanová, Radka" userId="3cd5dd29-66b2-4127-b2d5-b2827dc8c452" providerId="ADAL" clId="{19E8AE54-6870-47E7-AF5C-3CC4C5714435}" dt="2023-02-20T15:41:19.580" v="1"/>
        <pc:sldMkLst>
          <pc:docMk/>
          <pc:sldMk cId="230539431" sldId="273"/>
        </pc:sldMkLst>
      </pc:sldChg>
      <pc:sldMasterChg chg="modTransition modSldLayout">
        <pc:chgData name="Smetanová, Radka" userId="3cd5dd29-66b2-4127-b2d5-b2827dc8c452" providerId="ADAL" clId="{19E8AE54-6870-47E7-AF5C-3CC4C5714435}" dt="2023-02-20T15:41:19.580" v="1"/>
        <pc:sldMasterMkLst>
          <pc:docMk/>
          <pc:sldMasterMk cId="4165021641" sldId="2147483721"/>
        </pc:sldMasterMkLst>
        <pc:sldLayoutChg chg="modTransition">
          <pc:chgData name="Smetanová, Radka" userId="3cd5dd29-66b2-4127-b2d5-b2827dc8c452" providerId="ADAL" clId="{19E8AE54-6870-47E7-AF5C-3CC4C5714435}" dt="2023-02-20T15:41:19.580" v="1"/>
          <pc:sldLayoutMkLst>
            <pc:docMk/>
            <pc:sldMasterMk cId="4165021641" sldId="2147483721"/>
            <pc:sldLayoutMk cId="3271544734" sldId="2147483710"/>
          </pc:sldLayoutMkLst>
        </pc:sldLayoutChg>
        <pc:sldLayoutChg chg="modTransition">
          <pc:chgData name="Smetanová, Radka" userId="3cd5dd29-66b2-4127-b2d5-b2827dc8c452" providerId="ADAL" clId="{19E8AE54-6870-47E7-AF5C-3CC4C5714435}" dt="2023-02-20T15:41:19.580" v="1"/>
          <pc:sldLayoutMkLst>
            <pc:docMk/>
            <pc:sldMasterMk cId="4165021641" sldId="2147483721"/>
            <pc:sldLayoutMk cId="2043604809" sldId="2147483711"/>
          </pc:sldLayoutMkLst>
        </pc:sldLayoutChg>
        <pc:sldLayoutChg chg="modTransition">
          <pc:chgData name="Smetanová, Radka" userId="3cd5dd29-66b2-4127-b2d5-b2827dc8c452" providerId="ADAL" clId="{19E8AE54-6870-47E7-AF5C-3CC4C5714435}" dt="2023-02-20T15:41:19.580" v="1"/>
          <pc:sldLayoutMkLst>
            <pc:docMk/>
            <pc:sldMasterMk cId="4165021641" sldId="2147483721"/>
            <pc:sldLayoutMk cId="3622395709" sldId="2147483712"/>
          </pc:sldLayoutMkLst>
        </pc:sldLayoutChg>
        <pc:sldLayoutChg chg="modTransition">
          <pc:chgData name="Smetanová, Radka" userId="3cd5dd29-66b2-4127-b2d5-b2827dc8c452" providerId="ADAL" clId="{19E8AE54-6870-47E7-AF5C-3CC4C5714435}" dt="2023-02-20T15:41:19.580" v="1"/>
          <pc:sldLayoutMkLst>
            <pc:docMk/>
            <pc:sldMasterMk cId="4165021641" sldId="2147483721"/>
            <pc:sldLayoutMk cId="3631729409" sldId="2147483713"/>
          </pc:sldLayoutMkLst>
        </pc:sldLayoutChg>
        <pc:sldLayoutChg chg="modTransition">
          <pc:chgData name="Smetanová, Radka" userId="3cd5dd29-66b2-4127-b2d5-b2827dc8c452" providerId="ADAL" clId="{19E8AE54-6870-47E7-AF5C-3CC4C5714435}" dt="2023-02-20T15:41:19.580" v="1"/>
          <pc:sldLayoutMkLst>
            <pc:docMk/>
            <pc:sldMasterMk cId="4165021641" sldId="2147483721"/>
            <pc:sldLayoutMk cId="2384398631" sldId="2147483714"/>
          </pc:sldLayoutMkLst>
        </pc:sldLayoutChg>
        <pc:sldLayoutChg chg="modTransition">
          <pc:chgData name="Smetanová, Radka" userId="3cd5dd29-66b2-4127-b2d5-b2827dc8c452" providerId="ADAL" clId="{19E8AE54-6870-47E7-AF5C-3CC4C5714435}" dt="2023-02-20T15:41:19.580" v="1"/>
          <pc:sldLayoutMkLst>
            <pc:docMk/>
            <pc:sldMasterMk cId="4165021641" sldId="2147483721"/>
            <pc:sldLayoutMk cId="2666440540" sldId="2147483715"/>
          </pc:sldLayoutMkLst>
        </pc:sldLayoutChg>
        <pc:sldLayoutChg chg="modTransition">
          <pc:chgData name="Smetanová, Radka" userId="3cd5dd29-66b2-4127-b2d5-b2827dc8c452" providerId="ADAL" clId="{19E8AE54-6870-47E7-AF5C-3CC4C5714435}" dt="2023-02-20T15:41:19.580" v="1"/>
          <pc:sldLayoutMkLst>
            <pc:docMk/>
            <pc:sldMasterMk cId="4165021641" sldId="2147483721"/>
            <pc:sldLayoutMk cId="1807676470" sldId="2147483716"/>
          </pc:sldLayoutMkLst>
        </pc:sldLayoutChg>
        <pc:sldLayoutChg chg="modTransition">
          <pc:chgData name="Smetanová, Radka" userId="3cd5dd29-66b2-4127-b2d5-b2827dc8c452" providerId="ADAL" clId="{19E8AE54-6870-47E7-AF5C-3CC4C5714435}" dt="2023-02-20T15:41:19.580" v="1"/>
          <pc:sldLayoutMkLst>
            <pc:docMk/>
            <pc:sldMasterMk cId="4165021641" sldId="2147483721"/>
            <pc:sldLayoutMk cId="193320144" sldId="2147483717"/>
          </pc:sldLayoutMkLst>
        </pc:sldLayoutChg>
        <pc:sldLayoutChg chg="modTransition">
          <pc:chgData name="Smetanová, Radka" userId="3cd5dd29-66b2-4127-b2d5-b2827dc8c452" providerId="ADAL" clId="{19E8AE54-6870-47E7-AF5C-3CC4C5714435}" dt="2023-02-20T15:41:19.580" v="1"/>
          <pc:sldLayoutMkLst>
            <pc:docMk/>
            <pc:sldMasterMk cId="4165021641" sldId="2147483721"/>
            <pc:sldLayoutMk cId="2756627624" sldId="2147483718"/>
          </pc:sldLayoutMkLst>
        </pc:sldLayoutChg>
        <pc:sldLayoutChg chg="modTransition">
          <pc:chgData name="Smetanová, Radka" userId="3cd5dd29-66b2-4127-b2d5-b2827dc8c452" providerId="ADAL" clId="{19E8AE54-6870-47E7-AF5C-3CC4C5714435}" dt="2023-02-20T15:41:19.580" v="1"/>
          <pc:sldLayoutMkLst>
            <pc:docMk/>
            <pc:sldMasterMk cId="4165021641" sldId="2147483721"/>
            <pc:sldLayoutMk cId="1519298010" sldId="2147483719"/>
          </pc:sldLayoutMkLst>
        </pc:sldLayoutChg>
        <pc:sldLayoutChg chg="modTransition">
          <pc:chgData name="Smetanová, Radka" userId="3cd5dd29-66b2-4127-b2d5-b2827dc8c452" providerId="ADAL" clId="{19E8AE54-6870-47E7-AF5C-3CC4C5714435}" dt="2023-02-20T15:41:19.580" v="1"/>
          <pc:sldLayoutMkLst>
            <pc:docMk/>
            <pc:sldMasterMk cId="4165021641" sldId="2147483721"/>
            <pc:sldLayoutMk cId="2462158761" sldId="2147483720"/>
          </pc:sldLayoutMkLst>
        </pc:sldLayoutChg>
      </pc:sldMasterChg>
    </pc:docChg>
  </pc:docChgLst>
  <pc:docChgLst>
    <pc:chgData name="Smetanová, Radka" userId="3cd5dd29-66b2-4127-b2d5-b2827dc8c452" providerId="ADAL" clId="{9FA47050-226F-40B1-9EF7-562A117B9A06}"/>
    <pc:docChg chg="modSld">
      <pc:chgData name="Smetanová, Radka" userId="3cd5dd29-66b2-4127-b2d5-b2827dc8c452" providerId="ADAL" clId="{9FA47050-226F-40B1-9EF7-562A117B9A06}" dt="2024-02-27T07:31:51.115" v="1" actId="20577"/>
      <pc:docMkLst>
        <pc:docMk/>
      </pc:docMkLst>
      <pc:sldChg chg="modSp mod">
        <pc:chgData name="Smetanová, Radka" userId="3cd5dd29-66b2-4127-b2d5-b2827dc8c452" providerId="ADAL" clId="{9FA47050-226F-40B1-9EF7-562A117B9A06}" dt="2024-02-27T07:31:51.115" v="1" actId="20577"/>
        <pc:sldMkLst>
          <pc:docMk/>
          <pc:sldMk cId="1111221908" sldId="272"/>
        </pc:sldMkLst>
        <pc:spChg chg="mod">
          <ac:chgData name="Smetanová, Radka" userId="3cd5dd29-66b2-4127-b2d5-b2827dc8c452" providerId="ADAL" clId="{9FA47050-226F-40B1-9EF7-562A117B9A06}" dt="2024-02-27T07:31:51.115" v="1" actId="20577"/>
          <ac:spMkLst>
            <pc:docMk/>
            <pc:sldMk cId="1111221908" sldId="272"/>
            <ac:spMk id="3" creationId="{A0AA4C0C-8A51-4CA4-8AD7-A9358F5D8608}"/>
          </ac:spMkLst>
        </pc:spChg>
      </pc:sldChg>
    </pc:docChg>
  </pc:docChgLst>
  <pc:docChgLst>
    <pc:chgData name="Smetanová, Radka" userId="S::smetra@zsodolenavoda.cz::3cd5dd29-66b2-4127-b2d5-b2827dc8c452" providerId="AD" clId="Web-{C1D78F34-124D-A4B8-A965-7AA42A9CABDA}"/>
    <pc:docChg chg="modSld">
      <pc:chgData name="Smetanová, Radka" userId="S::smetra@zsodolenavoda.cz::3cd5dd29-66b2-4127-b2d5-b2827dc8c452" providerId="AD" clId="Web-{C1D78F34-124D-A4B8-A965-7AA42A9CABDA}" dt="2025-02-14T12:35:56.224" v="6" actId="1076"/>
      <pc:docMkLst>
        <pc:docMk/>
      </pc:docMkLst>
      <pc:sldChg chg="modSp">
        <pc:chgData name="Smetanová, Radka" userId="S::smetra@zsodolenavoda.cz::3cd5dd29-66b2-4127-b2d5-b2827dc8c452" providerId="AD" clId="Web-{C1D78F34-124D-A4B8-A965-7AA42A9CABDA}" dt="2025-02-14T12:35:56.224" v="6" actId="1076"/>
        <pc:sldMkLst>
          <pc:docMk/>
          <pc:sldMk cId="3488125702" sldId="259"/>
        </pc:sldMkLst>
        <pc:spChg chg="mod">
          <ac:chgData name="Smetanová, Radka" userId="S::smetra@zsodolenavoda.cz::3cd5dd29-66b2-4127-b2d5-b2827dc8c452" providerId="AD" clId="Web-{C1D78F34-124D-A4B8-A965-7AA42A9CABDA}" dt="2025-02-14T12:35:44.317" v="2" actId="20577"/>
          <ac:spMkLst>
            <pc:docMk/>
            <pc:sldMk cId="3488125702" sldId="259"/>
            <ac:spMk id="2" creationId="{5478425F-6081-4DFF-996F-45107450D88E}"/>
          </ac:spMkLst>
        </pc:spChg>
        <pc:spChg chg="mod">
          <ac:chgData name="Smetanová, Radka" userId="S::smetra@zsodolenavoda.cz::3cd5dd29-66b2-4127-b2d5-b2827dc8c452" providerId="AD" clId="Web-{C1D78F34-124D-A4B8-A965-7AA42A9CABDA}" dt="2025-02-14T12:35:52.442" v="5" actId="20577"/>
          <ac:spMkLst>
            <pc:docMk/>
            <pc:sldMk cId="3488125702" sldId="259"/>
            <ac:spMk id="3" creationId="{72A3B215-8C91-4B81-9908-26EA6CAED5DC}"/>
          </ac:spMkLst>
        </pc:spChg>
        <pc:picChg chg="mod">
          <ac:chgData name="Smetanová, Radka" userId="S::smetra@zsodolenavoda.cz::3cd5dd29-66b2-4127-b2d5-b2827dc8c452" providerId="AD" clId="Web-{C1D78F34-124D-A4B8-A965-7AA42A9CABDA}" dt="2025-02-14T12:35:56.224" v="6" actId="1076"/>
          <ac:picMkLst>
            <pc:docMk/>
            <pc:sldMk cId="3488125702" sldId="259"/>
            <ac:picMk id="4" creationId="{18C4F35A-5F42-4133-B5E5-1CD83C12CC48}"/>
          </ac:picMkLst>
        </pc:picChg>
      </pc:sldChg>
    </pc:docChg>
  </pc:docChgLst>
  <pc:docChgLst>
    <pc:chgData name="Smetanová, Radka" userId="3cd5dd29-66b2-4127-b2d5-b2827dc8c452" providerId="ADAL" clId="{C4C2DD31-91F6-4DA5-8FEA-132EF47C48B1}"/>
    <pc:docChg chg="undo custSel addSld delSld modSld sldOrd">
      <pc:chgData name="Smetanová, Radka" userId="3cd5dd29-66b2-4127-b2d5-b2827dc8c452" providerId="ADAL" clId="{C4C2DD31-91F6-4DA5-8FEA-132EF47C48B1}" dt="2023-02-09T15:43:16.021" v="349" actId="1036"/>
      <pc:docMkLst>
        <pc:docMk/>
      </pc:docMkLst>
      <pc:sldChg chg="addSp delSp modSp mod">
        <pc:chgData name="Smetanová, Radka" userId="3cd5dd29-66b2-4127-b2d5-b2827dc8c452" providerId="ADAL" clId="{C4C2DD31-91F6-4DA5-8FEA-132EF47C48B1}" dt="2023-02-09T14:57:42.980" v="28" actId="20577"/>
        <pc:sldMkLst>
          <pc:docMk/>
          <pc:sldMk cId="2994006070" sldId="256"/>
        </pc:sldMkLst>
        <pc:spChg chg="mod">
          <ac:chgData name="Smetanová, Radka" userId="3cd5dd29-66b2-4127-b2d5-b2827dc8c452" providerId="ADAL" clId="{C4C2DD31-91F6-4DA5-8FEA-132EF47C48B1}" dt="2023-02-09T14:56:47.068" v="1" actId="403"/>
          <ac:spMkLst>
            <pc:docMk/>
            <pc:sldMk cId="2994006070" sldId="256"/>
            <ac:spMk id="2" creationId="{638E5269-B8DC-4686-9AD6-263138CAF431}"/>
          </ac:spMkLst>
        </pc:spChg>
        <pc:spChg chg="mod">
          <ac:chgData name="Smetanová, Radka" userId="3cd5dd29-66b2-4127-b2d5-b2827dc8c452" providerId="ADAL" clId="{C4C2DD31-91F6-4DA5-8FEA-132EF47C48B1}" dt="2023-02-09T14:57:42.980" v="28" actId="20577"/>
          <ac:spMkLst>
            <pc:docMk/>
            <pc:sldMk cId="2994006070" sldId="256"/>
            <ac:spMk id="3" creationId="{55FECA3A-64AB-454C-926D-800E7F7483C6}"/>
          </ac:spMkLst>
        </pc:spChg>
        <pc:spChg chg="del">
          <ac:chgData name="Smetanová, Radka" userId="3cd5dd29-66b2-4127-b2d5-b2827dc8c452" providerId="ADAL" clId="{C4C2DD31-91F6-4DA5-8FEA-132EF47C48B1}" dt="2023-02-09T14:56:43.790" v="0" actId="26606"/>
          <ac:spMkLst>
            <pc:docMk/>
            <pc:sldMk cId="2994006070" sldId="256"/>
            <ac:spMk id="79" creationId="{87FD26E4-041F-4EF2-B92D-6034C0F85CCF}"/>
          </ac:spMkLst>
        </pc:spChg>
        <pc:spChg chg="add">
          <ac:chgData name="Smetanová, Radka" userId="3cd5dd29-66b2-4127-b2d5-b2827dc8c452" providerId="ADAL" clId="{C4C2DD31-91F6-4DA5-8FEA-132EF47C48B1}" dt="2023-02-09T14:56:43.790" v="0" actId="26606"/>
          <ac:spMkLst>
            <pc:docMk/>
            <pc:sldMk cId="2994006070" sldId="256"/>
            <ac:spMk id="84" creationId="{EA4E4267-CAF0-4C38-8DC6-CD3B1A9F046E}"/>
          </ac:spMkLst>
        </pc:spChg>
        <pc:spChg chg="add">
          <ac:chgData name="Smetanová, Radka" userId="3cd5dd29-66b2-4127-b2d5-b2827dc8c452" providerId="ADAL" clId="{C4C2DD31-91F6-4DA5-8FEA-132EF47C48B1}" dt="2023-02-09T14:56:43.790" v="0" actId="26606"/>
          <ac:spMkLst>
            <pc:docMk/>
            <pc:sldMk cId="2994006070" sldId="256"/>
            <ac:spMk id="86" creationId="{0EE3ACC5-126D-4BA4-8B45-7F0B5B839C51}"/>
          </ac:spMkLst>
        </pc:spChg>
        <pc:spChg chg="add">
          <ac:chgData name="Smetanová, Radka" userId="3cd5dd29-66b2-4127-b2d5-b2827dc8c452" providerId="ADAL" clId="{C4C2DD31-91F6-4DA5-8FEA-132EF47C48B1}" dt="2023-02-09T14:56:43.790" v="0" actId="26606"/>
          <ac:spMkLst>
            <pc:docMk/>
            <pc:sldMk cId="2994006070" sldId="256"/>
            <ac:spMk id="88" creationId="{AB2868F7-FE10-4289-A5BD-90763C7A2F5A}"/>
          </ac:spMkLst>
        </pc:spChg>
        <pc:spChg chg="add">
          <ac:chgData name="Smetanová, Radka" userId="3cd5dd29-66b2-4127-b2d5-b2827dc8c452" providerId="ADAL" clId="{C4C2DD31-91F6-4DA5-8FEA-132EF47C48B1}" dt="2023-02-09T14:56:43.790" v="0" actId="26606"/>
          <ac:spMkLst>
            <pc:docMk/>
            <pc:sldMk cId="2994006070" sldId="256"/>
            <ac:spMk id="90" creationId="{BD94142C-10EE-487C-A327-404FDF358F22}"/>
          </ac:spMkLst>
        </pc:spChg>
        <pc:spChg chg="add">
          <ac:chgData name="Smetanová, Radka" userId="3cd5dd29-66b2-4127-b2d5-b2827dc8c452" providerId="ADAL" clId="{C4C2DD31-91F6-4DA5-8FEA-132EF47C48B1}" dt="2023-02-09T14:56:43.790" v="0" actId="26606"/>
          <ac:spMkLst>
            <pc:docMk/>
            <pc:sldMk cId="2994006070" sldId="256"/>
            <ac:spMk id="92" creationId="{5F7FAC2D-7A74-4939-A917-A1A5AF935685}"/>
          </ac:spMkLst>
        </pc:spChg>
        <pc:spChg chg="add">
          <ac:chgData name="Smetanová, Radka" userId="3cd5dd29-66b2-4127-b2d5-b2827dc8c452" providerId="ADAL" clId="{C4C2DD31-91F6-4DA5-8FEA-132EF47C48B1}" dt="2023-02-09T14:56:43.790" v="0" actId="26606"/>
          <ac:spMkLst>
            <pc:docMk/>
            <pc:sldMk cId="2994006070" sldId="256"/>
            <ac:spMk id="94" creationId="{BA53A868-C420-4BAE-9244-EC162AF05CFC}"/>
          </ac:spMkLst>
        </pc:spChg>
        <pc:picChg chg="mod ord">
          <ac:chgData name="Smetanová, Radka" userId="3cd5dd29-66b2-4127-b2d5-b2827dc8c452" providerId="ADAL" clId="{C4C2DD31-91F6-4DA5-8FEA-132EF47C48B1}" dt="2023-02-09T14:56:43.790" v="0" actId="26606"/>
          <ac:picMkLst>
            <pc:docMk/>
            <pc:sldMk cId="2994006070" sldId="256"/>
            <ac:picMk id="6" creationId="{F2705C60-D04C-4849-B7E0-61463C0F6BC2}"/>
          </ac:picMkLst>
        </pc:picChg>
        <pc:cxnChg chg="add">
          <ac:chgData name="Smetanová, Radka" userId="3cd5dd29-66b2-4127-b2d5-b2827dc8c452" providerId="ADAL" clId="{C4C2DD31-91F6-4DA5-8FEA-132EF47C48B1}" dt="2023-02-09T14:56:43.790" v="0" actId="26606"/>
          <ac:cxnSpMkLst>
            <pc:docMk/>
            <pc:sldMk cId="2994006070" sldId="256"/>
            <ac:cxnSpMk id="96" creationId="{C2686EF3-81CC-419F-96C3-002A75880309}"/>
          </ac:cxnSpMkLst>
        </pc:cxnChg>
        <pc:cxnChg chg="add">
          <ac:chgData name="Smetanová, Radka" userId="3cd5dd29-66b2-4127-b2d5-b2827dc8c452" providerId="ADAL" clId="{C4C2DD31-91F6-4DA5-8FEA-132EF47C48B1}" dt="2023-02-09T14:56:43.790" v="0" actId="26606"/>
          <ac:cxnSpMkLst>
            <pc:docMk/>
            <pc:sldMk cId="2994006070" sldId="256"/>
            <ac:cxnSpMk id="98" creationId="{F8D93CCA-A85E-4529-A6F0-8BB54D27BCD1}"/>
          </ac:cxnSpMkLst>
        </pc:cxnChg>
        <pc:cxnChg chg="add">
          <ac:chgData name="Smetanová, Radka" userId="3cd5dd29-66b2-4127-b2d5-b2827dc8c452" providerId="ADAL" clId="{C4C2DD31-91F6-4DA5-8FEA-132EF47C48B1}" dt="2023-02-09T14:56:43.790" v="0" actId="26606"/>
          <ac:cxnSpMkLst>
            <pc:docMk/>
            <pc:sldMk cId="2994006070" sldId="256"/>
            <ac:cxnSpMk id="100" creationId="{1ECFA516-C18C-41AE-AFF2-A0D0A59C9E90}"/>
          </ac:cxnSpMkLst>
        </pc:cxnChg>
      </pc:sldChg>
      <pc:sldChg chg="addSp delSp modSp add del mod setBg setClrOvrMap delDesignElem">
        <pc:chgData name="Smetanová, Radka" userId="3cd5dd29-66b2-4127-b2d5-b2827dc8c452" providerId="ADAL" clId="{C4C2DD31-91F6-4DA5-8FEA-132EF47C48B1}" dt="2023-02-09T15:03:17.041" v="78" actId="1037"/>
        <pc:sldMkLst>
          <pc:docMk/>
          <pc:sldMk cId="3488125702" sldId="259"/>
        </pc:sldMkLst>
        <pc:spChg chg="mod">
          <ac:chgData name="Smetanová, Radka" userId="3cd5dd29-66b2-4127-b2d5-b2827dc8c452" providerId="ADAL" clId="{C4C2DD31-91F6-4DA5-8FEA-132EF47C48B1}" dt="2023-02-09T15:03:17.041" v="78" actId="1037"/>
          <ac:spMkLst>
            <pc:docMk/>
            <pc:sldMk cId="3488125702" sldId="259"/>
            <ac:spMk id="2" creationId="{5478425F-6081-4DFF-996F-45107450D88E}"/>
          </ac:spMkLst>
        </pc:spChg>
        <pc:spChg chg="mod">
          <ac:chgData name="Smetanová, Radka" userId="3cd5dd29-66b2-4127-b2d5-b2827dc8c452" providerId="ADAL" clId="{C4C2DD31-91F6-4DA5-8FEA-132EF47C48B1}" dt="2023-02-09T15:02:27.907" v="48" actId="26606"/>
          <ac:spMkLst>
            <pc:docMk/>
            <pc:sldMk cId="3488125702" sldId="259"/>
            <ac:spMk id="3" creationId="{72A3B215-8C91-4B81-9908-26EA6CAED5DC}"/>
          </ac:spMkLst>
        </pc:spChg>
        <pc:spChg chg="add del">
          <ac:chgData name="Smetanová, Radka" userId="3cd5dd29-66b2-4127-b2d5-b2827dc8c452" providerId="ADAL" clId="{C4C2DD31-91F6-4DA5-8FEA-132EF47C48B1}" dt="2023-02-09T15:02:27.907" v="48" actId="26606"/>
          <ac:spMkLst>
            <pc:docMk/>
            <pc:sldMk cId="3488125702" sldId="259"/>
            <ac:spMk id="6" creationId="{282E2A95-1A08-4118-83C6-B1CA5648E075}"/>
          </ac:spMkLst>
        </pc:spChg>
        <pc:spChg chg="add del">
          <ac:chgData name="Smetanová, Radka" userId="3cd5dd29-66b2-4127-b2d5-b2827dc8c452" providerId="ADAL" clId="{C4C2DD31-91F6-4DA5-8FEA-132EF47C48B1}" dt="2023-02-09T15:02:27.907" v="48" actId="26606"/>
          <ac:spMkLst>
            <pc:docMk/>
            <pc:sldMk cId="3488125702" sldId="259"/>
            <ac:spMk id="7" creationId="{2FFEFC7E-85EE-4AC9-A351-FBEB13A1D622}"/>
          </ac:spMkLst>
        </pc:spChg>
        <pc:spChg chg="add del">
          <ac:chgData name="Smetanová, Radka" userId="3cd5dd29-66b2-4127-b2d5-b2827dc8c452" providerId="ADAL" clId="{C4C2DD31-91F6-4DA5-8FEA-132EF47C48B1}" dt="2023-02-09T15:02:27.907" v="48" actId="26606"/>
          <ac:spMkLst>
            <pc:docMk/>
            <pc:sldMk cId="3488125702" sldId="259"/>
            <ac:spMk id="8" creationId="{CB2511BB-FC4C-45F3-94EB-661D6806C942}"/>
          </ac:spMkLst>
        </pc:spChg>
        <pc:spChg chg="del">
          <ac:chgData name="Smetanová, Radka" userId="3cd5dd29-66b2-4127-b2d5-b2827dc8c452" providerId="ADAL" clId="{C4C2DD31-91F6-4DA5-8FEA-132EF47C48B1}" dt="2023-02-09T15:01:55.505" v="44"/>
          <ac:spMkLst>
            <pc:docMk/>
            <pc:sldMk cId="3488125702" sldId="259"/>
            <ac:spMk id="9" creationId="{0B9EE3F3-89B7-43C3-8651-C4C96830993D}"/>
          </ac:spMkLst>
        </pc:spChg>
        <pc:spChg chg="del">
          <ac:chgData name="Smetanová, Radka" userId="3cd5dd29-66b2-4127-b2d5-b2827dc8c452" providerId="ADAL" clId="{C4C2DD31-91F6-4DA5-8FEA-132EF47C48B1}" dt="2023-02-09T15:01:55.505" v="44"/>
          <ac:spMkLst>
            <pc:docMk/>
            <pc:sldMk cId="3488125702" sldId="259"/>
            <ac:spMk id="11" creationId="{33AE4636-AEEC-45D6-84D4-7AC2DA48ECF8}"/>
          </ac:spMkLst>
        </pc:spChg>
        <pc:spChg chg="del">
          <ac:chgData name="Smetanová, Radka" userId="3cd5dd29-66b2-4127-b2d5-b2827dc8c452" providerId="ADAL" clId="{C4C2DD31-91F6-4DA5-8FEA-132EF47C48B1}" dt="2023-02-09T15:01:55.505" v="44"/>
          <ac:spMkLst>
            <pc:docMk/>
            <pc:sldMk cId="3488125702" sldId="259"/>
            <ac:spMk id="13" creationId="{8D9CE0F4-2EB2-4F1F-8AAC-DB3571D9FE10}"/>
          </ac:spMkLst>
        </pc:spChg>
        <pc:spChg chg="add del">
          <ac:chgData name="Smetanová, Radka" userId="3cd5dd29-66b2-4127-b2d5-b2827dc8c452" providerId="ADAL" clId="{C4C2DD31-91F6-4DA5-8FEA-132EF47C48B1}" dt="2023-02-09T15:02:27.907" v="48" actId="26606"/>
          <ac:spMkLst>
            <pc:docMk/>
            <pc:sldMk cId="3488125702" sldId="259"/>
            <ac:spMk id="15" creationId="{68DC0EC7-60EA-4BD3-BC04-D547DE1B2891}"/>
          </ac:spMkLst>
        </pc:spChg>
        <pc:spChg chg="add">
          <ac:chgData name="Smetanová, Radka" userId="3cd5dd29-66b2-4127-b2d5-b2827dc8c452" providerId="ADAL" clId="{C4C2DD31-91F6-4DA5-8FEA-132EF47C48B1}" dt="2023-02-09T15:02:27.907" v="48" actId="26606"/>
          <ac:spMkLst>
            <pc:docMk/>
            <pc:sldMk cId="3488125702" sldId="259"/>
            <ac:spMk id="20" creationId="{76E92D59-FD1B-47BC-9D02-0F3B959A6731}"/>
          </ac:spMkLst>
        </pc:spChg>
        <pc:spChg chg="add">
          <ac:chgData name="Smetanová, Radka" userId="3cd5dd29-66b2-4127-b2d5-b2827dc8c452" providerId="ADAL" clId="{C4C2DD31-91F6-4DA5-8FEA-132EF47C48B1}" dt="2023-02-09T15:02:27.907" v="48" actId="26606"/>
          <ac:spMkLst>
            <pc:docMk/>
            <pc:sldMk cId="3488125702" sldId="259"/>
            <ac:spMk id="22" creationId="{D92AE646-CC19-4A1F-900B-E512D06A739B}"/>
          </ac:spMkLst>
        </pc:spChg>
        <pc:spChg chg="add">
          <ac:chgData name="Smetanová, Radka" userId="3cd5dd29-66b2-4127-b2d5-b2827dc8c452" providerId="ADAL" clId="{C4C2DD31-91F6-4DA5-8FEA-132EF47C48B1}" dt="2023-02-09T15:02:27.907" v="48" actId="26606"/>
          <ac:spMkLst>
            <pc:docMk/>
            <pc:sldMk cId="3488125702" sldId="259"/>
            <ac:spMk id="24" creationId="{14E4F834-34CB-4787-920F-CD1E1B8BC780}"/>
          </ac:spMkLst>
        </pc:spChg>
        <pc:picChg chg="mod">
          <ac:chgData name="Smetanová, Radka" userId="3cd5dd29-66b2-4127-b2d5-b2827dc8c452" providerId="ADAL" clId="{C4C2DD31-91F6-4DA5-8FEA-132EF47C48B1}" dt="2023-02-09T15:02:37.680" v="51" actId="1076"/>
          <ac:picMkLst>
            <pc:docMk/>
            <pc:sldMk cId="3488125702" sldId="259"/>
            <ac:picMk id="4" creationId="{18C4F35A-5F42-4133-B5E5-1CD83C12CC48}"/>
          </ac:picMkLst>
        </pc:picChg>
      </pc:sldChg>
      <pc:sldChg chg="del">
        <pc:chgData name="Smetanová, Radka" userId="3cd5dd29-66b2-4127-b2d5-b2827dc8c452" providerId="ADAL" clId="{C4C2DD31-91F6-4DA5-8FEA-132EF47C48B1}" dt="2023-02-09T15:00:38.853" v="42" actId="2696"/>
        <pc:sldMkLst>
          <pc:docMk/>
          <pc:sldMk cId="1888411335" sldId="260"/>
        </pc:sldMkLst>
      </pc:sldChg>
      <pc:sldChg chg="del">
        <pc:chgData name="Smetanová, Radka" userId="3cd5dd29-66b2-4127-b2d5-b2827dc8c452" providerId="ADAL" clId="{C4C2DD31-91F6-4DA5-8FEA-132EF47C48B1}" dt="2023-02-09T15:00:19.493" v="41" actId="2696"/>
        <pc:sldMkLst>
          <pc:docMk/>
          <pc:sldMk cId="3762720913" sldId="261"/>
        </pc:sldMkLst>
      </pc:sldChg>
      <pc:sldChg chg="modAnim">
        <pc:chgData name="Smetanová, Radka" userId="3cd5dd29-66b2-4127-b2d5-b2827dc8c452" providerId="ADAL" clId="{C4C2DD31-91F6-4DA5-8FEA-132EF47C48B1}" dt="2023-02-09T15:08:49.498" v="82"/>
        <pc:sldMkLst>
          <pc:docMk/>
          <pc:sldMk cId="1075118212" sldId="262"/>
        </pc:sldMkLst>
      </pc:sldChg>
      <pc:sldChg chg="modSp mod modAnim">
        <pc:chgData name="Smetanová, Radka" userId="3cd5dd29-66b2-4127-b2d5-b2827dc8c452" providerId="ADAL" clId="{C4C2DD31-91F6-4DA5-8FEA-132EF47C48B1}" dt="2023-02-09T15:09:04.791" v="87"/>
        <pc:sldMkLst>
          <pc:docMk/>
          <pc:sldMk cId="61684633" sldId="263"/>
        </pc:sldMkLst>
        <pc:picChg chg="mod">
          <ac:chgData name="Smetanová, Radka" userId="3cd5dd29-66b2-4127-b2d5-b2827dc8c452" providerId="ADAL" clId="{C4C2DD31-91F6-4DA5-8FEA-132EF47C48B1}" dt="2023-02-09T15:08:56.668" v="84" actId="1076"/>
          <ac:picMkLst>
            <pc:docMk/>
            <pc:sldMk cId="61684633" sldId="263"/>
            <ac:picMk id="6" creationId="{B0E93F9F-9E1E-495D-B4E1-6CFF3E58EEA5}"/>
          </ac:picMkLst>
        </pc:picChg>
      </pc:sldChg>
      <pc:sldChg chg="modSp modAnim">
        <pc:chgData name="Smetanová, Radka" userId="3cd5dd29-66b2-4127-b2d5-b2827dc8c452" providerId="ADAL" clId="{C4C2DD31-91F6-4DA5-8FEA-132EF47C48B1}" dt="2023-02-09T15:09:22.615" v="93"/>
        <pc:sldMkLst>
          <pc:docMk/>
          <pc:sldMk cId="2121247914" sldId="264"/>
        </pc:sldMkLst>
        <pc:picChg chg="mod">
          <ac:chgData name="Smetanová, Radka" userId="3cd5dd29-66b2-4127-b2d5-b2827dc8c452" providerId="ADAL" clId="{C4C2DD31-91F6-4DA5-8FEA-132EF47C48B1}" dt="2023-02-09T15:09:13.523" v="90" actId="1076"/>
          <ac:picMkLst>
            <pc:docMk/>
            <pc:sldMk cId="2121247914" sldId="264"/>
            <ac:picMk id="4102" creationId="{1F291617-8A17-4CA1-B97A-762D6752A36E}"/>
          </ac:picMkLst>
        </pc:picChg>
      </pc:sldChg>
      <pc:sldChg chg="modAnim">
        <pc:chgData name="Smetanová, Radka" userId="3cd5dd29-66b2-4127-b2d5-b2827dc8c452" providerId="ADAL" clId="{C4C2DD31-91F6-4DA5-8FEA-132EF47C48B1}" dt="2023-02-09T15:10:03.509" v="97"/>
        <pc:sldMkLst>
          <pc:docMk/>
          <pc:sldMk cId="1276698415" sldId="265"/>
        </pc:sldMkLst>
      </pc:sldChg>
      <pc:sldChg chg="modAnim">
        <pc:chgData name="Smetanová, Radka" userId="3cd5dd29-66b2-4127-b2d5-b2827dc8c452" providerId="ADAL" clId="{C4C2DD31-91F6-4DA5-8FEA-132EF47C48B1}" dt="2023-02-09T15:10:29.627" v="102"/>
        <pc:sldMkLst>
          <pc:docMk/>
          <pc:sldMk cId="3331904566" sldId="266"/>
        </pc:sldMkLst>
      </pc:sldChg>
      <pc:sldChg chg="modAnim">
        <pc:chgData name="Smetanová, Radka" userId="3cd5dd29-66b2-4127-b2d5-b2827dc8c452" providerId="ADAL" clId="{C4C2DD31-91F6-4DA5-8FEA-132EF47C48B1}" dt="2023-02-09T15:10:42.984" v="106"/>
        <pc:sldMkLst>
          <pc:docMk/>
          <pc:sldMk cId="202125731" sldId="267"/>
        </pc:sldMkLst>
      </pc:sldChg>
      <pc:sldChg chg="addSp delSp modSp mod">
        <pc:chgData name="Smetanová, Radka" userId="3cd5dd29-66b2-4127-b2d5-b2827dc8c452" providerId="ADAL" clId="{C4C2DD31-91F6-4DA5-8FEA-132EF47C48B1}" dt="2023-02-09T15:41:28.571" v="249" actId="403"/>
        <pc:sldMkLst>
          <pc:docMk/>
          <pc:sldMk cId="3264529754" sldId="268"/>
        </pc:sldMkLst>
        <pc:spChg chg="mod">
          <ac:chgData name="Smetanová, Radka" userId="3cd5dd29-66b2-4127-b2d5-b2827dc8c452" providerId="ADAL" clId="{C4C2DD31-91F6-4DA5-8FEA-132EF47C48B1}" dt="2023-02-09T15:41:23.463" v="247" actId="404"/>
          <ac:spMkLst>
            <pc:docMk/>
            <pc:sldMk cId="3264529754" sldId="268"/>
            <ac:spMk id="2" creationId="{B183936C-75AC-4F25-9EC9-4840FD9A06D7}"/>
          </ac:spMkLst>
        </pc:spChg>
        <pc:spChg chg="mod">
          <ac:chgData name="Smetanová, Radka" userId="3cd5dd29-66b2-4127-b2d5-b2827dc8c452" providerId="ADAL" clId="{C4C2DD31-91F6-4DA5-8FEA-132EF47C48B1}" dt="2023-02-09T15:41:28.571" v="249" actId="403"/>
          <ac:spMkLst>
            <pc:docMk/>
            <pc:sldMk cId="3264529754" sldId="268"/>
            <ac:spMk id="3" creationId="{2BEAE656-37DF-4C7B-BC2E-E30EDD0E545F}"/>
          </ac:spMkLst>
        </pc:spChg>
        <pc:spChg chg="del">
          <ac:chgData name="Smetanová, Radka" userId="3cd5dd29-66b2-4127-b2d5-b2827dc8c452" providerId="ADAL" clId="{C4C2DD31-91F6-4DA5-8FEA-132EF47C48B1}" dt="2023-02-09T15:41:12.278" v="243" actId="26606"/>
          <ac:spMkLst>
            <pc:docMk/>
            <pc:sldMk cId="3264529754" sldId="268"/>
            <ac:spMk id="10" creationId="{0BBB6B01-5B73-410C-B70E-8CF2FA470D11}"/>
          </ac:spMkLst>
        </pc:spChg>
        <pc:spChg chg="del">
          <ac:chgData name="Smetanová, Radka" userId="3cd5dd29-66b2-4127-b2d5-b2827dc8c452" providerId="ADAL" clId="{C4C2DD31-91F6-4DA5-8FEA-132EF47C48B1}" dt="2023-02-09T15:41:12.278" v="243" actId="26606"/>
          <ac:spMkLst>
            <pc:docMk/>
            <pc:sldMk cId="3264529754" sldId="268"/>
            <ac:spMk id="12" creationId="{8712F587-12D0-435C-8E3F-F44C36EE71B8}"/>
          </ac:spMkLst>
        </pc:spChg>
        <pc:spChg chg="add">
          <ac:chgData name="Smetanová, Radka" userId="3cd5dd29-66b2-4127-b2d5-b2827dc8c452" providerId="ADAL" clId="{C4C2DD31-91F6-4DA5-8FEA-132EF47C48B1}" dt="2023-02-09T15:41:12.278" v="243" actId="26606"/>
          <ac:spMkLst>
            <pc:docMk/>
            <pc:sldMk cId="3264529754" sldId="268"/>
            <ac:spMk id="17" creationId="{904DB13E-F722-4ED6-BB00-556651E95281}"/>
          </ac:spMkLst>
        </pc:spChg>
        <pc:spChg chg="add">
          <ac:chgData name="Smetanová, Radka" userId="3cd5dd29-66b2-4127-b2d5-b2827dc8c452" providerId="ADAL" clId="{C4C2DD31-91F6-4DA5-8FEA-132EF47C48B1}" dt="2023-02-09T15:41:12.278" v="243" actId="26606"/>
          <ac:spMkLst>
            <pc:docMk/>
            <pc:sldMk cId="3264529754" sldId="268"/>
            <ac:spMk id="19" creationId="{1E8D93C5-28EB-42D0-86CE-D804955653CC}"/>
          </ac:spMkLst>
        </pc:spChg>
        <pc:spChg chg="add">
          <ac:chgData name="Smetanová, Radka" userId="3cd5dd29-66b2-4127-b2d5-b2827dc8c452" providerId="ADAL" clId="{C4C2DD31-91F6-4DA5-8FEA-132EF47C48B1}" dt="2023-02-09T15:41:12.278" v="243" actId="26606"/>
          <ac:spMkLst>
            <pc:docMk/>
            <pc:sldMk cId="3264529754" sldId="268"/>
            <ac:spMk id="21" creationId="{AB1B1E7D-F76D-4744-AF85-239E6998A4C5}"/>
          </ac:spMkLst>
        </pc:spChg>
        <pc:spChg chg="add">
          <ac:chgData name="Smetanová, Radka" userId="3cd5dd29-66b2-4127-b2d5-b2827dc8c452" providerId="ADAL" clId="{C4C2DD31-91F6-4DA5-8FEA-132EF47C48B1}" dt="2023-02-09T15:41:12.278" v="243" actId="26606"/>
          <ac:spMkLst>
            <pc:docMk/>
            <pc:sldMk cId="3264529754" sldId="268"/>
            <ac:spMk id="23" creationId="{3BB65211-00DB-45B6-A223-033B2D19CBE8}"/>
          </ac:spMkLst>
        </pc:spChg>
        <pc:spChg chg="add">
          <ac:chgData name="Smetanová, Radka" userId="3cd5dd29-66b2-4127-b2d5-b2827dc8c452" providerId="ADAL" clId="{C4C2DD31-91F6-4DA5-8FEA-132EF47C48B1}" dt="2023-02-09T15:41:12.278" v="243" actId="26606"/>
          <ac:spMkLst>
            <pc:docMk/>
            <pc:sldMk cId="3264529754" sldId="268"/>
            <ac:spMk id="30" creationId="{17DBF84D-B6F7-4FF1-96FA-6EE0D57842C9}"/>
          </ac:spMkLst>
        </pc:spChg>
        <pc:spChg chg="add">
          <ac:chgData name="Smetanová, Radka" userId="3cd5dd29-66b2-4127-b2d5-b2827dc8c452" providerId="ADAL" clId="{C4C2DD31-91F6-4DA5-8FEA-132EF47C48B1}" dt="2023-02-09T15:41:12.278" v="243" actId="26606"/>
          <ac:spMkLst>
            <pc:docMk/>
            <pc:sldMk cId="3264529754" sldId="268"/>
            <ac:spMk id="32" creationId="{6A0D604F-D992-4E7E-AC12-BB9ABEB6D027}"/>
          </ac:spMkLst>
        </pc:spChg>
        <pc:spChg chg="add">
          <ac:chgData name="Smetanová, Radka" userId="3cd5dd29-66b2-4127-b2d5-b2827dc8c452" providerId="ADAL" clId="{C4C2DD31-91F6-4DA5-8FEA-132EF47C48B1}" dt="2023-02-09T15:41:12.278" v="243" actId="26606"/>
          <ac:spMkLst>
            <pc:docMk/>
            <pc:sldMk cId="3264529754" sldId="268"/>
            <ac:spMk id="34" creationId="{2DD44EBC-15A8-4F99-B14E-6F1F43AEA718}"/>
          </ac:spMkLst>
        </pc:spChg>
        <pc:spChg chg="add">
          <ac:chgData name="Smetanová, Radka" userId="3cd5dd29-66b2-4127-b2d5-b2827dc8c452" providerId="ADAL" clId="{C4C2DD31-91F6-4DA5-8FEA-132EF47C48B1}" dt="2023-02-09T15:41:12.278" v="243" actId="26606"/>
          <ac:spMkLst>
            <pc:docMk/>
            <pc:sldMk cId="3264529754" sldId="268"/>
            <ac:spMk id="36" creationId="{DD5BDE09-E6AA-45EF-AD90-C3B69748CA74}"/>
          </ac:spMkLst>
        </pc:spChg>
        <pc:spChg chg="add">
          <ac:chgData name="Smetanová, Radka" userId="3cd5dd29-66b2-4127-b2d5-b2827dc8c452" providerId="ADAL" clId="{C4C2DD31-91F6-4DA5-8FEA-132EF47C48B1}" dt="2023-02-09T15:41:12.278" v="243" actId="26606"/>
          <ac:spMkLst>
            <pc:docMk/>
            <pc:sldMk cId="3264529754" sldId="268"/>
            <ac:spMk id="38" creationId="{66121546-1A95-4587-8842-664C6813A803}"/>
          </ac:spMkLst>
        </pc:spChg>
        <pc:spChg chg="add">
          <ac:chgData name="Smetanová, Radka" userId="3cd5dd29-66b2-4127-b2d5-b2827dc8c452" providerId="ADAL" clId="{C4C2DD31-91F6-4DA5-8FEA-132EF47C48B1}" dt="2023-02-09T15:41:12.278" v="243" actId="26606"/>
          <ac:spMkLst>
            <pc:docMk/>
            <pc:sldMk cId="3264529754" sldId="268"/>
            <ac:spMk id="46" creationId="{2D28E65F-0327-4FCA-935F-5E3DE9F1E678}"/>
          </ac:spMkLst>
        </pc:spChg>
        <pc:grpChg chg="add">
          <ac:chgData name="Smetanová, Radka" userId="3cd5dd29-66b2-4127-b2d5-b2827dc8c452" providerId="ADAL" clId="{C4C2DD31-91F6-4DA5-8FEA-132EF47C48B1}" dt="2023-02-09T15:41:12.278" v="243" actId="26606"/>
          <ac:grpSpMkLst>
            <pc:docMk/>
            <pc:sldMk cId="3264529754" sldId="268"/>
            <ac:grpSpMk id="25" creationId="{E26428D7-C6F3-473D-A360-A3F5C3E8728C}"/>
          </ac:grpSpMkLst>
        </pc:grpChg>
        <pc:picChg chg="mod ord">
          <ac:chgData name="Smetanová, Radka" userId="3cd5dd29-66b2-4127-b2d5-b2827dc8c452" providerId="ADAL" clId="{C4C2DD31-91F6-4DA5-8FEA-132EF47C48B1}" dt="2023-02-09T15:41:19.761" v="246" actId="1076"/>
          <ac:picMkLst>
            <pc:docMk/>
            <pc:sldMk cId="3264529754" sldId="268"/>
            <ac:picMk id="5" creationId="{01881069-2D8B-4ECA-8F10-195CBA5A1FA0}"/>
          </ac:picMkLst>
        </pc:picChg>
        <pc:cxnChg chg="add">
          <ac:chgData name="Smetanová, Radka" userId="3cd5dd29-66b2-4127-b2d5-b2827dc8c452" providerId="ADAL" clId="{C4C2DD31-91F6-4DA5-8FEA-132EF47C48B1}" dt="2023-02-09T15:41:12.278" v="243" actId="26606"/>
          <ac:cxnSpMkLst>
            <pc:docMk/>
            <pc:sldMk cId="3264529754" sldId="268"/>
            <ac:cxnSpMk id="40" creationId="{29917919-FE20-47BF-BF4E-3E407660FD97}"/>
          </ac:cxnSpMkLst>
        </pc:cxnChg>
        <pc:cxnChg chg="add">
          <ac:chgData name="Smetanová, Radka" userId="3cd5dd29-66b2-4127-b2d5-b2827dc8c452" providerId="ADAL" clId="{C4C2DD31-91F6-4DA5-8FEA-132EF47C48B1}" dt="2023-02-09T15:41:12.278" v="243" actId="26606"/>
          <ac:cxnSpMkLst>
            <pc:docMk/>
            <pc:sldMk cId="3264529754" sldId="268"/>
            <ac:cxnSpMk id="42" creationId="{DB6C2F95-6201-4319-923C-08F54EB958D7}"/>
          </ac:cxnSpMkLst>
        </pc:cxnChg>
        <pc:cxnChg chg="add">
          <ac:chgData name="Smetanová, Radka" userId="3cd5dd29-66b2-4127-b2d5-b2827dc8c452" providerId="ADAL" clId="{C4C2DD31-91F6-4DA5-8FEA-132EF47C48B1}" dt="2023-02-09T15:41:12.278" v="243" actId="26606"/>
          <ac:cxnSpMkLst>
            <pc:docMk/>
            <pc:sldMk cId="3264529754" sldId="268"/>
            <ac:cxnSpMk id="44" creationId="{1CD89C19-CEAF-435B-A08F-CD0FA5A07649}"/>
          </ac:cxnSpMkLst>
        </pc:cxnChg>
      </pc:sldChg>
      <pc:sldChg chg="addSp delSp modSp add mod setBg delDesignElem">
        <pc:chgData name="Smetanová, Radka" userId="3cd5dd29-66b2-4127-b2d5-b2827dc8c452" providerId="ADAL" clId="{C4C2DD31-91F6-4DA5-8FEA-132EF47C48B1}" dt="2023-02-09T15:42:16.110" v="315" actId="20577"/>
        <pc:sldMkLst>
          <pc:docMk/>
          <pc:sldMk cId="3399040794" sldId="270"/>
        </pc:sldMkLst>
        <pc:spChg chg="mod">
          <ac:chgData name="Smetanová, Radka" userId="3cd5dd29-66b2-4127-b2d5-b2827dc8c452" providerId="ADAL" clId="{C4C2DD31-91F6-4DA5-8FEA-132EF47C48B1}" dt="2023-02-09T14:59:24.765" v="36" actId="403"/>
          <ac:spMkLst>
            <pc:docMk/>
            <pc:sldMk cId="3399040794" sldId="270"/>
            <ac:spMk id="2" creationId="{39762C64-49CF-4208-9F5F-61A4000EA1B7}"/>
          </ac:spMkLst>
        </pc:spChg>
        <pc:spChg chg="mod">
          <ac:chgData name="Smetanová, Radka" userId="3cd5dd29-66b2-4127-b2d5-b2827dc8c452" providerId="ADAL" clId="{C4C2DD31-91F6-4DA5-8FEA-132EF47C48B1}" dt="2023-02-09T15:42:16.110" v="315" actId="20577"/>
          <ac:spMkLst>
            <pc:docMk/>
            <pc:sldMk cId="3399040794" sldId="270"/>
            <ac:spMk id="3" creationId="{9C8A1656-23D4-40EE-B162-837A68B1EF7F}"/>
          </ac:spMkLst>
        </pc:spChg>
        <pc:spChg chg="add">
          <ac:chgData name="Smetanová, Radka" userId="3cd5dd29-66b2-4127-b2d5-b2827dc8c452" providerId="ADAL" clId="{C4C2DD31-91F6-4DA5-8FEA-132EF47C48B1}" dt="2023-02-09T14:59:20.561" v="32" actId="26606"/>
          <ac:spMkLst>
            <pc:docMk/>
            <pc:sldMk cId="3399040794" sldId="270"/>
            <ac:spMk id="7" creationId="{DBC4BE4D-4B50-4F51-9F85-4B5D60B02D81}"/>
          </ac:spMkLst>
        </pc:spChg>
        <pc:spChg chg="add">
          <ac:chgData name="Smetanová, Radka" userId="3cd5dd29-66b2-4127-b2d5-b2827dc8c452" providerId="ADAL" clId="{C4C2DD31-91F6-4DA5-8FEA-132EF47C48B1}" dt="2023-02-09T14:59:20.561" v="32" actId="26606"/>
          <ac:spMkLst>
            <pc:docMk/>
            <pc:sldMk cId="3399040794" sldId="270"/>
            <ac:spMk id="10" creationId="{78632963-757B-40C2-BB84-FC6107A54DAD}"/>
          </ac:spMkLst>
        </pc:spChg>
        <pc:spChg chg="del">
          <ac:chgData name="Smetanová, Radka" userId="3cd5dd29-66b2-4127-b2d5-b2827dc8c452" providerId="ADAL" clId="{C4C2DD31-91F6-4DA5-8FEA-132EF47C48B1}" dt="2023-02-09T14:59:12.817" v="31"/>
          <ac:spMkLst>
            <pc:docMk/>
            <pc:sldMk cId="3399040794" sldId="270"/>
            <ac:spMk id="11" creationId="{F94AA2BD-2E3F-4B1D-8127-5744B8115311}"/>
          </ac:spMkLst>
        </pc:spChg>
        <pc:spChg chg="add">
          <ac:chgData name="Smetanová, Radka" userId="3cd5dd29-66b2-4127-b2d5-b2827dc8c452" providerId="ADAL" clId="{C4C2DD31-91F6-4DA5-8FEA-132EF47C48B1}" dt="2023-02-09T14:59:20.561" v="32" actId="26606"/>
          <ac:spMkLst>
            <pc:docMk/>
            <pc:sldMk cId="3399040794" sldId="270"/>
            <ac:spMk id="12" creationId="{EE0D13DB-D099-4541-888D-DE0186F1C8F0}"/>
          </ac:spMkLst>
        </pc:spChg>
        <pc:spChg chg="add">
          <ac:chgData name="Smetanová, Radka" userId="3cd5dd29-66b2-4127-b2d5-b2827dc8c452" providerId="ADAL" clId="{C4C2DD31-91F6-4DA5-8FEA-132EF47C48B1}" dt="2023-02-09T14:59:20.561" v="32" actId="26606"/>
          <ac:spMkLst>
            <pc:docMk/>
            <pc:sldMk cId="3399040794" sldId="270"/>
            <ac:spMk id="14" creationId="{2853AE55-7E35-44B0-89F1-3F52B262AF33}"/>
          </ac:spMkLst>
        </pc:spChg>
        <pc:spChg chg="del">
          <ac:chgData name="Smetanová, Radka" userId="3cd5dd29-66b2-4127-b2d5-b2827dc8c452" providerId="ADAL" clId="{C4C2DD31-91F6-4DA5-8FEA-132EF47C48B1}" dt="2023-02-09T14:59:12.817" v="31"/>
          <ac:spMkLst>
            <pc:docMk/>
            <pc:sldMk cId="3399040794" sldId="270"/>
            <ac:spMk id="16" creationId="{4BD02261-2DC8-4AA8-9E16-7751AE892445}"/>
          </ac:spMkLst>
        </pc:spChg>
        <pc:spChg chg="del">
          <ac:chgData name="Smetanová, Radka" userId="3cd5dd29-66b2-4127-b2d5-b2827dc8c452" providerId="ADAL" clId="{C4C2DD31-91F6-4DA5-8FEA-132EF47C48B1}" dt="2023-02-09T14:59:12.817" v="31"/>
          <ac:spMkLst>
            <pc:docMk/>
            <pc:sldMk cId="3399040794" sldId="270"/>
            <ac:spMk id="18" creationId="{3D752CF2-2291-40B5-B462-C17B174C10BC}"/>
          </ac:spMkLst>
        </pc:spChg>
        <pc:picChg chg="mod ord">
          <ac:chgData name="Smetanová, Radka" userId="3cd5dd29-66b2-4127-b2d5-b2827dc8c452" providerId="ADAL" clId="{C4C2DD31-91F6-4DA5-8FEA-132EF47C48B1}" dt="2023-02-09T14:59:20.561" v="32" actId="26606"/>
          <ac:picMkLst>
            <pc:docMk/>
            <pc:sldMk cId="3399040794" sldId="270"/>
            <ac:picMk id="5" creationId="{4A327F70-E51A-F38D-49E4-9C819E602C8A}"/>
          </ac:picMkLst>
        </pc:picChg>
      </pc:sldChg>
      <pc:sldChg chg="add del">
        <pc:chgData name="Smetanová, Radka" userId="3cd5dd29-66b2-4127-b2d5-b2827dc8c452" providerId="ADAL" clId="{C4C2DD31-91F6-4DA5-8FEA-132EF47C48B1}" dt="2023-02-09T15:41:03.729" v="242" actId="47"/>
        <pc:sldMkLst>
          <pc:docMk/>
          <pc:sldMk cId="3743727015" sldId="271"/>
        </pc:sldMkLst>
      </pc:sldChg>
      <pc:sldChg chg="addSp delSp modSp add mod ord setBg addAnim delAnim modAnim">
        <pc:chgData name="Smetanová, Radka" userId="3cd5dd29-66b2-4127-b2d5-b2827dc8c452" providerId="ADAL" clId="{C4C2DD31-91F6-4DA5-8FEA-132EF47C48B1}" dt="2023-02-09T15:41:55.176" v="276"/>
        <pc:sldMkLst>
          <pc:docMk/>
          <pc:sldMk cId="1111221908" sldId="272"/>
        </pc:sldMkLst>
        <pc:spChg chg="mod">
          <ac:chgData name="Smetanová, Radka" userId="3cd5dd29-66b2-4127-b2d5-b2827dc8c452" providerId="ADAL" clId="{C4C2DD31-91F6-4DA5-8FEA-132EF47C48B1}" dt="2023-02-09T15:38:35.960" v="113" actId="26606"/>
          <ac:spMkLst>
            <pc:docMk/>
            <pc:sldMk cId="1111221908" sldId="272"/>
            <ac:spMk id="2" creationId="{1A55324B-6886-4307-A7CF-03486D4DF4C4}"/>
          </ac:spMkLst>
        </pc:spChg>
        <pc:spChg chg="mod">
          <ac:chgData name="Smetanová, Radka" userId="3cd5dd29-66b2-4127-b2d5-b2827dc8c452" providerId="ADAL" clId="{C4C2DD31-91F6-4DA5-8FEA-132EF47C48B1}" dt="2023-02-09T15:38:35.960" v="113" actId="26606"/>
          <ac:spMkLst>
            <pc:docMk/>
            <pc:sldMk cId="1111221908" sldId="272"/>
            <ac:spMk id="3" creationId="{A0AA4C0C-8A51-4CA4-8AD7-A9358F5D8608}"/>
          </ac:spMkLst>
        </pc:spChg>
        <pc:spChg chg="add">
          <ac:chgData name="Smetanová, Radka" userId="3cd5dd29-66b2-4127-b2d5-b2827dc8c452" providerId="ADAL" clId="{C4C2DD31-91F6-4DA5-8FEA-132EF47C48B1}" dt="2023-02-09T15:38:35.960" v="113" actId="26606"/>
          <ac:spMkLst>
            <pc:docMk/>
            <pc:sldMk cId="1111221908" sldId="272"/>
            <ac:spMk id="10" creationId="{66A413F7-FFE1-42E7-8C6C-E9CCC477F811}"/>
          </ac:spMkLst>
        </pc:spChg>
        <pc:spChg chg="add">
          <ac:chgData name="Smetanová, Radka" userId="3cd5dd29-66b2-4127-b2d5-b2827dc8c452" providerId="ADAL" clId="{C4C2DD31-91F6-4DA5-8FEA-132EF47C48B1}" dt="2023-02-09T15:38:35.960" v="113" actId="26606"/>
          <ac:spMkLst>
            <pc:docMk/>
            <pc:sldMk cId="1111221908" sldId="272"/>
            <ac:spMk id="12" creationId="{904DB13E-F722-4ED6-BB00-556651E95281}"/>
          </ac:spMkLst>
        </pc:spChg>
        <pc:spChg chg="add">
          <ac:chgData name="Smetanová, Radka" userId="3cd5dd29-66b2-4127-b2d5-b2827dc8c452" providerId="ADAL" clId="{C4C2DD31-91F6-4DA5-8FEA-132EF47C48B1}" dt="2023-02-09T15:38:35.960" v="113" actId="26606"/>
          <ac:spMkLst>
            <pc:docMk/>
            <pc:sldMk cId="1111221908" sldId="272"/>
            <ac:spMk id="16" creationId="{BCE0B0FD-3413-40CC-A7D8-6A5058608D3C}"/>
          </ac:spMkLst>
        </pc:spChg>
        <pc:spChg chg="add">
          <ac:chgData name="Smetanová, Radka" userId="3cd5dd29-66b2-4127-b2d5-b2827dc8c452" providerId="ADAL" clId="{C4C2DD31-91F6-4DA5-8FEA-132EF47C48B1}" dt="2023-02-09T15:38:35.960" v="113" actId="26606"/>
          <ac:spMkLst>
            <pc:docMk/>
            <pc:sldMk cId="1111221908" sldId="272"/>
            <ac:spMk id="18" creationId="{50C4C044-5B1C-40C8-8C7B-AA5E6D879D3E}"/>
          </ac:spMkLst>
        </pc:spChg>
        <pc:spChg chg="add">
          <ac:chgData name="Smetanová, Radka" userId="3cd5dd29-66b2-4127-b2d5-b2827dc8c452" providerId="ADAL" clId="{C4C2DD31-91F6-4DA5-8FEA-132EF47C48B1}" dt="2023-02-09T15:38:35.960" v="113" actId="26606"/>
          <ac:spMkLst>
            <pc:docMk/>
            <pc:sldMk cId="1111221908" sldId="272"/>
            <ac:spMk id="27" creationId="{6A0D604F-D992-4E7E-AC12-BB9ABEB6D027}"/>
          </ac:spMkLst>
        </pc:spChg>
        <pc:spChg chg="add">
          <ac:chgData name="Smetanová, Radka" userId="3cd5dd29-66b2-4127-b2d5-b2827dc8c452" providerId="ADAL" clId="{C4C2DD31-91F6-4DA5-8FEA-132EF47C48B1}" dt="2023-02-09T15:38:35.960" v="113" actId="26606"/>
          <ac:spMkLst>
            <pc:docMk/>
            <pc:sldMk cId="1111221908" sldId="272"/>
            <ac:spMk id="29" creationId="{2DD44EBC-15A8-4F99-B14E-6F1F43AEA718}"/>
          </ac:spMkLst>
        </pc:spChg>
        <pc:spChg chg="add">
          <ac:chgData name="Smetanová, Radka" userId="3cd5dd29-66b2-4127-b2d5-b2827dc8c452" providerId="ADAL" clId="{C4C2DD31-91F6-4DA5-8FEA-132EF47C48B1}" dt="2023-02-09T15:38:35.960" v="113" actId="26606"/>
          <ac:spMkLst>
            <pc:docMk/>
            <pc:sldMk cId="1111221908" sldId="272"/>
            <ac:spMk id="30" creationId="{17DBF84D-B6F7-4FF1-96FA-6EE0D57842C9}"/>
          </ac:spMkLst>
        </pc:spChg>
        <pc:spChg chg="add">
          <ac:chgData name="Smetanová, Radka" userId="3cd5dd29-66b2-4127-b2d5-b2827dc8c452" providerId="ADAL" clId="{C4C2DD31-91F6-4DA5-8FEA-132EF47C48B1}" dt="2023-02-09T15:38:35.960" v="113" actId="26606"/>
          <ac:spMkLst>
            <pc:docMk/>
            <pc:sldMk cId="1111221908" sldId="272"/>
            <ac:spMk id="32" creationId="{DD5BDE09-E6AA-45EF-AD90-C3B69748CA74}"/>
          </ac:spMkLst>
        </pc:spChg>
        <pc:spChg chg="add">
          <ac:chgData name="Smetanová, Radka" userId="3cd5dd29-66b2-4127-b2d5-b2827dc8c452" providerId="ADAL" clId="{C4C2DD31-91F6-4DA5-8FEA-132EF47C48B1}" dt="2023-02-09T15:38:35.960" v="113" actId="26606"/>
          <ac:spMkLst>
            <pc:docMk/>
            <pc:sldMk cId="1111221908" sldId="272"/>
            <ac:spMk id="34" creationId="{66121546-1A95-4587-8842-664C6813A803}"/>
          </ac:spMkLst>
        </pc:spChg>
        <pc:spChg chg="add">
          <ac:chgData name="Smetanová, Radka" userId="3cd5dd29-66b2-4127-b2d5-b2827dc8c452" providerId="ADAL" clId="{C4C2DD31-91F6-4DA5-8FEA-132EF47C48B1}" dt="2023-02-09T15:38:35.960" v="113" actId="26606"/>
          <ac:spMkLst>
            <pc:docMk/>
            <pc:sldMk cId="1111221908" sldId="272"/>
            <ac:spMk id="41" creationId="{2D28E65F-0327-4FCA-935F-5E3DE9F1E678}"/>
          </ac:spMkLst>
        </pc:spChg>
        <pc:grpChg chg="add">
          <ac:chgData name="Smetanová, Radka" userId="3cd5dd29-66b2-4127-b2d5-b2827dc8c452" providerId="ADAL" clId="{C4C2DD31-91F6-4DA5-8FEA-132EF47C48B1}" dt="2023-02-09T15:38:35.960" v="113" actId="26606"/>
          <ac:grpSpMkLst>
            <pc:docMk/>
            <pc:sldMk cId="1111221908" sldId="272"/>
            <ac:grpSpMk id="15" creationId="{E26428D7-C6F3-473D-A360-A3F5C3E8728C}"/>
          </ac:grpSpMkLst>
        </pc:grpChg>
        <pc:picChg chg="mod ord">
          <ac:chgData name="Smetanová, Radka" userId="3cd5dd29-66b2-4127-b2d5-b2827dc8c452" providerId="ADAL" clId="{C4C2DD31-91F6-4DA5-8FEA-132EF47C48B1}" dt="2023-02-09T15:39:00.494" v="119" actId="14100"/>
          <ac:picMkLst>
            <pc:docMk/>
            <pc:sldMk cId="1111221908" sldId="272"/>
            <ac:picMk id="5" creationId="{3382E73F-176A-4751-AFF6-6DD8655104E2}"/>
          </ac:picMkLst>
        </pc:picChg>
        <pc:picChg chg="add del mod">
          <ac:chgData name="Smetanová, Radka" userId="3cd5dd29-66b2-4127-b2d5-b2827dc8c452" providerId="ADAL" clId="{C4C2DD31-91F6-4DA5-8FEA-132EF47C48B1}" dt="2023-02-09T15:39:22.973" v="124" actId="1076"/>
          <ac:picMkLst>
            <pc:docMk/>
            <pc:sldMk cId="1111221908" sldId="272"/>
            <ac:picMk id="7" creationId="{90FFA739-8BE1-4118-A631-BF535AC6F801}"/>
          </ac:picMkLst>
        </pc:picChg>
        <pc:cxnChg chg="add del">
          <ac:chgData name="Smetanová, Radka" userId="3cd5dd29-66b2-4127-b2d5-b2827dc8c452" providerId="ADAL" clId="{C4C2DD31-91F6-4DA5-8FEA-132EF47C48B1}" dt="2023-02-09T15:38:14.434" v="111" actId="478"/>
          <ac:cxnSpMkLst>
            <pc:docMk/>
            <pc:sldMk cId="1111221908" sldId="272"/>
            <ac:cxnSpMk id="9" creationId="{9CD1880B-30CB-49D0-826F-5252B8793044}"/>
          </ac:cxnSpMkLst>
        </pc:cxnChg>
        <pc:cxnChg chg="add del">
          <ac:chgData name="Smetanová, Radka" userId="3cd5dd29-66b2-4127-b2d5-b2827dc8c452" providerId="ADAL" clId="{C4C2DD31-91F6-4DA5-8FEA-132EF47C48B1}" dt="2023-02-09T15:38:14.434" v="111" actId="478"/>
          <ac:cxnSpMkLst>
            <pc:docMk/>
            <pc:sldMk cId="1111221908" sldId="272"/>
            <ac:cxnSpMk id="11" creationId="{A8A15BF9-0D36-4C72-B825-9F7C8A4EF7E8}"/>
          </ac:cxnSpMkLst>
        </pc:cxnChg>
        <pc:cxnChg chg="add del">
          <ac:chgData name="Smetanová, Radka" userId="3cd5dd29-66b2-4127-b2d5-b2827dc8c452" providerId="ADAL" clId="{C4C2DD31-91F6-4DA5-8FEA-132EF47C48B1}" dt="2023-02-09T15:38:18.292" v="112" actId="478"/>
          <ac:cxnSpMkLst>
            <pc:docMk/>
            <pc:sldMk cId="1111221908" sldId="272"/>
            <ac:cxnSpMk id="13" creationId="{AD84E479-8693-4A1E-AAA5-BF1CB33AB4ED}"/>
          </ac:cxnSpMkLst>
        </pc:cxnChg>
        <pc:cxnChg chg="add del">
          <ac:chgData name="Smetanová, Radka" userId="3cd5dd29-66b2-4127-b2d5-b2827dc8c452" providerId="ADAL" clId="{C4C2DD31-91F6-4DA5-8FEA-132EF47C48B1}" dt="2023-02-09T15:38:18.292" v="112" actId="478"/>
          <ac:cxnSpMkLst>
            <pc:docMk/>
            <pc:sldMk cId="1111221908" sldId="272"/>
            <ac:cxnSpMk id="14" creationId="{E387708E-CAF1-4740-AED4-C2F3702A87B9}"/>
          </ac:cxnSpMkLst>
        </pc:cxnChg>
        <pc:cxnChg chg="add del">
          <ac:chgData name="Smetanová, Radka" userId="3cd5dd29-66b2-4127-b2d5-b2827dc8c452" providerId="ADAL" clId="{C4C2DD31-91F6-4DA5-8FEA-132EF47C48B1}" dt="2023-02-09T15:38:18.292" v="112" actId="478"/>
          <ac:cxnSpMkLst>
            <pc:docMk/>
            <pc:sldMk cId="1111221908" sldId="272"/>
            <ac:cxnSpMk id="17" creationId="{F6BF98BE-7B26-46F4-ADFE-76DC7BE6BBDB}"/>
          </ac:cxnSpMkLst>
        </pc:cxnChg>
        <pc:cxnChg chg="add del">
          <ac:chgData name="Smetanová, Radka" userId="3cd5dd29-66b2-4127-b2d5-b2827dc8c452" providerId="ADAL" clId="{C4C2DD31-91F6-4DA5-8FEA-132EF47C48B1}" dt="2023-02-09T15:38:18.292" v="112" actId="478"/>
          <ac:cxnSpMkLst>
            <pc:docMk/>
            <pc:sldMk cId="1111221908" sldId="272"/>
            <ac:cxnSpMk id="19" creationId="{BCD147AB-104E-4277-A6DF-3319687CF9FB}"/>
          </ac:cxnSpMkLst>
        </pc:cxnChg>
        <pc:cxnChg chg="add del">
          <ac:chgData name="Smetanová, Radka" userId="3cd5dd29-66b2-4127-b2d5-b2827dc8c452" providerId="ADAL" clId="{C4C2DD31-91F6-4DA5-8FEA-132EF47C48B1}" dt="2023-02-09T15:38:14.434" v="111" actId="478"/>
          <ac:cxnSpMkLst>
            <pc:docMk/>
            <pc:sldMk cId="1111221908" sldId="272"/>
            <ac:cxnSpMk id="20" creationId="{F4948332-2C37-48F9-9A83-CF611E3AE4A8}"/>
          </ac:cxnSpMkLst>
        </pc:cxnChg>
        <pc:cxnChg chg="add del">
          <ac:chgData name="Smetanová, Radka" userId="3cd5dd29-66b2-4127-b2d5-b2827dc8c452" providerId="ADAL" clId="{C4C2DD31-91F6-4DA5-8FEA-132EF47C48B1}" dt="2023-02-09T15:38:18.292" v="112" actId="478"/>
          <ac:cxnSpMkLst>
            <pc:docMk/>
            <pc:sldMk cId="1111221908" sldId="272"/>
            <ac:cxnSpMk id="22" creationId="{407B28A3-0DDD-4035-A509-F650EBB941B7}"/>
          </ac:cxnSpMkLst>
        </pc:cxnChg>
        <pc:cxnChg chg="add del">
          <ac:chgData name="Smetanová, Radka" userId="3cd5dd29-66b2-4127-b2d5-b2827dc8c452" providerId="ADAL" clId="{C4C2DD31-91F6-4DA5-8FEA-132EF47C48B1}" dt="2023-02-09T15:38:18.292" v="112" actId="478"/>
          <ac:cxnSpMkLst>
            <pc:docMk/>
            <pc:sldMk cId="1111221908" sldId="272"/>
            <ac:cxnSpMk id="24" creationId="{D963C6EB-FEF6-4578-982D-E1ECD556D35B}"/>
          </ac:cxnSpMkLst>
        </pc:cxnChg>
        <pc:cxnChg chg="add del">
          <ac:chgData name="Smetanová, Radka" userId="3cd5dd29-66b2-4127-b2d5-b2827dc8c452" providerId="ADAL" clId="{C4C2DD31-91F6-4DA5-8FEA-132EF47C48B1}" dt="2023-02-09T15:38:14.434" v="111" actId="478"/>
          <ac:cxnSpMkLst>
            <pc:docMk/>
            <pc:sldMk cId="1111221908" sldId="272"/>
            <ac:cxnSpMk id="25" creationId="{1155CF24-E843-4444-8437-07B283AA5D44}"/>
          </ac:cxnSpMkLst>
        </pc:cxnChg>
        <pc:cxnChg chg="add del">
          <ac:chgData name="Smetanová, Radka" userId="3cd5dd29-66b2-4127-b2d5-b2827dc8c452" providerId="ADAL" clId="{C4C2DD31-91F6-4DA5-8FEA-132EF47C48B1}" dt="2023-02-09T15:38:18.292" v="112" actId="478"/>
          <ac:cxnSpMkLst>
            <pc:docMk/>
            <pc:sldMk cId="1111221908" sldId="272"/>
            <ac:cxnSpMk id="28" creationId="{07ACEAE2-0256-4A25-AF18-6CAA07DF583E}"/>
          </ac:cxnSpMkLst>
        </pc:cxnChg>
        <pc:cxnChg chg="add del">
          <ac:chgData name="Smetanová, Radka" userId="3cd5dd29-66b2-4127-b2d5-b2827dc8c452" providerId="ADAL" clId="{C4C2DD31-91F6-4DA5-8FEA-132EF47C48B1}" dt="2023-02-09T15:38:18.292" v="112" actId="478"/>
          <ac:cxnSpMkLst>
            <pc:docMk/>
            <pc:sldMk cId="1111221908" sldId="272"/>
            <ac:cxnSpMk id="31" creationId="{44506E83-304F-4625-B2C5-C45C6DBAA094}"/>
          </ac:cxnSpMkLst>
        </pc:cxnChg>
        <pc:cxnChg chg="add del">
          <ac:chgData name="Smetanová, Radka" userId="3cd5dd29-66b2-4127-b2d5-b2827dc8c452" providerId="ADAL" clId="{C4C2DD31-91F6-4DA5-8FEA-132EF47C48B1}" dt="2023-02-09T15:38:18.292" v="112" actId="478"/>
          <ac:cxnSpMkLst>
            <pc:docMk/>
            <pc:sldMk cId="1111221908" sldId="272"/>
            <ac:cxnSpMk id="33" creationId="{254BAA1B-4C3E-4059-89A4-7D81A3DFC7D7}"/>
          </ac:cxnSpMkLst>
        </pc:cxnChg>
        <pc:cxnChg chg="add del">
          <ac:chgData name="Smetanová, Radka" userId="3cd5dd29-66b2-4127-b2d5-b2827dc8c452" providerId="ADAL" clId="{C4C2DD31-91F6-4DA5-8FEA-132EF47C48B1}" dt="2023-02-09T15:38:14.434" v="111" actId="478"/>
          <ac:cxnSpMkLst>
            <pc:docMk/>
            <pc:sldMk cId="1111221908" sldId="272"/>
            <ac:cxnSpMk id="35" creationId="{C2F58D1F-978C-4F97-9F53-7A2F18A16117}"/>
          </ac:cxnSpMkLst>
        </pc:cxnChg>
        <pc:cxnChg chg="add">
          <ac:chgData name="Smetanová, Radka" userId="3cd5dd29-66b2-4127-b2d5-b2827dc8c452" providerId="ADAL" clId="{C4C2DD31-91F6-4DA5-8FEA-132EF47C48B1}" dt="2023-02-09T15:38:35.960" v="113" actId="26606"/>
          <ac:cxnSpMkLst>
            <pc:docMk/>
            <pc:sldMk cId="1111221908" sldId="272"/>
            <ac:cxnSpMk id="36" creationId="{29917919-FE20-47BF-BF4E-3E407660FD97}"/>
          </ac:cxnSpMkLst>
        </pc:cxnChg>
        <pc:cxnChg chg="add">
          <ac:chgData name="Smetanová, Radka" userId="3cd5dd29-66b2-4127-b2d5-b2827dc8c452" providerId="ADAL" clId="{C4C2DD31-91F6-4DA5-8FEA-132EF47C48B1}" dt="2023-02-09T15:38:35.960" v="113" actId="26606"/>
          <ac:cxnSpMkLst>
            <pc:docMk/>
            <pc:sldMk cId="1111221908" sldId="272"/>
            <ac:cxnSpMk id="37" creationId="{DB6C2F95-6201-4319-923C-08F54EB958D7}"/>
          </ac:cxnSpMkLst>
        </pc:cxnChg>
        <pc:cxnChg chg="add mod">
          <ac:chgData name="Smetanová, Radka" userId="3cd5dd29-66b2-4127-b2d5-b2827dc8c452" providerId="ADAL" clId="{C4C2DD31-91F6-4DA5-8FEA-132EF47C48B1}" dt="2023-02-09T15:39:41.178" v="179" actId="1035"/>
          <ac:cxnSpMkLst>
            <pc:docMk/>
            <pc:sldMk cId="1111221908" sldId="272"/>
            <ac:cxnSpMk id="38" creationId="{B52AA643-838E-4E01-9862-DD0F90B2B6D4}"/>
          </ac:cxnSpMkLst>
        </pc:cxnChg>
        <pc:cxnChg chg="add">
          <ac:chgData name="Smetanová, Radka" userId="3cd5dd29-66b2-4127-b2d5-b2827dc8c452" providerId="ADAL" clId="{C4C2DD31-91F6-4DA5-8FEA-132EF47C48B1}" dt="2023-02-09T15:38:35.960" v="113" actId="26606"/>
          <ac:cxnSpMkLst>
            <pc:docMk/>
            <pc:sldMk cId="1111221908" sldId="272"/>
            <ac:cxnSpMk id="39" creationId="{1CD89C19-CEAF-435B-A08F-CD0FA5A07649}"/>
          </ac:cxnSpMkLst>
        </pc:cxnChg>
        <pc:cxnChg chg="add mod">
          <ac:chgData name="Smetanová, Radka" userId="3cd5dd29-66b2-4127-b2d5-b2827dc8c452" providerId="ADAL" clId="{C4C2DD31-91F6-4DA5-8FEA-132EF47C48B1}" dt="2023-02-09T15:39:41.178" v="179" actId="1035"/>
          <ac:cxnSpMkLst>
            <pc:docMk/>
            <pc:sldMk cId="1111221908" sldId="272"/>
            <ac:cxnSpMk id="40" creationId="{A5027A2C-F85F-41E3-9535-E26F2D6DF4E6}"/>
          </ac:cxnSpMkLst>
        </pc:cxnChg>
        <pc:cxnChg chg="add mod">
          <ac:chgData name="Smetanová, Radka" userId="3cd5dd29-66b2-4127-b2d5-b2827dc8c452" providerId="ADAL" clId="{C4C2DD31-91F6-4DA5-8FEA-132EF47C48B1}" dt="2023-02-09T15:39:56.518" v="208" actId="1037"/>
          <ac:cxnSpMkLst>
            <pc:docMk/>
            <pc:sldMk cId="1111221908" sldId="272"/>
            <ac:cxnSpMk id="42" creationId="{D898B985-8664-4495-AC2E-2BCA613B8C3F}"/>
          </ac:cxnSpMkLst>
        </pc:cxnChg>
        <pc:cxnChg chg="add mod">
          <ac:chgData name="Smetanová, Radka" userId="3cd5dd29-66b2-4127-b2d5-b2827dc8c452" providerId="ADAL" clId="{C4C2DD31-91F6-4DA5-8FEA-132EF47C48B1}" dt="2023-02-09T15:40:01.470" v="216" actId="1038"/>
          <ac:cxnSpMkLst>
            <pc:docMk/>
            <pc:sldMk cId="1111221908" sldId="272"/>
            <ac:cxnSpMk id="43" creationId="{2A420702-4C1D-421D-BCF3-70269431E8E1}"/>
          </ac:cxnSpMkLst>
        </pc:cxnChg>
        <pc:cxnChg chg="add mod">
          <ac:chgData name="Smetanová, Radka" userId="3cd5dd29-66b2-4127-b2d5-b2827dc8c452" providerId="ADAL" clId="{C4C2DD31-91F6-4DA5-8FEA-132EF47C48B1}" dt="2023-02-09T15:40:19.138" v="238" actId="14100"/>
          <ac:cxnSpMkLst>
            <pc:docMk/>
            <pc:sldMk cId="1111221908" sldId="272"/>
            <ac:cxnSpMk id="44" creationId="{825C1940-8E98-47B1-A168-094A33806377}"/>
          </ac:cxnSpMkLst>
        </pc:cxnChg>
        <pc:cxnChg chg="add mod">
          <ac:chgData name="Smetanová, Radka" userId="3cd5dd29-66b2-4127-b2d5-b2827dc8c452" providerId="ADAL" clId="{C4C2DD31-91F6-4DA5-8FEA-132EF47C48B1}" dt="2023-02-09T15:40:31.885" v="241" actId="14100"/>
          <ac:cxnSpMkLst>
            <pc:docMk/>
            <pc:sldMk cId="1111221908" sldId="272"/>
            <ac:cxnSpMk id="45" creationId="{0C77D1EB-F4C0-430C-B0A2-7D403D5CF4DB}"/>
          </ac:cxnSpMkLst>
        </pc:cxnChg>
        <pc:cxnChg chg="add mod">
          <ac:chgData name="Smetanová, Radka" userId="3cd5dd29-66b2-4127-b2d5-b2827dc8c452" providerId="ADAL" clId="{C4C2DD31-91F6-4DA5-8FEA-132EF47C48B1}" dt="2023-02-09T15:39:41.178" v="179" actId="1035"/>
          <ac:cxnSpMkLst>
            <pc:docMk/>
            <pc:sldMk cId="1111221908" sldId="272"/>
            <ac:cxnSpMk id="46" creationId="{F838650B-7D04-4C74-B4F6-A56B428ECF30}"/>
          </ac:cxnSpMkLst>
        </pc:cxnChg>
        <pc:cxnChg chg="add mod">
          <ac:chgData name="Smetanová, Radka" userId="3cd5dd29-66b2-4127-b2d5-b2827dc8c452" providerId="ADAL" clId="{C4C2DD31-91F6-4DA5-8FEA-132EF47C48B1}" dt="2023-02-09T15:39:41.178" v="179" actId="1035"/>
          <ac:cxnSpMkLst>
            <pc:docMk/>
            <pc:sldMk cId="1111221908" sldId="272"/>
            <ac:cxnSpMk id="47" creationId="{EBFD7FFE-65C5-43C7-BB76-2B6B1DC7A2B6}"/>
          </ac:cxnSpMkLst>
        </pc:cxnChg>
        <pc:cxnChg chg="add mod">
          <ac:chgData name="Smetanová, Radka" userId="3cd5dd29-66b2-4127-b2d5-b2827dc8c452" providerId="ADAL" clId="{C4C2DD31-91F6-4DA5-8FEA-132EF47C48B1}" dt="2023-02-09T15:39:41.178" v="179" actId="1035"/>
          <ac:cxnSpMkLst>
            <pc:docMk/>
            <pc:sldMk cId="1111221908" sldId="272"/>
            <ac:cxnSpMk id="48" creationId="{3F468431-056C-4557-99AF-801C5A8E5D4F}"/>
          </ac:cxnSpMkLst>
        </pc:cxnChg>
        <pc:cxnChg chg="add mod">
          <ac:chgData name="Smetanová, Radka" userId="3cd5dd29-66b2-4127-b2d5-b2827dc8c452" providerId="ADAL" clId="{C4C2DD31-91F6-4DA5-8FEA-132EF47C48B1}" dt="2023-02-09T15:39:41.178" v="179" actId="1035"/>
          <ac:cxnSpMkLst>
            <pc:docMk/>
            <pc:sldMk cId="1111221908" sldId="272"/>
            <ac:cxnSpMk id="49" creationId="{6B7CAF6E-51F2-42C1-898A-4DC46DA43781}"/>
          </ac:cxnSpMkLst>
        </pc:cxnChg>
        <pc:cxnChg chg="add mod">
          <ac:chgData name="Smetanová, Radka" userId="3cd5dd29-66b2-4127-b2d5-b2827dc8c452" providerId="ADAL" clId="{C4C2DD31-91F6-4DA5-8FEA-132EF47C48B1}" dt="2023-02-09T15:39:41.178" v="179" actId="1035"/>
          <ac:cxnSpMkLst>
            <pc:docMk/>
            <pc:sldMk cId="1111221908" sldId="272"/>
            <ac:cxnSpMk id="50" creationId="{73E40A28-8570-414A-B512-CEA5A6762A49}"/>
          </ac:cxnSpMkLst>
        </pc:cxnChg>
        <pc:cxnChg chg="add mod">
          <ac:chgData name="Smetanová, Radka" userId="3cd5dd29-66b2-4127-b2d5-b2827dc8c452" providerId="ADAL" clId="{C4C2DD31-91F6-4DA5-8FEA-132EF47C48B1}" dt="2023-02-09T15:39:41.178" v="179" actId="1035"/>
          <ac:cxnSpMkLst>
            <pc:docMk/>
            <pc:sldMk cId="1111221908" sldId="272"/>
            <ac:cxnSpMk id="51" creationId="{925611A5-19EB-42F3-AC2F-7029CD7ADC79}"/>
          </ac:cxnSpMkLst>
        </pc:cxnChg>
        <pc:cxnChg chg="add mod">
          <ac:chgData name="Smetanová, Radka" userId="3cd5dd29-66b2-4127-b2d5-b2827dc8c452" providerId="ADAL" clId="{C4C2DD31-91F6-4DA5-8FEA-132EF47C48B1}" dt="2023-02-09T15:39:41.178" v="179" actId="1035"/>
          <ac:cxnSpMkLst>
            <pc:docMk/>
            <pc:sldMk cId="1111221908" sldId="272"/>
            <ac:cxnSpMk id="52" creationId="{4DF664B4-BD3C-41CA-AFF4-0F7499921A23}"/>
          </ac:cxnSpMkLst>
        </pc:cxnChg>
        <pc:cxnChg chg="add mod">
          <ac:chgData name="Smetanová, Radka" userId="3cd5dd29-66b2-4127-b2d5-b2827dc8c452" providerId="ADAL" clId="{C4C2DD31-91F6-4DA5-8FEA-132EF47C48B1}" dt="2023-02-09T15:39:41.178" v="179" actId="1035"/>
          <ac:cxnSpMkLst>
            <pc:docMk/>
            <pc:sldMk cId="1111221908" sldId="272"/>
            <ac:cxnSpMk id="53" creationId="{7B537693-0098-4A59-AD20-EA1119D1E301}"/>
          </ac:cxnSpMkLst>
        </pc:cxnChg>
      </pc:sldChg>
      <pc:sldChg chg="addSp modSp add mod ord">
        <pc:chgData name="Smetanová, Radka" userId="3cd5dd29-66b2-4127-b2d5-b2827dc8c452" providerId="ADAL" clId="{C4C2DD31-91F6-4DA5-8FEA-132EF47C48B1}" dt="2023-02-09T15:43:16.021" v="349" actId="1036"/>
        <pc:sldMkLst>
          <pc:docMk/>
          <pc:sldMk cId="230539431" sldId="273"/>
        </pc:sldMkLst>
        <pc:picChg chg="add mod">
          <ac:chgData name="Smetanová, Radka" userId="3cd5dd29-66b2-4127-b2d5-b2827dc8c452" providerId="ADAL" clId="{C4C2DD31-91F6-4DA5-8FEA-132EF47C48B1}" dt="2023-02-09T15:42:58.010" v="325" actId="1037"/>
          <ac:picMkLst>
            <pc:docMk/>
            <pc:sldMk cId="230539431" sldId="273"/>
            <ac:picMk id="9" creationId="{D8D423F6-5529-4CF8-B05A-8FF4754B835E}"/>
          </ac:picMkLst>
        </pc:picChg>
        <pc:picChg chg="add mod">
          <ac:chgData name="Smetanová, Radka" userId="3cd5dd29-66b2-4127-b2d5-b2827dc8c452" providerId="ADAL" clId="{C4C2DD31-91F6-4DA5-8FEA-132EF47C48B1}" dt="2023-02-09T15:43:03.352" v="326" actId="1036"/>
          <ac:picMkLst>
            <pc:docMk/>
            <pc:sldMk cId="230539431" sldId="273"/>
            <ac:picMk id="11" creationId="{D66CF5CA-E75D-4D43-9CCF-5806FAA62ED7}"/>
          </ac:picMkLst>
        </pc:picChg>
        <pc:picChg chg="add mod">
          <ac:chgData name="Smetanová, Radka" userId="3cd5dd29-66b2-4127-b2d5-b2827dc8c452" providerId="ADAL" clId="{C4C2DD31-91F6-4DA5-8FEA-132EF47C48B1}" dt="2023-02-09T15:43:16.021" v="349" actId="1036"/>
          <ac:picMkLst>
            <pc:docMk/>
            <pc:sldMk cId="230539431" sldId="273"/>
            <ac:picMk id="13" creationId="{4DDA4792-4474-40A9-9229-81E05F20FFE2}"/>
          </ac:picMkLst>
        </pc:picChg>
        <pc:picChg chg="add mod">
          <ac:chgData name="Smetanová, Radka" userId="3cd5dd29-66b2-4127-b2d5-b2827dc8c452" providerId="ADAL" clId="{C4C2DD31-91F6-4DA5-8FEA-132EF47C48B1}" dt="2023-02-09T15:43:08.789" v="339" actId="1036"/>
          <ac:picMkLst>
            <pc:docMk/>
            <pc:sldMk cId="230539431" sldId="273"/>
            <ac:picMk id="15" creationId="{6F486DBF-89DA-4E01-8C2A-4D3D704C63C4}"/>
          </ac:picMkLst>
        </pc:picChg>
        <pc:picChg chg="add mod">
          <ac:chgData name="Smetanová, Radka" userId="3cd5dd29-66b2-4127-b2d5-b2827dc8c452" providerId="ADAL" clId="{C4C2DD31-91F6-4DA5-8FEA-132EF47C48B1}" dt="2023-02-09T15:43:13.881" v="348" actId="1036"/>
          <ac:picMkLst>
            <pc:docMk/>
            <pc:sldMk cId="230539431" sldId="273"/>
            <ac:picMk id="16" creationId="{F09E407A-7BBB-4E12-8A37-C9CD047F0C7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2/14/2025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2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5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0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2/14/2025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172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2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10" r:id="rId5"/>
    <p:sldLayoutId id="2147483716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800" i="1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ppity.net/fc.php?k=1z63kMWGQGnkm-JcfFqaF3GquTkJiRWsHoIRk8IuYLCY" TargetMode="External"/><Relationship Id="rId2" Type="http://schemas.openxmlformats.org/officeDocument/2006/relationships/hyperlink" Target="https://wheelcarnival.com/wheels/warm-up-questions-year-6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8E5269-B8DC-4686-9AD6-263138CAF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493" y="1559768"/>
            <a:ext cx="2978281" cy="3135379"/>
          </a:xfrm>
        </p:spPr>
        <p:txBody>
          <a:bodyPr>
            <a:normAutofit/>
          </a:bodyPr>
          <a:lstStyle/>
          <a:p>
            <a:r>
              <a:rPr lang="cs-CZ" sz="5400" dirty="0" err="1">
                <a:solidFill>
                  <a:schemeClr val="bg1"/>
                </a:solidFill>
              </a:rPr>
              <a:t>Cities</a:t>
            </a:r>
            <a:endParaRPr lang="cs-CZ" sz="54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FECA3A-64AB-454C-926D-800E7F748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6493" y="4708186"/>
            <a:ext cx="2978282" cy="99222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 dirty="0" err="1">
                <a:solidFill>
                  <a:schemeClr val="bg1"/>
                </a:solidFill>
              </a:rPr>
              <a:t>The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definite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article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F2705C60-D04C-4849-B7E0-61463C0F6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" r="12703"/>
          <a:stretch/>
        </p:blipFill>
        <p:spPr>
          <a:xfrm>
            <a:off x="5346570" y="1683064"/>
            <a:ext cx="6202238" cy="34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06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91E3E1-5159-4DA9-8C1A-3897E9094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9EF7E53-E975-4A5C-BF5D-D87404485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5C53263-995C-49EE-9CA6-FE769A768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7FFE657-1F53-4BA2-99ED-71027468A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717B2EF-FCC5-4A6E-8AD7-254350958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E8BEC20-1CFB-4C38-819D-8EA157D70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0E7CA313-2F4B-4574-8399-12EF6A1BF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Natural History Museum London outside; Visitors at the main entrance,  Exhibition Road, South Kensington London UK Stock Photo - Alamy">
            <a:extLst>
              <a:ext uri="{FF2B5EF4-FFF2-40B4-BE49-F238E27FC236}">
                <a16:creationId xmlns:a16="http://schemas.microsoft.com/office/drawing/2014/main" id="{593F4A39-ED0A-4037-8AE0-406D450FF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 r="1" b="24744"/>
          <a:stretch/>
        </p:blipFill>
        <p:spPr bwMode="auto">
          <a:xfrm>
            <a:off x="-1" y="10"/>
            <a:ext cx="4059936" cy="453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E6B065B-70A9-438F-9DAC-5012B8ACE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81" r="22566" b="-2"/>
          <a:stretch/>
        </p:blipFill>
        <p:spPr>
          <a:xfrm>
            <a:off x="4059935" y="10"/>
            <a:ext cx="4072129" cy="45262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94F0BFA-5287-44D5-8C29-01FCA661D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50" r="21298" b="-2"/>
          <a:stretch/>
        </p:blipFill>
        <p:spPr>
          <a:xfrm>
            <a:off x="8132064" y="10"/>
            <a:ext cx="4059936" cy="4530063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FD01C4-B46B-4EB3-A1F5-8DB3DD414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61" y="4718471"/>
            <a:ext cx="11439414" cy="1165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 dirty="0">
                <a:solidFill>
                  <a:schemeClr val="tx1"/>
                </a:solidFill>
              </a:rPr>
              <a:t>STUDENT‘S BOOK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A3FD51-C380-4745-9ADF-3FD1E2A11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845" y="5854250"/>
            <a:ext cx="10656310" cy="54655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spc="80"/>
              <a:t>p. 44, ex. 1</a:t>
            </a:r>
          </a:p>
        </p:txBody>
      </p:sp>
    </p:spTree>
    <p:extLst>
      <p:ext uri="{BB962C8B-B14F-4D97-AF65-F5344CB8AC3E}">
        <p14:creationId xmlns:p14="http://schemas.microsoft.com/office/powerpoint/2010/main" val="202125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13">
            <a:extLst>
              <a:ext uri="{FF2B5EF4-FFF2-40B4-BE49-F238E27FC236}">
                <a16:creationId xmlns:a16="http://schemas.microsoft.com/office/drawing/2014/main" id="{66A413F7-FFE1-42E7-8C6C-E9CCC477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E0B0FD-3413-40CC-A7D8-6A5058608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C4C044-5B1C-40C8-8C7B-AA5E6D879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9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0163F5F-1439-4827-8F7A-B08BDDEFB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1">
              <a:extLst>
                <a:ext uri="{FF2B5EF4-FFF2-40B4-BE49-F238E27FC236}">
                  <a16:creationId xmlns:a16="http://schemas.microsoft.com/office/drawing/2014/main" id="{BA677414-C3D2-4430-876D-9092D633F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9181D20-1D81-447D-9854-10DDB10D5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4">
            <a:extLst>
              <a:ext uri="{FF2B5EF4-FFF2-40B4-BE49-F238E27FC236}">
                <a16:creationId xmlns:a16="http://schemas.microsoft.com/office/drawing/2014/main" id="{17DBF84D-B6F7-4FF1-96FA-6EE0D5784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0D604F-D992-4E7E-AC12-BB9ABEB6D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D44EBC-15A8-4F99-B14E-6F1F43AEA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32" name="Rectangle 30">
            <a:extLst>
              <a:ext uri="{FF2B5EF4-FFF2-40B4-BE49-F238E27FC236}">
                <a16:creationId xmlns:a16="http://schemas.microsoft.com/office/drawing/2014/main" id="{DD5BDE09-E6AA-45EF-AD90-C3B69748C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55324B-6886-4307-A7CF-03486D4DF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632" y="1559768"/>
            <a:ext cx="506856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600" cap="all" spc="-100"/>
              <a:t>WORKBOOK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AA4C0C-8A51-4CA4-8AD7-A9358F5D8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633" y="4708186"/>
            <a:ext cx="5068567" cy="79708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p. 7</a:t>
            </a:r>
            <a:r>
              <a:rPr lang="cs-CZ" sz="1800" spc="8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endParaRPr lang="en-US" sz="1800" spc="8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Rectangle 32">
            <a:extLst>
              <a:ext uri="{FF2B5EF4-FFF2-40B4-BE49-F238E27FC236}">
                <a16:creationId xmlns:a16="http://schemas.microsoft.com/office/drawing/2014/main" id="{66121546-1A95-4587-8842-664C6813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4">
            <a:extLst>
              <a:ext uri="{FF2B5EF4-FFF2-40B4-BE49-F238E27FC236}">
                <a16:creationId xmlns:a16="http://schemas.microsoft.com/office/drawing/2014/main" id="{29917919-FE20-47BF-BF4E-3E407660F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B6C2F95-6201-4319-923C-08F54EB95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CD89C19-CEAF-435B-A08F-CD0FA5A07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2D28E65F-0327-4FCA-935F-5E3DE9F1E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0FFA739-8BE1-4118-A631-BF535AC6F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3549" r="26290" b="25448"/>
          <a:stretch/>
        </p:blipFill>
        <p:spPr>
          <a:xfrm>
            <a:off x="8134619" y="3127457"/>
            <a:ext cx="3699803" cy="35990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82E73F-176A-4751-AFF6-6DD865510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42" t="42294" r="50645" b="19857"/>
          <a:stretch/>
        </p:blipFill>
        <p:spPr>
          <a:xfrm>
            <a:off x="8134682" y="39384"/>
            <a:ext cx="3861934" cy="3089500"/>
          </a:xfrm>
          <a:prstGeom prst="rect">
            <a:avLst/>
          </a:prstGeom>
        </p:spPr>
      </p:pic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B52AA643-838E-4E01-9862-DD0F90B2B6D4}"/>
              </a:ext>
            </a:extLst>
          </p:cNvPr>
          <p:cNvCxnSpPr>
            <a:cxnSpLocks/>
          </p:cNvCxnSpPr>
          <p:nvPr/>
        </p:nvCxnSpPr>
        <p:spPr>
          <a:xfrm>
            <a:off x="10721447" y="2230391"/>
            <a:ext cx="120936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A5027A2C-F85F-41E3-9535-E26F2D6DF4E6}"/>
              </a:ext>
            </a:extLst>
          </p:cNvPr>
          <p:cNvCxnSpPr>
            <a:cxnSpLocks/>
          </p:cNvCxnSpPr>
          <p:nvPr/>
        </p:nvCxnSpPr>
        <p:spPr>
          <a:xfrm flipV="1">
            <a:off x="8743596" y="2230391"/>
            <a:ext cx="1884821" cy="772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D898B985-8664-4495-AC2E-2BCA613B8C3F}"/>
              </a:ext>
            </a:extLst>
          </p:cNvPr>
          <p:cNvCxnSpPr>
            <a:cxnSpLocks/>
          </p:cNvCxnSpPr>
          <p:nvPr/>
        </p:nvCxnSpPr>
        <p:spPr>
          <a:xfrm>
            <a:off x="10494750" y="3347433"/>
            <a:ext cx="125177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2A420702-4C1D-421D-BCF3-70269431E8E1}"/>
              </a:ext>
            </a:extLst>
          </p:cNvPr>
          <p:cNvCxnSpPr>
            <a:cxnSpLocks/>
          </p:cNvCxnSpPr>
          <p:nvPr/>
        </p:nvCxnSpPr>
        <p:spPr>
          <a:xfrm>
            <a:off x="8431183" y="4086442"/>
            <a:ext cx="80964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825C1940-8E98-47B1-A168-094A33806377}"/>
              </a:ext>
            </a:extLst>
          </p:cNvPr>
          <p:cNvCxnSpPr>
            <a:cxnSpLocks/>
          </p:cNvCxnSpPr>
          <p:nvPr/>
        </p:nvCxnSpPr>
        <p:spPr>
          <a:xfrm>
            <a:off x="9867119" y="4098317"/>
            <a:ext cx="1440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>
            <a:extLst>
              <a:ext uri="{FF2B5EF4-FFF2-40B4-BE49-F238E27FC236}">
                <a16:creationId xmlns:a16="http://schemas.microsoft.com/office/drawing/2014/main" id="{0C77D1EB-F4C0-430C-B0A2-7D403D5CF4DB}"/>
              </a:ext>
            </a:extLst>
          </p:cNvPr>
          <p:cNvCxnSpPr>
            <a:cxnSpLocks/>
          </p:cNvCxnSpPr>
          <p:nvPr/>
        </p:nvCxnSpPr>
        <p:spPr>
          <a:xfrm>
            <a:off x="8811491" y="3360717"/>
            <a:ext cx="154379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F838650B-7D04-4C74-B4F6-A56B428ECF30}"/>
              </a:ext>
            </a:extLst>
          </p:cNvPr>
          <p:cNvCxnSpPr>
            <a:cxnSpLocks/>
          </p:cNvCxnSpPr>
          <p:nvPr/>
        </p:nvCxnSpPr>
        <p:spPr>
          <a:xfrm>
            <a:off x="8371808" y="1348935"/>
            <a:ext cx="88361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EBFD7FFE-65C5-43C7-BB76-2B6B1DC7A2B6}"/>
              </a:ext>
            </a:extLst>
          </p:cNvPr>
          <p:cNvCxnSpPr>
            <a:cxnSpLocks/>
          </p:cNvCxnSpPr>
          <p:nvPr/>
        </p:nvCxnSpPr>
        <p:spPr>
          <a:xfrm>
            <a:off x="9770993" y="5029987"/>
            <a:ext cx="113489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id="{3F468431-056C-4557-99AF-801C5A8E5D4F}"/>
              </a:ext>
            </a:extLst>
          </p:cNvPr>
          <p:cNvCxnSpPr>
            <a:cxnSpLocks/>
          </p:cNvCxnSpPr>
          <p:nvPr/>
        </p:nvCxnSpPr>
        <p:spPr>
          <a:xfrm>
            <a:off x="10277207" y="6195646"/>
            <a:ext cx="113489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id="{6B7CAF6E-51F2-42C1-898A-4DC46DA43781}"/>
              </a:ext>
            </a:extLst>
          </p:cNvPr>
          <p:cNvCxnSpPr>
            <a:cxnSpLocks/>
          </p:cNvCxnSpPr>
          <p:nvPr/>
        </p:nvCxnSpPr>
        <p:spPr>
          <a:xfrm>
            <a:off x="9115020" y="1151139"/>
            <a:ext cx="221111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73E40A28-8570-414A-B512-CEA5A6762A49}"/>
              </a:ext>
            </a:extLst>
          </p:cNvPr>
          <p:cNvCxnSpPr>
            <a:cxnSpLocks/>
          </p:cNvCxnSpPr>
          <p:nvPr/>
        </p:nvCxnSpPr>
        <p:spPr>
          <a:xfrm>
            <a:off x="9123086" y="5029987"/>
            <a:ext cx="5726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925611A5-19EB-42F3-AC2F-7029CD7ADC79}"/>
              </a:ext>
            </a:extLst>
          </p:cNvPr>
          <p:cNvCxnSpPr>
            <a:cxnSpLocks/>
          </p:cNvCxnSpPr>
          <p:nvPr/>
        </p:nvCxnSpPr>
        <p:spPr>
          <a:xfrm>
            <a:off x="8792719" y="6205370"/>
            <a:ext cx="131346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4DF664B4-BD3C-41CA-AFF4-0F7499921A23}"/>
              </a:ext>
            </a:extLst>
          </p:cNvPr>
          <p:cNvCxnSpPr>
            <a:cxnSpLocks/>
          </p:cNvCxnSpPr>
          <p:nvPr/>
        </p:nvCxnSpPr>
        <p:spPr>
          <a:xfrm>
            <a:off x="8404441" y="5506831"/>
            <a:ext cx="1656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7B537693-0098-4A59-AD20-EA1119D1E301}"/>
              </a:ext>
            </a:extLst>
          </p:cNvPr>
          <p:cNvCxnSpPr>
            <a:cxnSpLocks/>
          </p:cNvCxnSpPr>
          <p:nvPr/>
        </p:nvCxnSpPr>
        <p:spPr>
          <a:xfrm>
            <a:off x="8352385" y="1995690"/>
            <a:ext cx="1387435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22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E64FAB-757F-4875-8294-374A1642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6" y="1446715"/>
            <a:ext cx="9637485" cy="32993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800" cap="all" spc="-100" dirty="0"/>
              <a:t>WORKBOOK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208EF4-B141-4B60-A2A2-A201BB287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86" y="4842627"/>
            <a:ext cx="9637485" cy="7292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4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sz="24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34, ex. 1, 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26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7DBF84D-B6F7-4FF1-96FA-6EE0D5784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0D604F-D992-4E7E-AC12-BB9ABEB6D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DD44EBC-15A8-4F99-B14E-6F1F43AEA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D5BDE09-E6AA-45EF-AD90-C3B69748C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83936C-75AC-4F25-9EC9-4840FD9A0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632" y="1559768"/>
            <a:ext cx="506856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 dirty="0"/>
              <a:t>HOMEWORK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EAE656-37DF-4C7B-BC2E-E30EDD0E5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633" y="4708186"/>
            <a:ext cx="5068567" cy="79708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vocabulary 4A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121546-1A95-4587-8842-664C6813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917919-FE20-47BF-BF4E-3E407660F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B6C2F95-6201-4319-923C-08F54EB95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CD89C19-CEAF-435B-A08F-CD0FA5A07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2D28E65F-0327-4FCA-935F-5E3DE9F1E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cký objekt 4" descr="Zavřená kniha se souvislou výplní">
            <a:extLst>
              <a:ext uri="{FF2B5EF4-FFF2-40B4-BE49-F238E27FC236}">
                <a16:creationId xmlns:a16="http://schemas.microsoft.com/office/drawing/2014/main" id="{01881069-2D8B-4ECA-8F10-195CBA5A1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2380" y="1100197"/>
            <a:ext cx="4657606" cy="465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Picture 4" descr="Stack of open magazine s">
            <a:extLst>
              <a:ext uri="{FF2B5EF4-FFF2-40B4-BE49-F238E27FC236}">
                <a16:creationId xmlns:a16="http://schemas.microsoft.com/office/drawing/2014/main" id="{4A327F70-E51A-F38D-49E4-9C819E602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4" r="24095" b="2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762C64-49CF-4208-9F5F-61A400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cs-CZ" sz="5400" dirty="0" err="1"/>
              <a:t>Lesson</a:t>
            </a:r>
            <a:r>
              <a:rPr lang="cs-CZ" sz="5400" dirty="0"/>
              <a:t> </a:t>
            </a:r>
            <a:r>
              <a:rPr lang="cs-CZ" sz="5400" dirty="0" err="1"/>
              <a:t>Plan</a:t>
            </a:r>
            <a:endParaRPr lang="cs-CZ" sz="5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A1656-23D4-40EE-B162-837A68B1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5780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warm</a:t>
            </a:r>
            <a:r>
              <a:rPr lang="cs-CZ" sz="2400" dirty="0"/>
              <a:t>-up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SB - story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definite</a:t>
            </a:r>
            <a:r>
              <a:rPr lang="cs-CZ" sz="2400" dirty="0"/>
              <a:t> </a:t>
            </a:r>
            <a:r>
              <a:rPr lang="cs-CZ" sz="2400" dirty="0" err="1"/>
              <a:t>article</a:t>
            </a:r>
            <a:r>
              <a:rPr lang="cs-CZ" sz="2400" dirty="0"/>
              <a:t> - </a:t>
            </a:r>
            <a:r>
              <a:rPr lang="cs-CZ" sz="2400" dirty="0" err="1"/>
              <a:t>introduction</a:t>
            </a:r>
            <a:endParaRPr lang="cs-CZ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WB – </a:t>
            </a:r>
            <a:r>
              <a:rPr lang="cs-CZ" sz="2400" dirty="0" err="1"/>
              <a:t>vocabulary</a:t>
            </a:r>
            <a:r>
              <a:rPr lang="cs-CZ" sz="2400" dirty="0"/>
              <a:t> </a:t>
            </a:r>
            <a:r>
              <a:rPr lang="cs-CZ" sz="2400" dirty="0" err="1"/>
              <a:t>practice</a:t>
            </a:r>
            <a:endParaRPr lang="cs-CZ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homework</a:t>
            </a:r>
            <a:r>
              <a:rPr lang="cs-CZ" sz="2400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2400" dirty="0"/>
          </a:p>
        </p:txBody>
      </p:sp>
      <p:pic>
        <p:nvPicPr>
          <p:cNvPr id="9" name="Grafický objekt 8" descr="Zaškrtnutí se souvislou výplní">
            <a:extLst>
              <a:ext uri="{FF2B5EF4-FFF2-40B4-BE49-F238E27FC236}">
                <a16:creationId xmlns:a16="http://schemas.microsoft.com/office/drawing/2014/main" id="{D8D423F6-5529-4CF8-B05A-8FF4754B8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3317" y="2493101"/>
            <a:ext cx="457200" cy="457200"/>
          </a:xfrm>
          <a:prstGeom prst="rect">
            <a:avLst/>
          </a:prstGeom>
        </p:spPr>
      </p:pic>
      <p:pic>
        <p:nvPicPr>
          <p:cNvPr id="11" name="Grafický objekt 10" descr="Zaškrtnutí se souvislou výplní">
            <a:extLst>
              <a:ext uri="{FF2B5EF4-FFF2-40B4-BE49-F238E27FC236}">
                <a16:creationId xmlns:a16="http://schemas.microsoft.com/office/drawing/2014/main" id="{D66CF5CA-E75D-4D43-9CCF-5806FAA62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402" y="3040109"/>
            <a:ext cx="457200" cy="457200"/>
          </a:xfrm>
          <a:prstGeom prst="rect">
            <a:avLst/>
          </a:prstGeom>
        </p:spPr>
      </p:pic>
      <p:pic>
        <p:nvPicPr>
          <p:cNvPr id="13" name="Grafický objekt 12" descr="Zaškrtnutí se souvislou výplní">
            <a:extLst>
              <a:ext uri="{FF2B5EF4-FFF2-40B4-BE49-F238E27FC236}">
                <a16:creationId xmlns:a16="http://schemas.microsoft.com/office/drawing/2014/main" id="{4DDA4792-4474-40A9-9229-81E05F20F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401" y="3616976"/>
            <a:ext cx="457200" cy="457200"/>
          </a:xfrm>
          <a:prstGeom prst="rect">
            <a:avLst/>
          </a:prstGeom>
        </p:spPr>
      </p:pic>
      <p:pic>
        <p:nvPicPr>
          <p:cNvPr id="15" name="Grafický objekt 14" descr="Zaškrtnutí se souvislou výplní">
            <a:extLst>
              <a:ext uri="{FF2B5EF4-FFF2-40B4-BE49-F238E27FC236}">
                <a16:creationId xmlns:a16="http://schemas.microsoft.com/office/drawing/2014/main" id="{6F486DBF-89DA-4E01-8C2A-4D3D704C6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403" y="4160390"/>
            <a:ext cx="457200" cy="457200"/>
          </a:xfrm>
          <a:prstGeom prst="rect">
            <a:avLst/>
          </a:prstGeom>
        </p:spPr>
      </p:pic>
      <p:pic>
        <p:nvPicPr>
          <p:cNvPr id="16" name="Grafický objekt 15" descr="Zaškrtnutí se souvislou výplní">
            <a:extLst>
              <a:ext uri="{FF2B5EF4-FFF2-40B4-BE49-F238E27FC236}">
                <a16:creationId xmlns:a16="http://schemas.microsoft.com/office/drawing/2014/main" id="{F09E407A-7BBB-4E12-8A37-C9CD047F0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401" y="471231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Picture 4" descr="Stack of open magazine s">
            <a:extLst>
              <a:ext uri="{FF2B5EF4-FFF2-40B4-BE49-F238E27FC236}">
                <a16:creationId xmlns:a16="http://schemas.microsoft.com/office/drawing/2014/main" id="{4A327F70-E51A-F38D-49E4-9C819E602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4" r="24095" b="2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762C64-49CF-4208-9F5F-61A400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cs-CZ" sz="5400" dirty="0" err="1"/>
              <a:t>Lesson</a:t>
            </a:r>
            <a:r>
              <a:rPr lang="cs-CZ" sz="5400" dirty="0"/>
              <a:t> </a:t>
            </a:r>
            <a:r>
              <a:rPr lang="cs-CZ" sz="5400" dirty="0" err="1"/>
              <a:t>Plan</a:t>
            </a:r>
            <a:endParaRPr lang="cs-CZ" sz="5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A1656-23D4-40EE-B162-837A68B1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5780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warm</a:t>
            </a:r>
            <a:r>
              <a:rPr lang="cs-CZ" sz="2400" dirty="0"/>
              <a:t>-up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SB - story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definite</a:t>
            </a:r>
            <a:r>
              <a:rPr lang="cs-CZ" sz="2400" dirty="0"/>
              <a:t> </a:t>
            </a:r>
            <a:r>
              <a:rPr lang="cs-CZ" sz="2400" dirty="0" err="1"/>
              <a:t>article</a:t>
            </a:r>
            <a:r>
              <a:rPr lang="cs-CZ" sz="2400" dirty="0"/>
              <a:t> - </a:t>
            </a:r>
            <a:r>
              <a:rPr lang="cs-CZ" sz="2400" dirty="0" err="1"/>
              <a:t>introduction</a:t>
            </a:r>
            <a:endParaRPr lang="cs-CZ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WB – </a:t>
            </a:r>
            <a:r>
              <a:rPr lang="cs-CZ" sz="2400" dirty="0" err="1"/>
              <a:t>vocabulary</a:t>
            </a:r>
            <a:r>
              <a:rPr lang="cs-CZ" sz="2400" dirty="0"/>
              <a:t> </a:t>
            </a:r>
            <a:r>
              <a:rPr lang="cs-CZ" sz="2400" dirty="0" err="1"/>
              <a:t>practice</a:t>
            </a:r>
            <a:endParaRPr lang="cs-CZ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homework</a:t>
            </a:r>
            <a:r>
              <a:rPr lang="cs-CZ" sz="2400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990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6E92D59-FD1B-47BC-9D02-0F3B959A6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2AE646-CC19-4A1F-900B-E512D06A7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E4F834-34CB-4787-920F-CD1E1B8BC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78425F-6081-4DFF-996F-45107450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00" y="374905"/>
            <a:ext cx="4291682" cy="6108192"/>
          </a:xfrm>
        </p:spPr>
        <p:txBody>
          <a:bodyPr>
            <a:normAutofit/>
          </a:bodyPr>
          <a:lstStyle/>
          <a:p>
            <a:r>
              <a:rPr lang="cs-CZ" sz="5400" b="1" i="0" dirty="0">
                <a:solidFill>
                  <a:schemeClr val="tx1"/>
                </a:solidFill>
                <a:latin typeface="Gill Sans Nov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WARM-UP!</a:t>
            </a:r>
            <a:endParaRPr lang="cs-CZ" sz="5400" i="0">
              <a:solidFill>
                <a:schemeClr val="tx1"/>
              </a:solidFill>
              <a:latin typeface="Gill Sans Nova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A3B215-8C91-4B81-9908-26EA6CAED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614" y="727823"/>
            <a:ext cx="6927842" cy="3072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https://www.flippity.net/fc.php?k=1z63kMWGQGnkm-JcfFqaF3GquTkJiRWsHoIRk8IuYLCY</a:t>
            </a:r>
            <a:endParaRPr lang="cs-CZ"/>
          </a:p>
          <a:p>
            <a:endParaRPr lang="cs-CZ"/>
          </a:p>
        </p:txBody>
      </p:sp>
      <p:pic>
        <p:nvPicPr>
          <p:cNvPr id="4" name="Obrázek 3" descr="Obsah obrázku patro, osoba, sport, interiér&#10;&#10;Popis byl vytvořen automaticky">
            <a:extLst>
              <a:ext uri="{FF2B5EF4-FFF2-40B4-BE49-F238E27FC236}">
                <a16:creationId xmlns:a16="http://schemas.microsoft.com/office/drawing/2014/main" id="{18C4F35A-5F42-4133-B5E5-1CD83C12C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81" y="1628102"/>
            <a:ext cx="6508307" cy="360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C054B69-DC3C-B3E0-A8A4-23F532B47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92"/>
          <a:stretch/>
        </p:blipFill>
        <p:spPr>
          <a:xfrm>
            <a:off x="-1" y="10"/>
            <a:ext cx="12192000" cy="455102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C01EC2-82FA-C171-69AD-B12923B94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16" y="4956811"/>
            <a:ext cx="11859767" cy="15725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600" cap="all" spc="-100" dirty="0">
                <a:solidFill>
                  <a:schemeClr val="tx1"/>
                </a:solidFill>
              </a:rPr>
              <a:t>Name 10 famous places in London</a:t>
            </a:r>
          </a:p>
        </p:txBody>
      </p:sp>
    </p:spTree>
    <p:extLst>
      <p:ext uri="{BB962C8B-B14F-4D97-AF65-F5344CB8AC3E}">
        <p14:creationId xmlns:p14="http://schemas.microsoft.com/office/powerpoint/2010/main" val="2022661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79344F8-71D5-40D4-B4C7-20B459022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0807B62-76AA-4BA3-A701-E54088399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17DB5C5-46D5-4E05-BE20-C7B8E9112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538B089-67A4-4EFE-9EF8-1C2BE322F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5A33613-E192-4BF7-BB72-35A8A8E89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C4CB6F3-3B1D-4DA4-BC12-39CC745B6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704B5BE3-8C8A-4C91-AEBE-8E4E00DC1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6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FD01C4-B46B-4EB3-A1F5-8DB3DD414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680" y="966774"/>
            <a:ext cx="4100052" cy="37283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 dirty="0">
                <a:solidFill>
                  <a:schemeClr val="bg1"/>
                </a:solidFill>
              </a:rPr>
              <a:t>STUDENT‘S BOOK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A3FD51-C380-4745-9ADF-3FD1E2A11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0024" y="4708186"/>
            <a:ext cx="3238829" cy="14968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spc="80" dirty="0">
                <a:solidFill>
                  <a:schemeClr val="bg1"/>
                </a:solidFill>
              </a:rPr>
              <a:t>p. 44, ex. 1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D790866-8CE4-4B25-A2D7-26A38F7E9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D803C49-5564-40A3-A5E9-457BB9089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02FF52-FEA1-41F7-B5B6-A1666D02C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4" r="5" b="5"/>
          <a:stretch/>
        </p:blipFill>
        <p:spPr bwMode="auto">
          <a:xfrm>
            <a:off x="961564" y="964691"/>
            <a:ext cx="3773419" cy="174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9AC47F0-B7EB-4003-A712-9513C7E36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1" r="5" b="9846"/>
          <a:stretch/>
        </p:blipFill>
        <p:spPr bwMode="auto">
          <a:xfrm>
            <a:off x="961564" y="2836926"/>
            <a:ext cx="3773419" cy="30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6B600CF-A118-4E1A-B4E6-CF1A340B14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8" b="3"/>
          <a:stretch/>
        </p:blipFill>
        <p:spPr>
          <a:xfrm>
            <a:off x="4867548" y="964688"/>
            <a:ext cx="2366801" cy="30175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910E44A-03DE-4077-BF4A-AFCA68EA6D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7" r="5315" b="-3"/>
          <a:stretch/>
        </p:blipFill>
        <p:spPr>
          <a:xfrm>
            <a:off x="4867548" y="4110226"/>
            <a:ext cx="2366801" cy="178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1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1D91E3E1-5159-4DA9-8C1A-3897E9094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9EF7E53-E975-4A5C-BF5D-D87404485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D5C53263-995C-49EE-9CA6-FE769A768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87FFE657-1F53-4BA2-99ED-71027468A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3717B2EF-FCC5-4A6E-8AD7-254350958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2E8BEC20-1CFB-4C38-819D-8EA157D70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" name="Rectangle 199">
            <a:extLst>
              <a:ext uri="{FF2B5EF4-FFF2-40B4-BE49-F238E27FC236}">
                <a16:creationId xmlns:a16="http://schemas.microsoft.com/office/drawing/2014/main" id="{391159B2-3847-4541-BAAE-D93F71723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01" name="Rectangle 200">
            <a:extLst>
              <a:ext uri="{FF2B5EF4-FFF2-40B4-BE49-F238E27FC236}">
                <a16:creationId xmlns:a16="http://schemas.microsoft.com/office/drawing/2014/main" id="{93BDF953-B1FC-408F-A14E-33A8C1DC1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FD01C4-B46B-4EB3-A1F5-8DB3DD414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170" y="4306529"/>
            <a:ext cx="9732773" cy="1004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 dirty="0"/>
              <a:t>STUDENT‘S BOOK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A3FD51-C380-4745-9ADF-3FD1E2A11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5310656"/>
            <a:ext cx="9517450" cy="5102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spc="80">
                <a:solidFill>
                  <a:schemeClr val="tx1">
                    <a:lumMod val="95000"/>
                    <a:lumOff val="5000"/>
                  </a:schemeClr>
                </a:solidFill>
              </a:rPr>
              <a:t>p. 44, ex. 1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17C4AC30-431E-4860-8128-139F9F61E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D0C35C70-8DD1-457D-85E7-728F1B0C5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B71691B1-EF90-41BA-A886-9331EB03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BEB77709-9ED2-4392-8D1E-91E4AB964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24 astonishing facts about Big Ben&amp;#39;s history as it&amp;#39;s revealed the bongs are  gone for a long time - Mirror Online">
            <a:extLst>
              <a:ext uri="{FF2B5EF4-FFF2-40B4-BE49-F238E27FC236}">
                <a16:creationId xmlns:a16="http://schemas.microsoft.com/office/drawing/2014/main" id="{819D0BB5-9F11-40E0-A951-3848CB20E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5" r="1" b="12847"/>
          <a:stretch/>
        </p:blipFill>
        <p:spPr bwMode="auto">
          <a:xfrm>
            <a:off x="841647" y="1395172"/>
            <a:ext cx="3411924" cy="253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00+ Houses Of Parliament Pictures | Download Free Images on Unsplash">
            <a:extLst>
              <a:ext uri="{FF2B5EF4-FFF2-40B4-BE49-F238E27FC236}">
                <a16:creationId xmlns:a16="http://schemas.microsoft.com/office/drawing/2014/main" id="{5FAEB347-4784-4456-9A76-EA09B7FE8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r="-5" b="-5"/>
          <a:stretch/>
        </p:blipFill>
        <p:spPr bwMode="auto">
          <a:xfrm>
            <a:off x="4329772" y="1395170"/>
            <a:ext cx="3411923" cy="253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0E93F9F-9E1E-495D-B4E1-6CFF3E58E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83" r="12345" b="-3"/>
          <a:stretch/>
        </p:blipFill>
        <p:spPr>
          <a:xfrm>
            <a:off x="7830277" y="1395171"/>
            <a:ext cx="3411921" cy="253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9BFBBE2E-1F9E-4A1F-80DC-AFE542763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12C1FD2-BCF6-4E4B-88E2-32BB52C71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CE109AD-B701-4957-9648-E9D9FC641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0F643E8-8A04-4F5E-9682-75DB08A05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E778470-AE14-43E4-AFBF-22FD75275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7184196-EC73-466B-AD6B-1F2709028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Improving the Tube | London City Hall">
            <a:extLst>
              <a:ext uri="{FF2B5EF4-FFF2-40B4-BE49-F238E27FC236}">
                <a16:creationId xmlns:a16="http://schemas.microsoft.com/office/drawing/2014/main" id="{06331505-0A49-4113-9E63-611613DA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1710" y="643465"/>
            <a:ext cx="5516494" cy="275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5"/>
            <a:ext cx="4143830" cy="27855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365"/>
            <a:ext cx="3813048" cy="2459736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FD01C4-B46B-4EB3-A1F5-8DB3DD414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073" y="1187915"/>
            <a:ext cx="4091629" cy="145638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 dirty="0">
                <a:solidFill>
                  <a:schemeClr val="bg1"/>
                </a:solidFill>
              </a:rPr>
              <a:t>STUDENT‘S BOOK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A3FD51-C380-4745-9ADF-3FD1E2A11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068" y="2727076"/>
            <a:ext cx="3299327" cy="39143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spc="80" dirty="0">
                <a:solidFill>
                  <a:schemeClr val="bg1"/>
                </a:solidFill>
              </a:rPr>
              <a:t>p. 44, ex. 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F53D9D-6A27-4F9D-8C14-CFD27D05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2" y="3805740"/>
            <a:ext cx="3163820" cy="2183035"/>
          </a:xfrm>
          <a:prstGeom prst="rect">
            <a:avLst/>
          </a:prstGeom>
        </p:spPr>
      </p:pic>
      <p:pic>
        <p:nvPicPr>
          <p:cNvPr id="4102" name="Picture 6" descr="Best Queen Elizabeth Olympic Park Tours &amp;amp; Tickets - Book Now">
            <a:extLst>
              <a:ext uri="{FF2B5EF4-FFF2-40B4-BE49-F238E27FC236}">
                <a16:creationId xmlns:a16="http://schemas.microsoft.com/office/drawing/2014/main" id="{1F291617-8A17-4CA1-B97A-762D6752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1563" y="3714155"/>
            <a:ext cx="3159315" cy="236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iver Thames - WorldAtlas">
            <a:extLst>
              <a:ext uri="{FF2B5EF4-FFF2-40B4-BE49-F238E27FC236}">
                <a16:creationId xmlns:a16="http://schemas.microsoft.com/office/drawing/2014/main" id="{2988A5C3-822E-46F9-9A89-4236C0618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1871" y="3588029"/>
            <a:ext cx="3869729" cy="26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2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BFBBE2E-1F9E-4A1F-80DC-AFE542763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312C1FD2-BCF6-4E4B-88E2-32BB52C71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CE109AD-B701-4957-9648-E9D9FC641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40F643E8-8A04-4F5E-9682-75DB08A05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BE778470-AE14-43E4-AFBF-22FD75275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7184196-EC73-466B-AD6B-1F2709028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A1415A-4524-4FE1-9177-63948572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980" y="3688286"/>
            <a:ext cx="4750265" cy="3063922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5"/>
            <a:ext cx="4143830" cy="27855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365"/>
            <a:ext cx="3813048" cy="2459736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FD01C4-B46B-4EB3-A1F5-8DB3DD414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345" y="1121390"/>
            <a:ext cx="3921886" cy="14563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000" cap="all" spc="-100" dirty="0">
                <a:solidFill>
                  <a:schemeClr val="bg1"/>
                </a:solidFill>
              </a:rPr>
              <a:t>STUDENT‘S BOOK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A3FD51-C380-4745-9ADF-3FD1E2A11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068" y="2634686"/>
            <a:ext cx="3299327" cy="4838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spc="80" dirty="0">
                <a:solidFill>
                  <a:schemeClr val="bg1"/>
                </a:solidFill>
              </a:rPr>
              <a:t>p. 44, ex. 1</a:t>
            </a:r>
          </a:p>
        </p:txBody>
      </p:sp>
      <p:pic>
        <p:nvPicPr>
          <p:cNvPr id="5122" name="Picture 2" descr="Standard, Family and Student Ticket Prices and Discount Offers - London Eye  Deals">
            <a:extLst>
              <a:ext uri="{FF2B5EF4-FFF2-40B4-BE49-F238E27FC236}">
                <a16:creationId xmlns:a16="http://schemas.microsoft.com/office/drawing/2014/main" id="{DD248FFC-FF6D-4A38-A425-8B9005C3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80" y="4231650"/>
            <a:ext cx="3591957" cy="239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6CD4418-F7EF-4461-BD9F-B3A795136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868" y="204539"/>
            <a:ext cx="4899824" cy="32706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79429FE-E0E4-409D-8344-CC64B6CD9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603" y="3640840"/>
            <a:ext cx="3249411" cy="21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579344F8-71D5-40D4-B4C7-20B459022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0807B62-76AA-4BA3-A701-E54088399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D17DB5C5-46D5-4E05-BE20-C7B8E9112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538B089-67A4-4EFE-9EF8-1C2BE322F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5A33613-E192-4BF7-BB72-35A8A8E89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CB6F3-3B1D-4DA4-BC12-39CC745B6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8181C477-311D-4E9C-B8B3-96179F15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E81B3F29-ED09-41DF-9B9C-1C344586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5EF0FE68-24E2-420A-912A-3856757D5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FD01C4-B46B-4EB3-A1F5-8DB3DD414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700" cap="all" spc="-100"/>
              <a:t>STUDENT‘S BOOK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A3FD51-C380-4745-9ADF-3FD1E2A11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225" y="4708186"/>
            <a:ext cx="2978282" cy="9922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pc="80">
                <a:solidFill>
                  <a:schemeClr val="tx1">
                    <a:lumMod val="95000"/>
                    <a:lumOff val="5000"/>
                  </a:schemeClr>
                </a:solidFill>
              </a:rPr>
              <a:t>p. 44, ex. 1</a:t>
            </a:r>
          </a:p>
        </p:txBody>
      </p:sp>
      <p:pic>
        <p:nvPicPr>
          <p:cNvPr id="6146" name="Picture 2" descr="Billy Elliot The Musical, Victoria Palace Theatre, London | Flickr">
            <a:extLst>
              <a:ext uri="{FF2B5EF4-FFF2-40B4-BE49-F238E27FC236}">
                <a16:creationId xmlns:a16="http://schemas.microsoft.com/office/drawing/2014/main" id="{F8AC01C8-085A-4F69-A14E-277138561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2" b="2"/>
          <a:stretch/>
        </p:blipFill>
        <p:spPr bwMode="auto">
          <a:xfrm>
            <a:off x="643463" y="640854"/>
            <a:ext cx="3291840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816FC37-97E2-4A57-AEB8-48FB34B7A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18" r="2" b="10830"/>
          <a:stretch/>
        </p:blipFill>
        <p:spPr>
          <a:xfrm>
            <a:off x="4009460" y="640854"/>
            <a:ext cx="3291840" cy="3474720"/>
          </a:xfrm>
          <a:prstGeom prst="rect">
            <a:avLst/>
          </a:prstGeom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4FA28DC3-EAC1-4BFD-B040-BB3F1FB1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18B9EE72-EB2E-4CA0-8935-000AD5262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C970151-3FCF-45A2-A0A1-9DFA7A104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4E9785ED-6B23-4150-8733-F8149E20F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6E6EF180-3310-4F1D-B9AD-BCE3478287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5" r="5" b="5"/>
          <a:stretch/>
        </p:blipFill>
        <p:spPr>
          <a:xfrm>
            <a:off x="643463" y="4178595"/>
            <a:ext cx="3291840" cy="20385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271C1C6-2F46-4D49-ADCF-E97BFA22CD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88" r="-5" b="9466"/>
          <a:stretch/>
        </p:blipFill>
        <p:spPr>
          <a:xfrm>
            <a:off x="4010891" y="4178596"/>
            <a:ext cx="3288978" cy="20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04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Georgia Pro Cond Blac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160</Words>
  <Application>Microsoft Office PowerPoint</Application>
  <PresentationFormat>Širokoúhlá obrazovka</PresentationFormat>
  <Paragraphs>37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SavonVTI</vt:lpstr>
      <vt:lpstr>Cities</vt:lpstr>
      <vt:lpstr>Lesson Plan</vt:lpstr>
      <vt:lpstr>WARM-UP!</vt:lpstr>
      <vt:lpstr>Name 10 famous places in London</vt:lpstr>
      <vt:lpstr>STUDENT‘S BOOK</vt:lpstr>
      <vt:lpstr>STUDENT‘S BOOK</vt:lpstr>
      <vt:lpstr>STUDENT‘S BOOK</vt:lpstr>
      <vt:lpstr>STUDENT‘S BOOK</vt:lpstr>
      <vt:lpstr>STUDENT‘S BOOK</vt:lpstr>
      <vt:lpstr>STUDENT‘S BOOK</vt:lpstr>
      <vt:lpstr>WORKBOOK</vt:lpstr>
      <vt:lpstr>WORKBOOK</vt:lpstr>
      <vt:lpstr>HOMEWORK</vt:lpstr>
      <vt:lpstr>Lesson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Cities</dc:title>
  <dc:creator>Radka Smetanová</dc:creator>
  <cp:lastModifiedBy>Smetanová, Radka</cp:lastModifiedBy>
  <cp:revision>4</cp:revision>
  <dcterms:created xsi:type="dcterms:W3CDTF">2022-02-12T21:03:20Z</dcterms:created>
  <dcterms:modified xsi:type="dcterms:W3CDTF">2025-02-14T12:35:58Z</dcterms:modified>
</cp:coreProperties>
</file>