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2" r:id="rId4"/>
    <p:sldId id="259" r:id="rId5"/>
    <p:sldId id="281" r:id="rId6"/>
    <p:sldId id="264" r:id="rId7"/>
    <p:sldId id="271" r:id="rId8"/>
    <p:sldId id="280" r:id="rId9"/>
    <p:sldId id="272" r:id="rId10"/>
    <p:sldId id="273" r:id="rId11"/>
    <p:sldId id="276" r:id="rId12"/>
    <p:sldId id="275" r:id="rId13"/>
    <p:sldId id="277" r:id="rId14"/>
    <p:sldId id="263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S::smetra@zsodolenavoda.cz::3cd5dd29-66b2-4127-b2d5-b2827dc8c452" providerId="AD" clId="Web-{88B7C464-BCB2-82E2-C254-3A98EBFAFB82}"/>
    <pc:docChg chg="modSld">
      <pc:chgData name="Smetanová, Radka" userId="S::smetra@zsodolenavoda.cz::3cd5dd29-66b2-4127-b2d5-b2827dc8c452" providerId="AD" clId="Web-{88B7C464-BCB2-82E2-C254-3A98EBFAFB82}" dt="2022-01-12T06:31:09.733" v="55" actId="14100"/>
      <pc:docMkLst>
        <pc:docMk/>
      </pc:docMkLst>
      <pc:sldChg chg="modSp">
        <pc:chgData name="Smetanová, Radka" userId="S::smetra@zsodolenavoda.cz::3cd5dd29-66b2-4127-b2d5-b2827dc8c452" providerId="AD" clId="Web-{88B7C464-BCB2-82E2-C254-3A98EBFAFB82}" dt="2022-01-12T06:31:09.733" v="55" actId="14100"/>
        <pc:sldMkLst>
          <pc:docMk/>
          <pc:sldMk cId="1083869989" sldId="261"/>
        </pc:sldMkLst>
        <pc:spChg chg="mod">
          <ac:chgData name="Smetanová, Radka" userId="S::smetra@zsodolenavoda.cz::3cd5dd29-66b2-4127-b2d5-b2827dc8c452" providerId="AD" clId="Web-{88B7C464-BCB2-82E2-C254-3A98EBFAFB82}" dt="2022-01-12T06:30:11.620" v="47"/>
          <ac:spMkLst>
            <pc:docMk/>
            <pc:sldMk cId="1083869989" sldId="261"/>
            <ac:spMk id="2" creationId="{1B2F03A4-148D-4D00-B976-561076C95340}"/>
          </ac:spMkLst>
        </pc:spChg>
        <pc:spChg chg="mod">
          <ac:chgData name="Smetanová, Radka" userId="S::smetra@zsodolenavoda.cz::3cd5dd29-66b2-4127-b2d5-b2827dc8c452" providerId="AD" clId="Web-{88B7C464-BCB2-82E2-C254-3A98EBFAFB82}" dt="2022-01-12T06:31:09.733" v="55" actId="14100"/>
          <ac:spMkLst>
            <pc:docMk/>
            <pc:sldMk cId="1083869989" sldId="261"/>
            <ac:spMk id="3" creationId="{D8EE5129-300F-47AE-A001-F99DD95ABA6F}"/>
          </ac:spMkLst>
        </pc:spChg>
      </pc:sldChg>
    </pc:docChg>
  </pc:docChgLst>
  <pc:docChgLst>
    <pc:chgData name="Smetanová, Radka" userId="3cd5dd29-66b2-4127-b2d5-b2827dc8c452" providerId="ADAL" clId="{3ADCA92E-8044-4106-9D48-9C5216ABF736}"/>
    <pc:docChg chg="custSel addSld delSld modSld delSection modSection">
      <pc:chgData name="Smetanová, Radka" userId="3cd5dd29-66b2-4127-b2d5-b2827dc8c452" providerId="ADAL" clId="{3ADCA92E-8044-4106-9D48-9C5216ABF736}" dt="2025-01-20T09:30:24.731" v="31" actId="17851"/>
      <pc:docMkLst>
        <pc:docMk/>
      </pc:docMkLst>
      <pc:sldChg chg="modSp mod">
        <pc:chgData name="Smetanová, Radka" userId="3cd5dd29-66b2-4127-b2d5-b2827dc8c452" providerId="ADAL" clId="{3ADCA92E-8044-4106-9D48-9C5216ABF736}" dt="2025-01-16T14:35:04.893" v="2"/>
        <pc:sldMkLst>
          <pc:docMk/>
          <pc:sldMk cId="3488125702" sldId="259"/>
        </pc:sldMkLst>
        <pc:spChg chg="mod">
          <ac:chgData name="Smetanová, Radka" userId="3cd5dd29-66b2-4127-b2d5-b2827dc8c452" providerId="ADAL" clId="{3ADCA92E-8044-4106-9D48-9C5216ABF736}" dt="2025-01-16T14:35:04.893" v="2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3ADCA92E-8044-4106-9D48-9C5216ABF736}" dt="2025-01-16T14:34:47.210" v="1" actId="6549"/>
          <ac:spMkLst>
            <pc:docMk/>
            <pc:sldMk cId="3488125702" sldId="259"/>
            <ac:spMk id="3" creationId="{72A3B215-8C91-4B81-9908-26EA6CAED5DC}"/>
          </ac:spMkLst>
        </pc:spChg>
      </pc:sldChg>
      <pc:sldChg chg="del">
        <pc:chgData name="Smetanová, Radka" userId="3cd5dd29-66b2-4127-b2d5-b2827dc8c452" providerId="ADAL" clId="{3ADCA92E-8044-4106-9D48-9C5216ABF736}" dt="2025-01-16T14:40:37.006" v="30" actId="47"/>
        <pc:sldMkLst>
          <pc:docMk/>
          <pc:sldMk cId="4164104574" sldId="265"/>
        </pc:sldMkLst>
      </pc:sldChg>
      <pc:sldChg chg="addSp modSp new mod setBg">
        <pc:chgData name="Smetanová, Radka" userId="3cd5dd29-66b2-4127-b2d5-b2827dc8c452" providerId="ADAL" clId="{3ADCA92E-8044-4106-9D48-9C5216ABF736}" dt="2025-01-16T14:40:17.762" v="29" actId="403"/>
        <pc:sldMkLst>
          <pc:docMk/>
          <pc:sldMk cId="1476167190" sldId="281"/>
        </pc:sldMkLst>
        <pc:spChg chg="mod">
          <ac:chgData name="Smetanová, Radka" userId="3cd5dd29-66b2-4127-b2d5-b2827dc8c452" providerId="ADAL" clId="{3ADCA92E-8044-4106-9D48-9C5216ABF736}" dt="2025-01-16T14:40:14.309" v="27" actId="26606"/>
          <ac:spMkLst>
            <pc:docMk/>
            <pc:sldMk cId="1476167190" sldId="281"/>
            <ac:spMk id="2" creationId="{A148E00E-1149-7B8E-28F1-38E82825A126}"/>
          </ac:spMkLst>
        </pc:spChg>
        <pc:spChg chg="mod">
          <ac:chgData name="Smetanová, Radka" userId="3cd5dd29-66b2-4127-b2d5-b2827dc8c452" providerId="ADAL" clId="{3ADCA92E-8044-4106-9D48-9C5216ABF736}" dt="2025-01-16T14:40:17.762" v="29" actId="403"/>
          <ac:spMkLst>
            <pc:docMk/>
            <pc:sldMk cId="1476167190" sldId="281"/>
            <ac:spMk id="3" creationId="{EA2DC5C6-AC82-EBF3-3C05-925248AE479B}"/>
          </ac:spMkLst>
        </pc:spChg>
        <pc:spChg chg="add">
          <ac:chgData name="Smetanová, Radka" userId="3cd5dd29-66b2-4127-b2d5-b2827dc8c452" providerId="ADAL" clId="{3ADCA92E-8044-4106-9D48-9C5216ABF736}" dt="2025-01-16T14:40:14.309" v="27" actId="26606"/>
          <ac:spMkLst>
            <pc:docMk/>
            <pc:sldMk cId="1476167190" sldId="281"/>
            <ac:spMk id="14" creationId="{35F60170-91B4-45F0-B88B-9C07AEC4642C}"/>
          </ac:spMkLst>
        </pc:spChg>
        <pc:spChg chg="add">
          <ac:chgData name="Smetanová, Radka" userId="3cd5dd29-66b2-4127-b2d5-b2827dc8c452" providerId="ADAL" clId="{3ADCA92E-8044-4106-9D48-9C5216ABF736}" dt="2025-01-16T14:40:14.309" v="27" actId="26606"/>
          <ac:spMkLst>
            <pc:docMk/>
            <pc:sldMk cId="1476167190" sldId="281"/>
            <ac:spMk id="18" creationId="{10785083-ABF7-47F8-ACFC-B21AD58BCDDB}"/>
          </ac:spMkLst>
        </pc:spChg>
        <pc:cxnChg chg="add">
          <ac:chgData name="Smetanová, Radka" userId="3cd5dd29-66b2-4127-b2d5-b2827dc8c452" providerId="ADAL" clId="{3ADCA92E-8044-4106-9D48-9C5216ABF736}" dt="2025-01-16T14:40:14.309" v="27" actId="26606"/>
          <ac:cxnSpMkLst>
            <pc:docMk/>
            <pc:sldMk cId="1476167190" sldId="281"/>
            <ac:cxnSpMk id="8" creationId="{108D74AC-B125-4E11-BA53-E9E383966DF8}"/>
          </ac:cxnSpMkLst>
        </pc:cxnChg>
        <pc:cxnChg chg="add">
          <ac:chgData name="Smetanová, Radka" userId="3cd5dd29-66b2-4127-b2d5-b2827dc8c452" providerId="ADAL" clId="{3ADCA92E-8044-4106-9D48-9C5216ABF736}" dt="2025-01-16T14:40:14.309" v="27" actId="26606"/>
          <ac:cxnSpMkLst>
            <pc:docMk/>
            <pc:sldMk cId="1476167190" sldId="281"/>
            <ac:cxnSpMk id="10" creationId="{9DC76EBE-FB9D-4054-B5D8-19E3EAFE40B2}"/>
          </ac:cxnSpMkLst>
        </pc:cxnChg>
        <pc:cxnChg chg="add">
          <ac:chgData name="Smetanová, Radka" userId="3cd5dd29-66b2-4127-b2d5-b2827dc8c452" providerId="ADAL" clId="{3ADCA92E-8044-4106-9D48-9C5216ABF736}" dt="2025-01-16T14:40:14.309" v="27" actId="26606"/>
          <ac:cxnSpMkLst>
            <pc:docMk/>
            <pc:sldMk cId="1476167190" sldId="281"/>
            <ac:cxnSpMk id="12" creationId="{A2EFA84C-D756-4DC7-AA46-68D776F37FA4}"/>
          </ac:cxnSpMkLst>
        </pc:cxnChg>
        <pc:cxnChg chg="add">
          <ac:chgData name="Smetanová, Radka" userId="3cd5dd29-66b2-4127-b2d5-b2827dc8c452" providerId="ADAL" clId="{3ADCA92E-8044-4106-9D48-9C5216ABF736}" dt="2025-01-16T14:40:14.309" v="27" actId="26606"/>
          <ac:cxnSpMkLst>
            <pc:docMk/>
            <pc:sldMk cId="1476167190" sldId="281"/>
            <ac:cxnSpMk id="16" creationId="{29A4930D-157A-40C0-A399-CB19D49E1885}"/>
          </ac:cxnSpMkLst>
        </pc:cxnChg>
        <pc:cxnChg chg="add">
          <ac:chgData name="Smetanová, Radka" userId="3cd5dd29-66b2-4127-b2d5-b2827dc8c452" providerId="ADAL" clId="{3ADCA92E-8044-4106-9D48-9C5216ABF736}" dt="2025-01-16T14:40:14.309" v="27" actId="26606"/>
          <ac:cxnSpMkLst>
            <pc:docMk/>
            <pc:sldMk cId="1476167190" sldId="281"/>
            <ac:cxnSpMk id="20" creationId="{7D236692-7802-4B9F-B2C4-F4C9A5FBBAAB}"/>
          </ac:cxnSpMkLst>
        </pc:cxnChg>
        <pc:cxnChg chg="add">
          <ac:chgData name="Smetanová, Radka" userId="3cd5dd29-66b2-4127-b2d5-b2827dc8c452" providerId="ADAL" clId="{3ADCA92E-8044-4106-9D48-9C5216ABF736}" dt="2025-01-16T14:40:14.309" v="27" actId="26606"/>
          <ac:cxnSpMkLst>
            <pc:docMk/>
            <pc:sldMk cId="1476167190" sldId="281"/>
            <ac:cxnSpMk id="22" creationId="{4471A0B4-7FAF-42FF-9536-C52DABBED40F}"/>
          </ac:cxnSpMkLst>
        </pc:cxnChg>
      </pc:sldChg>
    </pc:docChg>
  </pc:docChgLst>
  <pc:docChgLst>
    <pc:chgData name="Smetanová, Radka" userId="3cd5dd29-66b2-4127-b2d5-b2827dc8c452" providerId="ADAL" clId="{74DCE2D5-489E-4C53-83B2-3CC89CF81A86}"/>
    <pc:docChg chg="custSel addSld delSld modSld sldOrd addSection delSection modSection">
      <pc:chgData name="Smetanová, Radka" userId="3cd5dd29-66b2-4127-b2d5-b2827dc8c452" providerId="ADAL" clId="{74DCE2D5-489E-4C53-83B2-3CC89CF81A86}" dt="2024-01-22T10:45:39.049" v="1331"/>
      <pc:docMkLst>
        <pc:docMk/>
      </pc:docMkLst>
      <pc:sldChg chg="modSp mod">
        <pc:chgData name="Smetanová, Radka" userId="3cd5dd29-66b2-4127-b2d5-b2827dc8c452" providerId="ADAL" clId="{74DCE2D5-489E-4C53-83B2-3CC89CF81A86}" dt="2023-01-08T08:47:07.461" v="39" actId="20577"/>
        <pc:sldMkLst>
          <pc:docMk/>
          <pc:sldMk cId="1057720639" sldId="256"/>
        </pc:sldMkLst>
        <pc:spChg chg="mod">
          <ac:chgData name="Smetanová, Radka" userId="3cd5dd29-66b2-4127-b2d5-b2827dc8c452" providerId="ADAL" clId="{74DCE2D5-489E-4C53-83B2-3CC89CF81A86}" dt="2023-01-08T08:47:07.461" v="39" actId="20577"/>
          <ac:spMkLst>
            <pc:docMk/>
            <pc:sldMk cId="1057720639" sldId="256"/>
            <ac:spMk id="3" creationId="{75890885-C4A8-41D9-909A-8A090A3570C2}"/>
          </ac:spMkLst>
        </pc:spChg>
      </pc:sldChg>
      <pc:sldChg chg="add del modTransition">
        <pc:chgData name="Smetanová, Radka" userId="3cd5dd29-66b2-4127-b2d5-b2827dc8c452" providerId="ADAL" clId="{74DCE2D5-489E-4C53-83B2-3CC89CF81A86}" dt="2023-01-08T09:08:14.392" v="88"/>
        <pc:sldMkLst>
          <pc:docMk/>
          <pc:sldMk cId="3488125702" sldId="259"/>
        </pc:sldMkLst>
      </pc:sldChg>
      <pc:sldChg chg="del">
        <pc:chgData name="Smetanová, Radka" userId="3cd5dd29-66b2-4127-b2d5-b2827dc8c452" providerId="ADAL" clId="{74DCE2D5-489E-4C53-83B2-3CC89CF81A86}" dt="2023-01-08T09:07:20.365" v="43" actId="47"/>
        <pc:sldMkLst>
          <pc:docMk/>
          <pc:sldMk cId="2396594812" sldId="260"/>
        </pc:sldMkLst>
      </pc:sldChg>
      <pc:sldChg chg="modSp del mod">
        <pc:chgData name="Smetanová, Radka" userId="3cd5dd29-66b2-4127-b2d5-b2827dc8c452" providerId="ADAL" clId="{74DCE2D5-489E-4C53-83B2-3CC89CF81A86}" dt="2023-01-08T09:07:21.917" v="44" actId="47"/>
        <pc:sldMkLst>
          <pc:docMk/>
          <pc:sldMk cId="1083869989" sldId="261"/>
        </pc:sldMkLst>
        <pc:spChg chg="mod">
          <ac:chgData name="Smetanová, Radka" userId="3cd5dd29-66b2-4127-b2d5-b2827dc8c452" providerId="ADAL" clId="{74DCE2D5-489E-4C53-83B2-3CC89CF81A86}" dt="2023-01-08T09:07:00.056" v="42" actId="27636"/>
          <ac:spMkLst>
            <pc:docMk/>
            <pc:sldMk cId="1083869989" sldId="261"/>
            <ac:spMk id="3" creationId="{D8EE5129-300F-47AE-A001-F99DD95ABA6F}"/>
          </ac:spMkLst>
        </pc:spChg>
      </pc:sldChg>
      <pc:sldChg chg="modSp mod">
        <pc:chgData name="Smetanová, Radka" userId="3cd5dd29-66b2-4127-b2d5-b2827dc8c452" providerId="ADAL" clId="{74DCE2D5-489E-4C53-83B2-3CC89CF81A86}" dt="2023-01-08T20:02:40.660" v="444" actId="20577"/>
        <pc:sldMkLst>
          <pc:docMk/>
          <pc:sldMk cId="2670529464" sldId="264"/>
        </pc:sldMkLst>
        <pc:spChg chg="mod">
          <ac:chgData name="Smetanová, Radka" userId="3cd5dd29-66b2-4127-b2d5-b2827dc8c452" providerId="ADAL" clId="{74DCE2D5-489E-4C53-83B2-3CC89CF81A86}" dt="2023-01-08T20:02:40.660" v="444" actId="20577"/>
          <ac:spMkLst>
            <pc:docMk/>
            <pc:sldMk cId="2670529464" sldId="264"/>
            <ac:spMk id="3" creationId="{157D8F6A-EF73-413E-AF35-2B98E68F4E3B}"/>
          </ac:spMkLst>
        </pc:spChg>
      </pc:sldChg>
      <pc:sldChg chg="delSp modSp add mod setBg delDesignElem">
        <pc:chgData name="Smetanová, Radka" userId="3cd5dd29-66b2-4127-b2d5-b2827dc8c452" providerId="ADAL" clId="{74DCE2D5-489E-4C53-83B2-3CC89CF81A86}" dt="2023-01-08T20:07:33.564" v="755" actId="20577"/>
        <pc:sldMkLst>
          <pc:docMk/>
          <pc:sldMk cId="3399040794" sldId="270"/>
        </pc:sldMkLst>
        <pc:spChg chg="mod">
          <ac:chgData name="Smetanová, Radka" userId="3cd5dd29-66b2-4127-b2d5-b2827dc8c452" providerId="ADAL" clId="{74DCE2D5-489E-4C53-83B2-3CC89CF81A86}" dt="2023-01-08T20:07:33.564" v="755" actId="20577"/>
          <ac:spMkLst>
            <pc:docMk/>
            <pc:sldMk cId="3399040794" sldId="270"/>
            <ac:spMk id="3" creationId="{9C8A1656-23D4-40EE-B162-837A68B1EF7F}"/>
          </ac:spMkLst>
        </pc:spChg>
        <pc:spChg chg="del">
          <ac:chgData name="Smetanová, Radka" userId="3cd5dd29-66b2-4127-b2d5-b2827dc8c452" providerId="ADAL" clId="{74DCE2D5-489E-4C53-83B2-3CC89CF81A86}" dt="2023-01-08T09:07:49.871" v="46"/>
          <ac:spMkLst>
            <pc:docMk/>
            <pc:sldMk cId="3399040794" sldId="270"/>
            <ac:spMk id="25" creationId="{579E3846-8D0B-B14A-817A-7FAC9DDAB4D8}"/>
          </ac:spMkLst>
        </pc:spChg>
        <pc:spChg chg="del">
          <ac:chgData name="Smetanová, Radka" userId="3cd5dd29-66b2-4127-b2d5-b2827dc8c452" providerId="ADAL" clId="{74DCE2D5-489E-4C53-83B2-3CC89CF81A86}" dt="2023-01-08T09:07:49.871" v="46"/>
          <ac:spMkLst>
            <pc:docMk/>
            <pc:sldMk cId="3399040794" sldId="270"/>
            <ac:spMk id="26" creationId="{B03A2784-BA75-004F-B24B-7793E15C251A}"/>
          </ac:spMkLst>
        </pc:spChg>
        <pc:spChg chg="del">
          <ac:chgData name="Smetanová, Radka" userId="3cd5dd29-66b2-4127-b2d5-b2827dc8c452" providerId="ADAL" clId="{74DCE2D5-489E-4C53-83B2-3CC89CF81A86}" dt="2023-01-08T09:07:49.871" v="46"/>
          <ac:spMkLst>
            <pc:docMk/>
            <pc:sldMk cId="3399040794" sldId="270"/>
            <ac:spMk id="27" creationId="{7280209F-8EA9-624E-AA74-5D3C40DCC672}"/>
          </ac:spMkLst>
        </pc:spChg>
      </pc:sldChg>
      <pc:sldChg chg="addSp delSp modSp new mod setBg">
        <pc:chgData name="Smetanová, Radka" userId="3cd5dd29-66b2-4127-b2d5-b2827dc8c452" providerId="ADAL" clId="{74DCE2D5-489E-4C53-83B2-3CC89CF81A86}" dt="2023-01-08T09:16:42.244" v="202" actId="26606"/>
        <pc:sldMkLst>
          <pc:docMk/>
          <pc:sldMk cId="2300614900" sldId="271"/>
        </pc:sldMkLst>
        <pc:spChg chg="mod">
          <ac:chgData name="Smetanová, Radka" userId="3cd5dd29-66b2-4127-b2d5-b2827dc8c452" providerId="ADAL" clId="{74DCE2D5-489E-4C53-83B2-3CC89CF81A86}" dt="2023-01-08T09:16:42.244" v="202" actId="26606"/>
          <ac:spMkLst>
            <pc:docMk/>
            <pc:sldMk cId="2300614900" sldId="271"/>
            <ac:spMk id="2" creationId="{07310061-56A8-42C7-984F-07FE97C4C304}"/>
          </ac:spMkLst>
        </pc:spChg>
        <pc:spChg chg="del mod">
          <ac:chgData name="Smetanová, Radka" userId="3cd5dd29-66b2-4127-b2d5-b2827dc8c452" providerId="ADAL" clId="{74DCE2D5-489E-4C53-83B2-3CC89CF81A86}" dt="2023-01-08T09:16:42.244" v="202" actId="26606"/>
          <ac:spMkLst>
            <pc:docMk/>
            <pc:sldMk cId="2300614900" sldId="271"/>
            <ac:spMk id="3" creationId="{4777A9BA-7C2D-450F-AEF4-91D7BA7A9880}"/>
          </ac:spMkLst>
        </pc:spChg>
        <pc:spChg chg="add">
          <ac:chgData name="Smetanová, Radka" userId="3cd5dd29-66b2-4127-b2d5-b2827dc8c452" providerId="ADAL" clId="{74DCE2D5-489E-4C53-83B2-3CC89CF81A86}" dt="2023-01-08T09:16:42.244" v="202" actId="26606"/>
          <ac:spMkLst>
            <pc:docMk/>
            <pc:sldMk cId="2300614900" sldId="271"/>
            <ac:spMk id="9" creationId="{92B0CFF1-78D7-4A83-A95E-71F9E3831622}"/>
          </ac:spMkLst>
        </pc:spChg>
        <pc:graphicFrameChg chg="add">
          <ac:chgData name="Smetanová, Radka" userId="3cd5dd29-66b2-4127-b2d5-b2827dc8c452" providerId="ADAL" clId="{74DCE2D5-489E-4C53-83B2-3CC89CF81A86}" dt="2023-01-08T09:16:42.244" v="202" actId="26606"/>
          <ac:graphicFrameMkLst>
            <pc:docMk/>
            <pc:sldMk cId="2300614900" sldId="271"/>
            <ac:graphicFrameMk id="5" creationId="{719DE610-D6D9-578F-200F-68B44F0AC17E}"/>
          </ac:graphicFrameMkLst>
        </pc:graphicFrameChg>
        <pc:cxnChg chg="add">
          <ac:chgData name="Smetanová, Radka" userId="3cd5dd29-66b2-4127-b2d5-b2827dc8c452" providerId="ADAL" clId="{74DCE2D5-489E-4C53-83B2-3CC89CF81A86}" dt="2023-01-08T09:16:42.244" v="202" actId="26606"/>
          <ac:cxnSpMkLst>
            <pc:docMk/>
            <pc:sldMk cId="2300614900" sldId="271"/>
            <ac:cxnSpMk id="11" creationId="{671B74E7-4838-4A57-A093-7ECD0A0CF3B9}"/>
          </ac:cxnSpMkLst>
        </pc:cxnChg>
        <pc:cxnChg chg="add">
          <ac:chgData name="Smetanová, Radka" userId="3cd5dd29-66b2-4127-b2d5-b2827dc8c452" providerId="ADAL" clId="{74DCE2D5-489E-4C53-83B2-3CC89CF81A86}" dt="2023-01-08T09:16:42.244" v="202" actId="26606"/>
          <ac:cxnSpMkLst>
            <pc:docMk/>
            <pc:sldMk cId="2300614900" sldId="271"/>
            <ac:cxnSpMk id="13" creationId="{164B30CE-C2B6-406B-921A-5A1BAAD877C2}"/>
          </ac:cxnSpMkLst>
        </pc:cxnChg>
      </pc:sldChg>
      <pc:sldChg chg="addSp delSp modSp new mod setBg modAnim">
        <pc:chgData name="Smetanová, Radka" userId="3cd5dd29-66b2-4127-b2d5-b2827dc8c452" providerId="ADAL" clId="{74DCE2D5-489E-4C53-83B2-3CC89CF81A86}" dt="2023-01-08T09:24:01.188" v="377" actId="20577"/>
        <pc:sldMkLst>
          <pc:docMk/>
          <pc:sldMk cId="2738886704" sldId="272"/>
        </pc:sldMkLst>
        <pc:spChg chg="mod">
          <ac:chgData name="Smetanová, Radka" userId="3cd5dd29-66b2-4127-b2d5-b2827dc8c452" providerId="ADAL" clId="{74DCE2D5-489E-4C53-83B2-3CC89CF81A86}" dt="2023-01-08T09:18:11.172" v="235" actId="1076"/>
          <ac:spMkLst>
            <pc:docMk/>
            <pc:sldMk cId="2738886704" sldId="272"/>
            <ac:spMk id="2" creationId="{826C08B9-8645-416C-B449-4F51A0535350}"/>
          </ac:spMkLst>
        </pc:spChg>
        <pc:spChg chg="del">
          <ac:chgData name="Smetanová, Radka" userId="3cd5dd29-66b2-4127-b2d5-b2827dc8c452" providerId="ADAL" clId="{74DCE2D5-489E-4C53-83B2-3CC89CF81A86}" dt="2023-01-08T09:17:39.103" v="226" actId="478"/>
          <ac:spMkLst>
            <pc:docMk/>
            <pc:sldMk cId="2738886704" sldId="272"/>
            <ac:spMk id="3" creationId="{E0650543-E419-4012-B6AD-4C131649E509}"/>
          </ac:spMkLst>
        </pc:spChg>
        <pc:spChg chg="add mod">
          <ac:chgData name="Smetanová, Radka" userId="3cd5dd29-66b2-4127-b2d5-b2827dc8c452" providerId="ADAL" clId="{74DCE2D5-489E-4C53-83B2-3CC89CF81A86}" dt="2023-01-08T09:18:39.876" v="246" actId="207"/>
          <ac:spMkLst>
            <pc:docMk/>
            <pc:sldMk cId="2738886704" sldId="272"/>
            <ac:spMk id="6" creationId="{814E022F-793C-4E91-986D-6F2491D2C488}"/>
          </ac:spMkLst>
        </pc:spChg>
        <pc:spChg chg="add mod">
          <ac:chgData name="Smetanová, Radka" userId="3cd5dd29-66b2-4127-b2d5-b2827dc8c452" providerId="ADAL" clId="{74DCE2D5-489E-4C53-83B2-3CC89CF81A86}" dt="2023-01-08T09:18:59.726" v="276" actId="20577"/>
          <ac:spMkLst>
            <pc:docMk/>
            <pc:sldMk cId="2738886704" sldId="272"/>
            <ac:spMk id="13" creationId="{1CC97862-9E1E-48E1-92BE-47ABAE005150}"/>
          </ac:spMkLst>
        </pc:spChg>
        <pc:spChg chg="add mod">
          <ac:chgData name="Smetanová, Radka" userId="3cd5dd29-66b2-4127-b2d5-b2827dc8c452" providerId="ADAL" clId="{74DCE2D5-489E-4C53-83B2-3CC89CF81A86}" dt="2023-01-08T09:20:41.650" v="313" actId="1037"/>
          <ac:spMkLst>
            <pc:docMk/>
            <pc:sldMk cId="2738886704" sldId="272"/>
            <ac:spMk id="15" creationId="{5761BA02-0B77-44DF-846C-96E300372D54}"/>
          </ac:spMkLst>
        </pc:spChg>
        <pc:spChg chg="add">
          <ac:chgData name="Smetanová, Radka" userId="3cd5dd29-66b2-4127-b2d5-b2827dc8c452" providerId="ADAL" clId="{74DCE2D5-489E-4C53-83B2-3CC89CF81A86}" dt="2023-01-08T09:17:47.714" v="227" actId="26606"/>
          <ac:spMkLst>
            <pc:docMk/>
            <pc:sldMk cId="2738886704" sldId="272"/>
            <ac:spMk id="16" creationId="{35F60170-91B4-45F0-B88B-9C07AEC4642C}"/>
          </ac:spMkLst>
        </pc:spChg>
        <pc:spChg chg="add mod">
          <ac:chgData name="Smetanová, Radka" userId="3cd5dd29-66b2-4127-b2d5-b2827dc8c452" providerId="ADAL" clId="{74DCE2D5-489E-4C53-83B2-3CC89CF81A86}" dt="2023-01-08T09:20:36.702" v="306" actId="688"/>
          <ac:spMkLst>
            <pc:docMk/>
            <pc:sldMk cId="2738886704" sldId="272"/>
            <ac:spMk id="17" creationId="{A6BB24A0-0C7C-46C5-921D-30972CCB81E5}"/>
          </ac:spMkLst>
        </pc:spChg>
        <pc:spChg chg="add mod">
          <ac:chgData name="Smetanová, Radka" userId="3cd5dd29-66b2-4127-b2d5-b2827dc8c452" providerId="ADAL" clId="{74DCE2D5-489E-4C53-83B2-3CC89CF81A86}" dt="2023-01-08T09:21:15.551" v="331" actId="688"/>
          <ac:spMkLst>
            <pc:docMk/>
            <pc:sldMk cId="2738886704" sldId="272"/>
            <ac:spMk id="19" creationId="{430F338B-B785-4E48-A335-52DAFD5E1872}"/>
          </ac:spMkLst>
        </pc:spChg>
        <pc:spChg chg="add mod">
          <ac:chgData name="Smetanová, Radka" userId="3cd5dd29-66b2-4127-b2d5-b2827dc8c452" providerId="ADAL" clId="{74DCE2D5-489E-4C53-83B2-3CC89CF81A86}" dt="2023-01-08T09:22:14.985" v="350" actId="1038"/>
          <ac:spMkLst>
            <pc:docMk/>
            <pc:sldMk cId="2738886704" sldId="272"/>
            <ac:spMk id="21" creationId="{C2629E98-D1F4-4745-B122-91F2FBE6B208}"/>
          </ac:spMkLst>
        </pc:spChg>
        <pc:spChg chg="add mod">
          <ac:chgData name="Smetanová, Radka" userId="3cd5dd29-66b2-4127-b2d5-b2827dc8c452" providerId="ADAL" clId="{74DCE2D5-489E-4C53-83B2-3CC89CF81A86}" dt="2023-01-08T09:23:03.202" v="362" actId="1076"/>
          <ac:spMkLst>
            <pc:docMk/>
            <pc:sldMk cId="2738886704" sldId="272"/>
            <ac:spMk id="22" creationId="{AC6FFD60-5478-42D3-B3D5-4EA081845BFE}"/>
          </ac:spMkLst>
        </pc:spChg>
        <pc:spChg chg="add mod">
          <ac:chgData name="Smetanová, Radka" userId="3cd5dd29-66b2-4127-b2d5-b2827dc8c452" providerId="ADAL" clId="{74DCE2D5-489E-4C53-83B2-3CC89CF81A86}" dt="2023-01-08T09:23:17.276" v="370" actId="688"/>
          <ac:spMkLst>
            <pc:docMk/>
            <pc:sldMk cId="2738886704" sldId="272"/>
            <ac:spMk id="23" creationId="{E28BA709-93C9-4405-A26A-95FA3FED9B13}"/>
          </ac:spMkLst>
        </pc:spChg>
        <pc:spChg chg="add mod">
          <ac:chgData name="Smetanová, Radka" userId="3cd5dd29-66b2-4127-b2d5-b2827dc8c452" providerId="ADAL" clId="{74DCE2D5-489E-4C53-83B2-3CC89CF81A86}" dt="2023-01-08T09:24:01.188" v="377" actId="20577"/>
          <ac:spMkLst>
            <pc:docMk/>
            <pc:sldMk cId="2738886704" sldId="272"/>
            <ac:spMk id="24" creationId="{0D446383-DA7C-4BFE-BFBF-70B0B0395556}"/>
          </ac:spMkLst>
        </pc:spChg>
        <pc:picChg chg="add mod modCrop">
          <ac:chgData name="Smetanová, Radka" userId="3cd5dd29-66b2-4127-b2d5-b2827dc8c452" providerId="ADAL" clId="{74DCE2D5-489E-4C53-83B2-3CC89CF81A86}" dt="2023-01-08T09:18:17.125" v="236" actId="14100"/>
          <ac:picMkLst>
            <pc:docMk/>
            <pc:sldMk cId="2738886704" sldId="272"/>
            <ac:picMk id="5" creationId="{1748F0B3-ABBE-48F5-90FC-E5E68877E871}"/>
          </ac:picMkLst>
        </pc:picChg>
        <pc:cxnChg chg="add">
          <ac:chgData name="Smetanová, Radka" userId="3cd5dd29-66b2-4127-b2d5-b2827dc8c452" providerId="ADAL" clId="{74DCE2D5-489E-4C53-83B2-3CC89CF81A86}" dt="2023-01-08T09:17:47.714" v="227" actId="26606"/>
          <ac:cxnSpMkLst>
            <pc:docMk/>
            <pc:sldMk cId="2738886704" sldId="272"/>
            <ac:cxnSpMk id="10" creationId="{108D74AC-B125-4E11-BA53-E9E383966DF8}"/>
          </ac:cxnSpMkLst>
        </pc:cxnChg>
        <pc:cxnChg chg="add">
          <ac:chgData name="Smetanová, Radka" userId="3cd5dd29-66b2-4127-b2d5-b2827dc8c452" providerId="ADAL" clId="{74DCE2D5-489E-4C53-83B2-3CC89CF81A86}" dt="2023-01-08T09:17:47.714" v="227" actId="26606"/>
          <ac:cxnSpMkLst>
            <pc:docMk/>
            <pc:sldMk cId="2738886704" sldId="272"/>
            <ac:cxnSpMk id="12" creationId="{9DC76EBE-FB9D-4054-B5D8-19E3EAFE40B2}"/>
          </ac:cxnSpMkLst>
        </pc:cxnChg>
        <pc:cxnChg chg="add">
          <ac:chgData name="Smetanová, Radka" userId="3cd5dd29-66b2-4127-b2d5-b2827dc8c452" providerId="ADAL" clId="{74DCE2D5-489E-4C53-83B2-3CC89CF81A86}" dt="2023-01-08T09:17:47.714" v="227" actId="26606"/>
          <ac:cxnSpMkLst>
            <pc:docMk/>
            <pc:sldMk cId="2738886704" sldId="272"/>
            <ac:cxnSpMk id="14" creationId="{A2EFA84C-D756-4DC7-AA46-68D776F37FA4}"/>
          </ac:cxnSpMkLst>
        </pc:cxnChg>
        <pc:cxnChg chg="add">
          <ac:chgData name="Smetanová, Radka" userId="3cd5dd29-66b2-4127-b2d5-b2827dc8c452" providerId="ADAL" clId="{74DCE2D5-489E-4C53-83B2-3CC89CF81A86}" dt="2023-01-08T09:17:47.714" v="227" actId="26606"/>
          <ac:cxnSpMkLst>
            <pc:docMk/>
            <pc:sldMk cId="2738886704" sldId="272"/>
            <ac:cxnSpMk id="18" creationId="{0D4B1F40-0C40-4D76-A9D3-C086863380FD}"/>
          </ac:cxnSpMkLst>
        </pc:cxnChg>
        <pc:cxnChg chg="add">
          <ac:chgData name="Smetanová, Radka" userId="3cd5dd29-66b2-4127-b2d5-b2827dc8c452" providerId="ADAL" clId="{74DCE2D5-489E-4C53-83B2-3CC89CF81A86}" dt="2023-01-08T09:17:47.714" v="227" actId="26606"/>
          <ac:cxnSpMkLst>
            <pc:docMk/>
            <pc:sldMk cId="2738886704" sldId="272"/>
            <ac:cxnSpMk id="20" creationId="{EFDB5627-AABE-4D21-8E40-2910105751DA}"/>
          </ac:cxnSpMkLst>
        </pc:cxnChg>
      </pc:sldChg>
      <pc:sldChg chg="addSp delSp modSp new mod setBg modAnim">
        <pc:chgData name="Smetanová, Radka" userId="3cd5dd29-66b2-4127-b2d5-b2827dc8c452" providerId="ADAL" clId="{74DCE2D5-489E-4C53-83B2-3CC89CF81A86}" dt="2023-01-08T09:36:19.896" v="440"/>
        <pc:sldMkLst>
          <pc:docMk/>
          <pc:sldMk cId="2373640895" sldId="273"/>
        </pc:sldMkLst>
        <pc:spChg chg="mod">
          <ac:chgData name="Smetanová, Radka" userId="3cd5dd29-66b2-4127-b2d5-b2827dc8c452" providerId="ADAL" clId="{74DCE2D5-489E-4C53-83B2-3CC89CF81A86}" dt="2023-01-08T09:36:05.588" v="436" actId="14100"/>
          <ac:spMkLst>
            <pc:docMk/>
            <pc:sldMk cId="2373640895" sldId="273"/>
            <ac:spMk id="2" creationId="{EAED37A4-026F-42E5-8B42-CB3B8CB3746F}"/>
          </ac:spMkLst>
        </pc:spChg>
        <pc:spChg chg="del">
          <ac:chgData name="Smetanová, Radka" userId="3cd5dd29-66b2-4127-b2d5-b2827dc8c452" providerId="ADAL" clId="{74DCE2D5-489E-4C53-83B2-3CC89CF81A86}" dt="2023-01-08T09:29:02.769" v="406" actId="478"/>
          <ac:spMkLst>
            <pc:docMk/>
            <pc:sldMk cId="2373640895" sldId="273"/>
            <ac:spMk id="3" creationId="{16E06D74-B13C-47A4-82AD-ABA8F39EC1F4}"/>
          </ac:spMkLst>
        </pc:spChg>
        <pc:spChg chg="add del">
          <ac:chgData name="Smetanová, Radka" userId="3cd5dd29-66b2-4127-b2d5-b2827dc8c452" providerId="ADAL" clId="{74DCE2D5-489E-4C53-83B2-3CC89CF81A86}" dt="2023-01-08T09:35:55.820" v="435" actId="26606"/>
          <ac:spMkLst>
            <pc:docMk/>
            <pc:sldMk cId="2373640895" sldId="273"/>
            <ac:spMk id="13" creationId="{35F60170-91B4-45F0-B88B-9C07AEC4642C}"/>
          </ac:spMkLst>
        </pc:spChg>
        <pc:spChg chg="add del">
          <ac:chgData name="Smetanová, Radka" userId="3cd5dd29-66b2-4127-b2d5-b2827dc8c452" providerId="ADAL" clId="{74DCE2D5-489E-4C53-83B2-3CC89CF81A86}" dt="2023-01-08T09:35:55.820" v="435" actId="26606"/>
          <ac:spMkLst>
            <pc:docMk/>
            <pc:sldMk cId="2373640895" sldId="273"/>
            <ac:spMk id="17" creationId="{10785083-ABF7-47F8-ACFC-B21AD58BCDDB}"/>
          </ac:spMkLst>
        </pc:spChg>
        <pc:spChg chg="add">
          <ac:chgData name="Smetanová, Radka" userId="3cd5dd29-66b2-4127-b2d5-b2827dc8c452" providerId="ADAL" clId="{74DCE2D5-489E-4C53-83B2-3CC89CF81A86}" dt="2023-01-08T09:35:55.820" v="435" actId="26606"/>
          <ac:spMkLst>
            <pc:docMk/>
            <pc:sldMk cId="2373640895" sldId="273"/>
            <ac:spMk id="1041" creationId="{C7FE5201-BB98-480C-BADB-207C8F893897}"/>
          </ac:spMkLst>
        </pc:spChg>
        <pc:picChg chg="add del mod">
          <ac:chgData name="Smetanová, Radka" userId="3cd5dd29-66b2-4127-b2d5-b2827dc8c452" providerId="ADAL" clId="{74DCE2D5-489E-4C53-83B2-3CC89CF81A86}" dt="2023-01-08T09:31:17.630" v="418" actId="478"/>
          <ac:picMkLst>
            <pc:docMk/>
            <pc:sldMk cId="2373640895" sldId="273"/>
            <ac:picMk id="4" creationId="{038C9547-8169-4921-AA50-198011B77760}"/>
          </ac:picMkLst>
        </pc:picChg>
        <pc:picChg chg="add mod ord">
          <ac:chgData name="Smetanová, Radka" userId="3cd5dd29-66b2-4127-b2d5-b2827dc8c452" providerId="ADAL" clId="{74DCE2D5-489E-4C53-83B2-3CC89CF81A86}" dt="2023-01-08T09:35:55.820" v="435" actId="26606"/>
          <ac:picMkLst>
            <pc:docMk/>
            <pc:sldMk cId="2373640895" sldId="273"/>
            <ac:picMk id="5" creationId="{D983F4B0-24B6-4031-958C-999DEB349AEF}"/>
          </ac:picMkLst>
        </pc:picChg>
        <pc:picChg chg="add mod ord">
          <ac:chgData name="Smetanová, Radka" userId="3cd5dd29-66b2-4127-b2d5-b2827dc8c452" providerId="ADAL" clId="{74DCE2D5-489E-4C53-83B2-3CC89CF81A86}" dt="2023-01-08T09:35:55.820" v="435" actId="26606"/>
          <ac:picMkLst>
            <pc:docMk/>
            <pc:sldMk cId="2373640895" sldId="273"/>
            <ac:picMk id="1026" creationId="{FEDB7DF5-A3AA-4E65-84B9-D29FB1EFA25E}"/>
          </ac:picMkLst>
        </pc:picChg>
        <pc:picChg chg="add mod">
          <ac:chgData name="Smetanová, Radka" userId="3cd5dd29-66b2-4127-b2d5-b2827dc8c452" providerId="ADAL" clId="{74DCE2D5-489E-4C53-83B2-3CC89CF81A86}" dt="2023-01-08T09:35:55.820" v="435" actId="26606"/>
          <ac:picMkLst>
            <pc:docMk/>
            <pc:sldMk cId="2373640895" sldId="273"/>
            <ac:picMk id="1028" creationId="{AB949CDC-FDE7-40C9-BDAB-CE7DACF55D78}"/>
          </ac:picMkLst>
        </pc:picChg>
        <pc:picChg chg="add mod">
          <ac:chgData name="Smetanová, Radka" userId="3cd5dd29-66b2-4127-b2d5-b2827dc8c452" providerId="ADAL" clId="{74DCE2D5-489E-4C53-83B2-3CC89CF81A86}" dt="2023-01-08T09:35:55.820" v="435" actId="26606"/>
          <ac:picMkLst>
            <pc:docMk/>
            <pc:sldMk cId="2373640895" sldId="273"/>
            <ac:picMk id="1030" creationId="{72A02D02-FF5B-4C31-888F-B5D1ADB2BCF2}"/>
          </ac:picMkLst>
        </pc:picChg>
        <pc:cxnChg chg="add del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7" creationId="{108D74AC-B125-4E11-BA53-E9E383966DF8}"/>
          </ac:cxnSpMkLst>
        </pc:cxnChg>
        <pc:cxnChg chg="add del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9" creationId="{9DC76EBE-FB9D-4054-B5D8-19E3EAFE40B2}"/>
          </ac:cxnSpMkLst>
        </pc:cxnChg>
        <pc:cxnChg chg="add del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1" creationId="{A2EFA84C-D756-4DC7-AA46-68D776F37FA4}"/>
          </ac:cxnSpMkLst>
        </pc:cxnChg>
        <pc:cxnChg chg="add del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5" creationId="{416994E2-5379-4A94-BB06-6D33FAE33C7C}"/>
          </ac:cxnSpMkLst>
        </pc:cxnChg>
        <pc:cxnChg chg="add del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9" creationId="{7D236692-7802-4B9F-B2C4-F4C9A5FBBAAB}"/>
          </ac:cxnSpMkLst>
        </pc:cxnChg>
        <pc:cxnChg chg="add del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21" creationId="{9DF4F0E5-FC44-4778-A844-21C272F73D56}"/>
          </ac:cxnSpMkLst>
        </pc:cxnChg>
        <pc:cxnChg chg="add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035" creationId="{108D74AC-B125-4E11-BA53-E9E383966DF8}"/>
          </ac:cxnSpMkLst>
        </pc:cxnChg>
        <pc:cxnChg chg="add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037" creationId="{9DC76EBE-FB9D-4054-B5D8-19E3EAFE40B2}"/>
          </ac:cxnSpMkLst>
        </pc:cxnChg>
        <pc:cxnChg chg="add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039" creationId="{A2EFA84C-D756-4DC7-AA46-68D776F37FA4}"/>
          </ac:cxnSpMkLst>
        </pc:cxnChg>
        <pc:cxnChg chg="add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043" creationId="{A7A030CB-D662-4E87-B668-9DE9163E9007}"/>
          </ac:cxnSpMkLst>
        </pc:cxnChg>
        <pc:cxnChg chg="add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045" creationId="{F89C6C02-EDA3-4D0B-9C4E-AAE0F2C7D51D}"/>
          </ac:cxnSpMkLst>
        </pc:cxnChg>
        <pc:cxnChg chg="add">
          <ac:chgData name="Smetanová, Radka" userId="3cd5dd29-66b2-4127-b2d5-b2827dc8c452" providerId="ADAL" clId="{74DCE2D5-489E-4C53-83B2-3CC89CF81A86}" dt="2023-01-08T09:35:55.820" v="435" actId="26606"/>
          <ac:cxnSpMkLst>
            <pc:docMk/>
            <pc:sldMk cId="2373640895" sldId="273"/>
            <ac:cxnSpMk id="1047" creationId="{06660E41-71CE-4FFE-9511-E9964B3884C4}"/>
          </ac:cxnSpMkLst>
        </pc:cxnChg>
      </pc:sldChg>
      <pc:sldChg chg="modSp new del mod">
        <pc:chgData name="Smetanová, Radka" userId="3cd5dd29-66b2-4127-b2d5-b2827dc8c452" providerId="ADAL" clId="{74DCE2D5-489E-4C53-83B2-3CC89CF81A86}" dt="2023-01-08T20:05:49.070" v="614" actId="47"/>
        <pc:sldMkLst>
          <pc:docMk/>
          <pc:sldMk cId="3751413473" sldId="274"/>
        </pc:sldMkLst>
        <pc:spChg chg="mod">
          <ac:chgData name="Smetanová, Radka" userId="3cd5dd29-66b2-4127-b2d5-b2827dc8c452" providerId="ADAL" clId="{74DCE2D5-489E-4C53-83B2-3CC89CF81A86}" dt="2023-01-08T20:03:16.385" v="459" actId="20577"/>
          <ac:spMkLst>
            <pc:docMk/>
            <pc:sldMk cId="3751413473" sldId="274"/>
            <ac:spMk id="2" creationId="{65C74957-F3EC-4993-86D4-51202884AC6A}"/>
          </ac:spMkLst>
        </pc:spChg>
        <pc:spChg chg="mod">
          <ac:chgData name="Smetanová, Radka" userId="3cd5dd29-66b2-4127-b2d5-b2827dc8c452" providerId="ADAL" clId="{74DCE2D5-489E-4C53-83B2-3CC89CF81A86}" dt="2023-01-08T20:05:28.730" v="606" actId="21"/>
          <ac:spMkLst>
            <pc:docMk/>
            <pc:sldMk cId="3751413473" sldId="274"/>
            <ac:spMk id="3" creationId="{32FE3C3E-E711-4597-8E42-D552D5920B54}"/>
          </ac:spMkLst>
        </pc:spChg>
      </pc:sldChg>
      <pc:sldChg chg="add ord">
        <pc:chgData name="Smetanová, Radka" userId="3cd5dd29-66b2-4127-b2d5-b2827dc8c452" providerId="ADAL" clId="{74DCE2D5-489E-4C53-83B2-3CC89CF81A86}" dt="2023-01-08T20:05:04.910" v="602"/>
        <pc:sldMkLst>
          <pc:docMk/>
          <pc:sldMk cId="2941880323" sldId="275"/>
        </pc:sldMkLst>
      </pc:sldChg>
      <pc:sldChg chg="modSp add mod ord">
        <pc:chgData name="Smetanová, Radka" userId="3cd5dd29-66b2-4127-b2d5-b2827dc8c452" providerId="ADAL" clId="{74DCE2D5-489E-4C53-83B2-3CC89CF81A86}" dt="2023-01-08T20:05:44.922" v="613" actId="20577"/>
        <pc:sldMkLst>
          <pc:docMk/>
          <pc:sldMk cId="337199805" sldId="276"/>
        </pc:sldMkLst>
        <pc:spChg chg="mod">
          <ac:chgData name="Smetanová, Radka" userId="3cd5dd29-66b2-4127-b2d5-b2827dc8c452" providerId="ADAL" clId="{74DCE2D5-489E-4C53-83B2-3CC89CF81A86}" dt="2023-01-08T20:05:44.922" v="613" actId="20577"/>
          <ac:spMkLst>
            <pc:docMk/>
            <pc:sldMk cId="337199805" sldId="276"/>
            <ac:spMk id="3" creationId="{157D8F6A-EF73-413E-AF35-2B98E68F4E3B}"/>
          </ac:spMkLst>
        </pc:spChg>
      </pc:sldChg>
      <pc:sldChg chg="modSp add mod ord">
        <pc:chgData name="Smetanová, Radka" userId="3cd5dd29-66b2-4127-b2d5-b2827dc8c452" providerId="ADAL" clId="{74DCE2D5-489E-4C53-83B2-3CC89CF81A86}" dt="2023-01-08T20:06:51.898" v="724" actId="6549"/>
        <pc:sldMkLst>
          <pc:docMk/>
          <pc:sldMk cId="2181587464" sldId="277"/>
        </pc:sldMkLst>
        <pc:spChg chg="mod">
          <ac:chgData name="Smetanová, Radka" userId="3cd5dd29-66b2-4127-b2d5-b2827dc8c452" providerId="ADAL" clId="{74DCE2D5-489E-4C53-83B2-3CC89CF81A86}" dt="2023-01-08T20:06:51.898" v="724" actId="6549"/>
          <ac:spMkLst>
            <pc:docMk/>
            <pc:sldMk cId="2181587464" sldId="277"/>
            <ac:spMk id="3" creationId="{157D8F6A-EF73-413E-AF35-2B98E68F4E3B}"/>
          </ac:spMkLst>
        </pc:spChg>
      </pc:sldChg>
      <pc:sldChg chg="addSp delSp modSp add mod ord">
        <pc:chgData name="Smetanová, Radka" userId="3cd5dd29-66b2-4127-b2d5-b2827dc8c452" providerId="ADAL" clId="{74DCE2D5-489E-4C53-83B2-3CC89CF81A86}" dt="2023-01-08T20:08:33.888" v="818" actId="478"/>
        <pc:sldMkLst>
          <pc:docMk/>
          <pc:sldMk cId="2601511593" sldId="278"/>
        </pc:sldMkLst>
        <pc:picChg chg="add mod">
          <ac:chgData name="Smetanová, Radka" userId="3cd5dd29-66b2-4127-b2d5-b2827dc8c452" providerId="ADAL" clId="{74DCE2D5-489E-4C53-83B2-3CC89CF81A86}" dt="2023-01-08T20:08:04.193" v="771" actId="1036"/>
          <ac:picMkLst>
            <pc:docMk/>
            <pc:sldMk cId="2601511593" sldId="278"/>
            <ac:picMk id="6" creationId="{95EBF399-D266-4918-9C79-5FE62D441EF8}"/>
          </ac:picMkLst>
        </pc:picChg>
        <pc:picChg chg="add mod">
          <ac:chgData name="Smetanová, Radka" userId="3cd5dd29-66b2-4127-b2d5-b2827dc8c452" providerId="ADAL" clId="{74DCE2D5-489E-4C53-83B2-3CC89CF81A86}" dt="2023-01-08T20:08:08.198" v="774" actId="1035"/>
          <ac:picMkLst>
            <pc:docMk/>
            <pc:sldMk cId="2601511593" sldId="278"/>
            <ac:picMk id="7" creationId="{649F1D0B-0B86-4C5F-BD4A-22AC1C883EFD}"/>
          </ac:picMkLst>
        </pc:picChg>
        <pc:picChg chg="add mod">
          <ac:chgData name="Smetanová, Radka" userId="3cd5dd29-66b2-4127-b2d5-b2827dc8c452" providerId="ADAL" clId="{74DCE2D5-489E-4C53-83B2-3CC89CF81A86}" dt="2023-01-08T20:08:12.363" v="780" actId="1035"/>
          <ac:picMkLst>
            <pc:docMk/>
            <pc:sldMk cId="2601511593" sldId="278"/>
            <ac:picMk id="8" creationId="{BC369BB5-D6ED-481B-8053-DA31F8C8E931}"/>
          </ac:picMkLst>
        </pc:picChg>
        <pc:picChg chg="add mod">
          <ac:chgData name="Smetanová, Radka" userId="3cd5dd29-66b2-4127-b2d5-b2827dc8c452" providerId="ADAL" clId="{74DCE2D5-489E-4C53-83B2-3CC89CF81A86}" dt="2023-01-08T20:08:21.576" v="792" actId="1035"/>
          <ac:picMkLst>
            <pc:docMk/>
            <pc:sldMk cId="2601511593" sldId="278"/>
            <ac:picMk id="9" creationId="{FF9E7C81-E23C-4511-A410-3F094B2ED4B8}"/>
          </ac:picMkLst>
        </pc:picChg>
        <pc:picChg chg="add mod">
          <ac:chgData name="Smetanová, Radka" userId="3cd5dd29-66b2-4127-b2d5-b2827dc8c452" providerId="ADAL" clId="{74DCE2D5-489E-4C53-83B2-3CC89CF81A86}" dt="2023-01-08T20:08:28.154" v="806" actId="1035"/>
          <ac:picMkLst>
            <pc:docMk/>
            <pc:sldMk cId="2601511593" sldId="278"/>
            <ac:picMk id="10" creationId="{5C09F0A6-2BE8-4525-8040-0D90BA54DD7B}"/>
          </ac:picMkLst>
        </pc:picChg>
        <pc:picChg chg="add mod">
          <ac:chgData name="Smetanová, Radka" userId="3cd5dd29-66b2-4127-b2d5-b2827dc8c452" providerId="ADAL" clId="{74DCE2D5-489E-4C53-83B2-3CC89CF81A86}" dt="2023-01-08T20:08:31.496" v="817" actId="1035"/>
          <ac:picMkLst>
            <pc:docMk/>
            <pc:sldMk cId="2601511593" sldId="278"/>
            <ac:picMk id="11" creationId="{15DDFB32-A1CB-49BE-9071-4ECC05884B8F}"/>
          </ac:picMkLst>
        </pc:picChg>
        <pc:picChg chg="add del mod">
          <ac:chgData name="Smetanová, Radka" userId="3cd5dd29-66b2-4127-b2d5-b2827dc8c452" providerId="ADAL" clId="{74DCE2D5-489E-4C53-83B2-3CC89CF81A86}" dt="2023-01-08T20:08:33.888" v="818" actId="478"/>
          <ac:picMkLst>
            <pc:docMk/>
            <pc:sldMk cId="2601511593" sldId="278"/>
            <ac:picMk id="12" creationId="{25CC5C92-324B-45D6-8CD2-25980B8C80BC}"/>
          </ac:picMkLst>
        </pc:picChg>
      </pc:sldChg>
      <pc:sldChg chg="new del">
        <pc:chgData name="Smetanová, Radka" userId="3cd5dd29-66b2-4127-b2d5-b2827dc8c452" providerId="ADAL" clId="{74DCE2D5-489E-4C53-83B2-3CC89CF81A86}" dt="2024-01-22T10:38:43.898" v="821" actId="47"/>
        <pc:sldMkLst>
          <pc:docMk/>
          <pc:sldMk cId="919955352" sldId="279"/>
        </pc:sldMkLst>
      </pc:sldChg>
      <pc:sldChg chg="delSp modSp add mod modAnim">
        <pc:chgData name="Smetanová, Radka" userId="3cd5dd29-66b2-4127-b2d5-b2827dc8c452" providerId="ADAL" clId="{74DCE2D5-489E-4C53-83B2-3CC89CF81A86}" dt="2024-01-22T10:45:39.049" v="1331"/>
        <pc:sldMkLst>
          <pc:docMk/>
          <pc:sldMk cId="291462319" sldId="280"/>
        </pc:sldMkLst>
        <pc:spChg chg="del mod">
          <ac:chgData name="Smetanová, Radka" userId="3cd5dd29-66b2-4127-b2d5-b2827dc8c452" providerId="ADAL" clId="{74DCE2D5-489E-4C53-83B2-3CC89CF81A86}" dt="2024-01-22T10:42:29.597" v="1083" actId="478"/>
          <ac:spMkLst>
            <pc:docMk/>
            <pc:sldMk cId="291462319" sldId="280"/>
            <ac:spMk id="2" creationId="{07310061-56A8-42C7-984F-07FE97C4C304}"/>
          </ac:spMkLst>
        </pc:spChg>
        <pc:graphicFrameChg chg="mod modGraphic">
          <ac:chgData name="Smetanová, Radka" userId="3cd5dd29-66b2-4127-b2d5-b2827dc8c452" providerId="ADAL" clId="{74DCE2D5-489E-4C53-83B2-3CC89CF81A86}" dt="2024-01-22T10:45:18.597" v="1329" actId="20577"/>
          <ac:graphicFrameMkLst>
            <pc:docMk/>
            <pc:sldMk cId="291462319" sldId="280"/>
            <ac:graphicFrameMk id="5" creationId="{719DE610-D6D9-578F-200F-68B44F0AC17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C5DEE-71B8-4A77-8B59-68150FCAA07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192CE5-A093-4832-A6EF-274EB8E2A5AE}">
      <dgm:prSet/>
      <dgm:spPr/>
      <dgm:t>
        <a:bodyPr/>
        <a:lstStyle/>
        <a:p>
          <a:r>
            <a:rPr lang="cs-CZ" i="1" dirty="0" err="1"/>
            <a:t>Who</a:t>
          </a:r>
          <a:r>
            <a:rPr lang="cs-CZ" i="1" dirty="0"/>
            <a:t> </a:t>
          </a:r>
          <a:r>
            <a:rPr lang="cs-CZ" i="1" dirty="0" err="1"/>
            <a:t>was</a:t>
          </a:r>
          <a:r>
            <a:rPr lang="cs-CZ" i="1" dirty="0"/>
            <a:t> John </a:t>
          </a:r>
          <a:r>
            <a:rPr lang="cs-CZ" i="1" dirty="0" err="1"/>
            <a:t>Ross</a:t>
          </a:r>
          <a:r>
            <a:rPr lang="cs-CZ" i="1" dirty="0"/>
            <a:t>?</a:t>
          </a:r>
          <a:endParaRPr lang="en-US" dirty="0"/>
        </a:p>
      </dgm:t>
    </dgm:pt>
    <dgm:pt modelId="{CB584269-8E7E-494E-B2CE-5B478ECF8F45}" type="parTrans" cxnId="{9FEA95D1-D143-409C-A5CB-E6B7117C1722}">
      <dgm:prSet/>
      <dgm:spPr/>
      <dgm:t>
        <a:bodyPr/>
        <a:lstStyle/>
        <a:p>
          <a:endParaRPr lang="en-US"/>
        </a:p>
      </dgm:t>
    </dgm:pt>
    <dgm:pt modelId="{0B974A7D-CE3E-406C-AF5C-6EC62078ABFB}" type="sibTrans" cxnId="{9FEA95D1-D143-409C-A5CB-E6B7117C1722}">
      <dgm:prSet/>
      <dgm:spPr/>
      <dgm:t>
        <a:bodyPr/>
        <a:lstStyle/>
        <a:p>
          <a:endParaRPr lang="en-US"/>
        </a:p>
      </dgm:t>
    </dgm:pt>
    <dgm:pt modelId="{0A95D636-F743-424D-9A66-23CFE9CC3275}">
      <dgm:prSet/>
      <dgm:spPr/>
      <dgm:t>
        <a:bodyPr/>
        <a:lstStyle/>
        <a:p>
          <a:r>
            <a:rPr lang="cs-CZ" i="1"/>
            <a:t>When did he die?</a:t>
          </a:r>
          <a:endParaRPr lang="en-US"/>
        </a:p>
      </dgm:t>
    </dgm:pt>
    <dgm:pt modelId="{657FA73A-9652-44E9-9F16-5CB71D926074}" type="parTrans" cxnId="{A6868669-1213-4BE0-A36B-DC4DFCF24307}">
      <dgm:prSet/>
      <dgm:spPr/>
      <dgm:t>
        <a:bodyPr/>
        <a:lstStyle/>
        <a:p>
          <a:endParaRPr lang="en-US"/>
        </a:p>
      </dgm:t>
    </dgm:pt>
    <dgm:pt modelId="{F6510EBD-0417-4780-A073-FF7F9C0F9CF3}" type="sibTrans" cxnId="{A6868669-1213-4BE0-A36B-DC4DFCF24307}">
      <dgm:prSet/>
      <dgm:spPr/>
      <dgm:t>
        <a:bodyPr/>
        <a:lstStyle/>
        <a:p>
          <a:endParaRPr lang="en-US"/>
        </a:p>
      </dgm:t>
    </dgm:pt>
    <dgm:pt modelId="{4020CEAE-91D0-4C44-A3A2-8E42A0A02C47}">
      <dgm:prSet/>
      <dgm:spPr/>
      <dgm:t>
        <a:bodyPr/>
        <a:lstStyle/>
        <a:p>
          <a:r>
            <a:rPr lang="cs-CZ" i="1"/>
            <a:t>Where was he when he died?</a:t>
          </a:r>
          <a:endParaRPr lang="en-US"/>
        </a:p>
      </dgm:t>
    </dgm:pt>
    <dgm:pt modelId="{5EB19797-0C8F-48C3-99DF-0C210D2688C7}" type="parTrans" cxnId="{A2281BCD-268A-4482-8F2C-3D78174BE166}">
      <dgm:prSet/>
      <dgm:spPr/>
      <dgm:t>
        <a:bodyPr/>
        <a:lstStyle/>
        <a:p>
          <a:endParaRPr lang="en-US"/>
        </a:p>
      </dgm:t>
    </dgm:pt>
    <dgm:pt modelId="{118C7003-38AA-4AD1-8534-2B79A616DF76}" type="sibTrans" cxnId="{A2281BCD-268A-4482-8F2C-3D78174BE166}">
      <dgm:prSet/>
      <dgm:spPr/>
      <dgm:t>
        <a:bodyPr/>
        <a:lstStyle/>
        <a:p>
          <a:endParaRPr lang="en-US"/>
        </a:p>
      </dgm:t>
    </dgm:pt>
    <dgm:pt modelId="{4FC04287-3F3C-4E9F-BB91-6A7DD3A5D162}">
      <dgm:prSet/>
      <dgm:spPr/>
      <dgm:t>
        <a:bodyPr/>
        <a:lstStyle/>
        <a:p>
          <a:r>
            <a:rPr lang="cs-CZ" i="1"/>
            <a:t>Who else was at the house at the time?</a:t>
          </a:r>
          <a:endParaRPr lang="en-US"/>
        </a:p>
      </dgm:t>
    </dgm:pt>
    <dgm:pt modelId="{F896D80D-C0D3-4AF4-A2A3-6A54EADF163D}" type="parTrans" cxnId="{47E8851A-8BBB-43F1-A67C-8CDD8CE4A957}">
      <dgm:prSet/>
      <dgm:spPr/>
      <dgm:t>
        <a:bodyPr/>
        <a:lstStyle/>
        <a:p>
          <a:endParaRPr lang="en-US"/>
        </a:p>
      </dgm:t>
    </dgm:pt>
    <dgm:pt modelId="{8AD8D712-75BE-4981-8929-CA7D27DE5B53}" type="sibTrans" cxnId="{47E8851A-8BBB-43F1-A67C-8CDD8CE4A957}">
      <dgm:prSet/>
      <dgm:spPr/>
      <dgm:t>
        <a:bodyPr/>
        <a:lstStyle/>
        <a:p>
          <a:endParaRPr lang="en-US"/>
        </a:p>
      </dgm:t>
    </dgm:pt>
    <dgm:pt modelId="{173093F5-84A9-4CDA-8FBA-30D72FC2B207}">
      <dgm:prSet/>
      <dgm:spPr/>
      <dgm:t>
        <a:bodyPr/>
        <a:lstStyle/>
        <a:p>
          <a:r>
            <a:rPr lang="cs-CZ" i="1"/>
            <a:t>What was each person doing?</a:t>
          </a:r>
          <a:endParaRPr lang="en-US"/>
        </a:p>
      </dgm:t>
    </dgm:pt>
    <dgm:pt modelId="{B263B81D-03F7-42C3-9738-691E5931187E}" type="parTrans" cxnId="{E7CD64B8-E459-441F-B4AF-1D96B609E3EA}">
      <dgm:prSet/>
      <dgm:spPr/>
      <dgm:t>
        <a:bodyPr/>
        <a:lstStyle/>
        <a:p>
          <a:endParaRPr lang="en-US"/>
        </a:p>
      </dgm:t>
    </dgm:pt>
    <dgm:pt modelId="{DA23F16D-C564-4211-A426-35B5992746DD}" type="sibTrans" cxnId="{E7CD64B8-E459-441F-B4AF-1D96B609E3EA}">
      <dgm:prSet/>
      <dgm:spPr/>
      <dgm:t>
        <a:bodyPr/>
        <a:lstStyle/>
        <a:p>
          <a:endParaRPr lang="en-US"/>
        </a:p>
      </dgm:t>
    </dgm:pt>
    <dgm:pt modelId="{321D9800-9ED3-4514-93CC-49AD10893B24}" type="pres">
      <dgm:prSet presAssocID="{CB6C5DEE-71B8-4A77-8B59-68150FCAA07A}" presName="vert0" presStyleCnt="0">
        <dgm:presLayoutVars>
          <dgm:dir/>
          <dgm:animOne val="branch"/>
          <dgm:animLvl val="lvl"/>
        </dgm:presLayoutVars>
      </dgm:prSet>
      <dgm:spPr/>
    </dgm:pt>
    <dgm:pt modelId="{30BA50AA-955C-4D31-8B6B-0F13EE3F6F35}" type="pres">
      <dgm:prSet presAssocID="{DE192CE5-A093-4832-A6EF-274EB8E2A5AE}" presName="thickLine" presStyleLbl="alignNode1" presStyleIdx="0" presStyleCnt="5"/>
      <dgm:spPr/>
    </dgm:pt>
    <dgm:pt modelId="{D8985A37-FD06-4D6B-98E2-BCC931B3AF3A}" type="pres">
      <dgm:prSet presAssocID="{DE192CE5-A093-4832-A6EF-274EB8E2A5AE}" presName="horz1" presStyleCnt="0"/>
      <dgm:spPr/>
    </dgm:pt>
    <dgm:pt modelId="{CC012715-8ED7-41E8-A899-886725987DF5}" type="pres">
      <dgm:prSet presAssocID="{DE192CE5-A093-4832-A6EF-274EB8E2A5AE}" presName="tx1" presStyleLbl="revTx" presStyleIdx="0" presStyleCnt="5"/>
      <dgm:spPr/>
    </dgm:pt>
    <dgm:pt modelId="{F9E24E14-5041-4DD7-8F86-3DFDD4F4E8DE}" type="pres">
      <dgm:prSet presAssocID="{DE192CE5-A093-4832-A6EF-274EB8E2A5AE}" presName="vert1" presStyleCnt="0"/>
      <dgm:spPr/>
    </dgm:pt>
    <dgm:pt modelId="{172F33C4-91A7-4118-8FFC-B6105AF5B69A}" type="pres">
      <dgm:prSet presAssocID="{0A95D636-F743-424D-9A66-23CFE9CC3275}" presName="thickLine" presStyleLbl="alignNode1" presStyleIdx="1" presStyleCnt="5"/>
      <dgm:spPr/>
    </dgm:pt>
    <dgm:pt modelId="{EFECACA2-7BBD-4B59-B2D9-CE091FB70823}" type="pres">
      <dgm:prSet presAssocID="{0A95D636-F743-424D-9A66-23CFE9CC3275}" presName="horz1" presStyleCnt="0"/>
      <dgm:spPr/>
    </dgm:pt>
    <dgm:pt modelId="{6FC137EE-8A1F-4C4D-AB34-84B3EA5DCE9D}" type="pres">
      <dgm:prSet presAssocID="{0A95D636-F743-424D-9A66-23CFE9CC3275}" presName="tx1" presStyleLbl="revTx" presStyleIdx="1" presStyleCnt="5"/>
      <dgm:spPr/>
    </dgm:pt>
    <dgm:pt modelId="{03FD9193-DB09-463F-B824-9AB911855E7C}" type="pres">
      <dgm:prSet presAssocID="{0A95D636-F743-424D-9A66-23CFE9CC3275}" presName="vert1" presStyleCnt="0"/>
      <dgm:spPr/>
    </dgm:pt>
    <dgm:pt modelId="{4E4978A0-345C-4AFF-9A07-4FBE3E5385F3}" type="pres">
      <dgm:prSet presAssocID="{4020CEAE-91D0-4C44-A3A2-8E42A0A02C47}" presName="thickLine" presStyleLbl="alignNode1" presStyleIdx="2" presStyleCnt="5"/>
      <dgm:spPr/>
    </dgm:pt>
    <dgm:pt modelId="{7F29977C-B7B5-44F4-9A15-2AFBBBDCB874}" type="pres">
      <dgm:prSet presAssocID="{4020CEAE-91D0-4C44-A3A2-8E42A0A02C47}" presName="horz1" presStyleCnt="0"/>
      <dgm:spPr/>
    </dgm:pt>
    <dgm:pt modelId="{B20DD3C2-7B7B-4216-9B15-DA9D9C630C9F}" type="pres">
      <dgm:prSet presAssocID="{4020CEAE-91D0-4C44-A3A2-8E42A0A02C47}" presName="tx1" presStyleLbl="revTx" presStyleIdx="2" presStyleCnt="5"/>
      <dgm:spPr/>
    </dgm:pt>
    <dgm:pt modelId="{2AF68118-5265-43F2-90ED-86634CBA6F5C}" type="pres">
      <dgm:prSet presAssocID="{4020CEAE-91D0-4C44-A3A2-8E42A0A02C47}" presName="vert1" presStyleCnt="0"/>
      <dgm:spPr/>
    </dgm:pt>
    <dgm:pt modelId="{4877535E-0F91-4007-BB78-1FD4DA24E5AC}" type="pres">
      <dgm:prSet presAssocID="{4FC04287-3F3C-4E9F-BB91-6A7DD3A5D162}" presName="thickLine" presStyleLbl="alignNode1" presStyleIdx="3" presStyleCnt="5"/>
      <dgm:spPr/>
    </dgm:pt>
    <dgm:pt modelId="{9BF25342-8A11-4554-B543-649A27FE4BAB}" type="pres">
      <dgm:prSet presAssocID="{4FC04287-3F3C-4E9F-BB91-6A7DD3A5D162}" presName="horz1" presStyleCnt="0"/>
      <dgm:spPr/>
    </dgm:pt>
    <dgm:pt modelId="{6A77C8D6-4176-491E-B6FE-01FD1B9AFD52}" type="pres">
      <dgm:prSet presAssocID="{4FC04287-3F3C-4E9F-BB91-6A7DD3A5D162}" presName="tx1" presStyleLbl="revTx" presStyleIdx="3" presStyleCnt="5"/>
      <dgm:spPr/>
    </dgm:pt>
    <dgm:pt modelId="{A80B49E0-372F-4ED3-8BAC-595B1F3D974E}" type="pres">
      <dgm:prSet presAssocID="{4FC04287-3F3C-4E9F-BB91-6A7DD3A5D162}" presName="vert1" presStyleCnt="0"/>
      <dgm:spPr/>
    </dgm:pt>
    <dgm:pt modelId="{1E1949AD-462D-4DE9-A949-54A4386596E6}" type="pres">
      <dgm:prSet presAssocID="{173093F5-84A9-4CDA-8FBA-30D72FC2B207}" presName="thickLine" presStyleLbl="alignNode1" presStyleIdx="4" presStyleCnt="5"/>
      <dgm:spPr/>
    </dgm:pt>
    <dgm:pt modelId="{CA294DEC-7E5A-40C7-B3B1-A8AC76EF3F67}" type="pres">
      <dgm:prSet presAssocID="{173093F5-84A9-4CDA-8FBA-30D72FC2B207}" presName="horz1" presStyleCnt="0"/>
      <dgm:spPr/>
    </dgm:pt>
    <dgm:pt modelId="{103B2A41-E6EF-4FBC-A3CD-964B23B3452A}" type="pres">
      <dgm:prSet presAssocID="{173093F5-84A9-4CDA-8FBA-30D72FC2B207}" presName="tx1" presStyleLbl="revTx" presStyleIdx="4" presStyleCnt="5"/>
      <dgm:spPr/>
    </dgm:pt>
    <dgm:pt modelId="{7B1DD7B0-EB12-419B-BB35-50A7E0759AC2}" type="pres">
      <dgm:prSet presAssocID="{173093F5-84A9-4CDA-8FBA-30D72FC2B207}" presName="vert1" presStyleCnt="0"/>
      <dgm:spPr/>
    </dgm:pt>
  </dgm:ptLst>
  <dgm:cxnLst>
    <dgm:cxn modelId="{5516AC14-089C-40B5-B69D-20A8C8EE0532}" type="presOf" srcId="{173093F5-84A9-4CDA-8FBA-30D72FC2B207}" destId="{103B2A41-E6EF-4FBC-A3CD-964B23B3452A}" srcOrd="0" destOrd="0" presId="urn:microsoft.com/office/officeart/2008/layout/LinedList"/>
    <dgm:cxn modelId="{47E8851A-8BBB-43F1-A67C-8CDD8CE4A957}" srcId="{CB6C5DEE-71B8-4A77-8B59-68150FCAA07A}" destId="{4FC04287-3F3C-4E9F-BB91-6A7DD3A5D162}" srcOrd="3" destOrd="0" parTransId="{F896D80D-C0D3-4AF4-A2A3-6A54EADF163D}" sibTransId="{8AD8D712-75BE-4981-8929-CA7D27DE5B53}"/>
    <dgm:cxn modelId="{A6868669-1213-4BE0-A36B-DC4DFCF24307}" srcId="{CB6C5DEE-71B8-4A77-8B59-68150FCAA07A}" destId="{0A95D636-F743-424D-9A66-23CFE9CC3275}" srcOrd="1" destOrd="0" parTransId="{657FA73A-9652-44E9-9F16-5CB71D926074}" sibTransId="{F6510EBD-0417-4780-A073-FF7F9C0F9CF3}"/>
    <dgm:cxn modelId="{51C8E688-6C1C-4431-AF0A-9FEDC9726AEB}" type="presOf" srcId="{0A95D636-F743-424D-9A66-23CFE9CC3275}" destId="{6FC137EE-8A1F-4C4D-AB34-84B3EA5DCE9D}" srcOrd="0" destOrd="0" presId="urn:microsoft.com/office/officeart/2008/layout/LinedList"/>
    <dgm:cxn modelId="{0992FEB4-5B91-427D-B568-0EEDBA4A2EFE}" type="presOf" srcId="{CB6C5DEE-71B8-4A77-8B59-68150FCAA07A}" destId="{321D9800-9ED3-4514-93CC-49AD10893B24}" srcOrd="0" destOrd="0" presId="urn:microsoft.com/office/officeart/2008/layout/LinedList"/>
    <dgm:cxn modelId="{E7CD64B8-E459-441F-B4AF-1D96B609E3EA}" srcId="{CB6C5DEE-71B8-4A77-8B59-68150FCAA07A}" destId="{173093F5-84A9-4CDA-8FBA-30D72FC2B207}" srcOrd="4" destOrd="0" parTransId="{B263B81D-03F7-42C3-9738-691E5931187E}" sibTransId="{DA23F16D-C564-4211-A426-35B5992746DD}"/>
    <dgm:cxn modelId="{C73EE8BB-3786-4E3C-8D38-7F5F3DAF6108}" type="presOf" srcId="{4FC04287-3F3C-4E9F-BB91-6A7DD3A5D162}" destId="{6A77C8D6-4176-491E-B6FE-01FD1B9AFD52}" srcOrd="0" destOrd="0" presId="urn:microsoft.com/office/officeart/2008/layout/LinedList"/>
    <dgm:cxn modelId="{A2281BCD-268A-4482-8F2C-3D78174BE166}" srcId="{CB6C5DEE-71B8-4A77-8B59-68150FCAA07A}" destId="{4020CEAE-91D0-4C44-A3A2-8E42A0A02C47}" srcOrd="2" destOrd="0" parTransId="{5EB19797-0C8F-48C3-99DF-0C210D2688C7}" sibTransId="{118C7003-38AA-4AD1-8534-2B79A616DF76}"/>
    <dgm:cxn modelId="{9FEA95D1-D143-409C-A5CB-E6B7117C1722}" srcId="{CB6C5DEE-71B8-4A77-8B59-68150FCAA07A}" destId="{DE192CE5-A093-4832-A6EF-274EB8E2A5AE}" srcOrd="0" destOrd="0" parTransId="{CB584269-8E7E-494E-B2CE-5B478ECF8F45}" sibTransId="{0B974A7D-CE3E-406C-AF5C-6EC62078ABFB}"/>
    <dgm:cxn modelId="{309714E2-271C-4A5A-925E-3906861BF0D6}" type="presOf" srcId="{DE192CE5-A093-4832-A6EF-274EB8E2A5AE}" destId="{CC012715-8ED7-41E8-A899-886725987DF5}" srcOrd="0" destOrd="0" presId="urn:microsoft.com/office/officeart/2008/layout/LinedList"/>
    <dgm:cxn modelId="{7E6D52F5-FB22-4DC3-87CA-913DC6BF57E7}" type="presOf" srcId="{4020CEAE-91D0-4C44-A3A2-8E42A0A02C47}" destId="{B20DD3C2-7B7B-4216-9B15-DA9D9C630C9F}" srcOrd="0" destOrd="0" presId="urn:microsoft.com/office/officeart/2008/layout/LinedList"/>
    <dgm:cxn modelId="{1F43398E-179F-4FB4-9730-E7CB82DB6DE2}" type="presParOf" srcId="{321D9800-9ED3-4514-93CC-49AD10893B24}" destId="{30BA50AA-955C-4D31-8B6B-0F13EE3F6F35}" srcOrd="0" destOrd="0" presId="urn:microsoft.com/office/officeart/2008/layout/LinedList"/>
    <dgm:cxn modelId="{50E3E9EE-3031-4DD6-A7B6-45C80C6CC594}" type="presParOf" srcId="{321D9800-9ED3-4514-93CC-49AD10893B24}" destId="{D8985A37-FD06-4D6B-98E2-BCC931B3AF3A}" srcOrd="1" destOrd="0" presId="urn:microsoft.com/office/officeart/2008/layout/LinedList"/>
    <dgm:cxn modelId="{64B3EDD8-7CB6-46EE-8B47-6A1925A29F64}" type="presParOf" srcId="{D8985A37-FD06-4D6B-98E2-BCC931B3AF3A}" destId="{CC012715-8ED7-41E8-A899-886725987DF5}" srcOrd="0" destOrd="0" presId="urn:microsoft.com/office/officeart/2008/layout/LinedList"/>
    <dgm:cxn modelId="{16042E01-1B33-4470-94BF-51FA3A13D6E4}" type="presParOf" srcId="{D8985A37-FD06-4D6B-98E2-BCC931B3AF3A}" destId="{F9E24E14-5041-4DD7-8F86-3DFDD4F4E8DE}" srcOrd="1" destOrd="0" presId="urn:microsoft.com/office/officeart/2008/layout/LinedList"/>
    <dgm:cxn modelId="{BCA992B0-AEB6-4B2E-A42C-205BB3C1F70D}" type="presParOf" srcId="{321D9800-9ED3-4514-93CC-49AD10893B24}" destId="{172F33C4-91A7-4118-8FFC-B6105AF5B69A}" srcOrd="2" destOrd="0" presId="urn:microsoft.com/office/officeart/2008/layout/LinedList"/>
    <dgm:cxn modelId="{3E4C7FBF-B7FA-4CAC-9E38-9735891EEDE6}" type="presParOf" srcId="{321D9800-9ED3-4514-93CC-49AD10893B24}" destId="{EFECACA2-7BBD-4B59-B2D9-CE091FB70823}" srcOrd="3" destOrd="0" presId="urn:microsoft.com/office/officeart/2008/layout/LinedList"/>
    <dgm:cxn modelId="{5FBBDEA5-DB3E-4774-9403-070A4739B314}" type="presParOf" srcId="{EFECACA2-7BBD-4B59-B2D9-CE091FB70823}" destId="{6FC137EE-8A1F-4C4D-AB34-84B3EA5DCE9D}" srcOrd="0" destOrd="0" presId="urn:microsoft.com/office/officeart/2008/layout/LinedList"/>
    <dgm:cxn modelId="{209B5C71-1985-4776-8BCA-30E0B8E8A24F}" type="presParOf" srcId="{EFECACA2-7BBD-4B59-B2D9-CE091FB70823}" destId="{03FD9193-DB09-463F-B824-9AB911855E7C}" srcOrd="1" destOrd="0" presId="urn:microsoft.com/office/officeart/2008/layout/LinedList"/>
    <dgm:cxn modelId="{6A261CAB-ACAF-48FF-AAB0-2BE2DED93554}" type="presParOf" srcId="{321D9800-9ED3-4514-93CC-49AD10893B24}" destId="{4E4978A0-345C-4AFF-9A07-4FBE3E5385F3}" srcOrd="4" destOrd="0" presId="urn:microsoft.com/office/officeart/2008/layout/LinedList"/>
    <dgm:cxn modelId="{08200D2D-7AE9-499E-A018-AC5D3C79CE16}" type="presParOf" srcId="{321D9800-9ED3-4514-93CC-49AD10893B24}" destId="{7F29977C-B7B5-44F4-9A15-2AFBBBDCB874}" srcOrd="5" destOrd="0" presId="urn:microsoft.com/office/officeart/2008/layout/LinedList"/>
    <dgm:cxn modelId="{AAFB51DC-B898-4F62-8F54-270410123D58}" type="presParOf" srcId="{7F29977C-B7B5-44F4-9A15-2AFBBBDCB874}" destId="{B20DD3C2-7B7B-4216-9B15-DA9D9C630C9F}" srcOrd="0" destOrd="0" presId="urn:microsoft.com/office/officeart/2008/layout/LinedList"/>
    <dgm:cxn modelId="{7E28AD77-F782-41D9-968D-1C6D1E2D10BF}" type="presParOf" srcId="{7F29977C-B7B5-44F4-9A15-2AFBBBDCB874}" destId="{2AF68118-5265-43F2-90ED-86634CBA6F5C}" srcOrd="1" destOrd="0" presId="urn:microsoft.com/office/officeart/2008/layout/LinedList"/>
    <dgm:cxn modelId="{C145742D-BB6C-4C91-B8F8-541809B31FC6}" type="presParOf" srcId="{321D9800-9ED3-4514-93CC-49AD10893B24}" destId="{4877535E-0F91-4007-BB78-1FD4DA24E5AC}" srcOrd="6" destOrd="0" presId="urn:microsoft.com/office/officeart/2008/layout/LinedList"/>
    <dgm:cxn modelId="{F6587115-0EA4-4588-B64D-46F3E37887F3}" type="presParOf" srcId="{321D9800-9ED3-4514-93CC-49AD10893B24}" destId="{9BF25342-8A11-4554-B543-649A27FE4BAB}" srcOrd="7" destOrd="0" presId="urn:microsoft.com/office/officeart/2008/layout/LinedList"/>
    <dgm:cxn modelId="{10BCD7E4-91D3-4296-8A42-33567076D8A8}" type="presParOf" srcId="{9BF25342-8A11-4554-B543-649A27FE4BAB}" destId="{6A77C8D6-4176-491E-B6FE-01FD1B9AFD52}" srcOrd="0" destOrd="0" presId="urn:microsoft.com/office/officeart/2008/layout/LinedList"/>
    <dgm:cxn modelId="{A5F3DBDD-9B65-4E29-997C-7E0BD17668DD}" type="presParOf" srcId="{9BF25342-8A11-4554-B543-649A27FE4BAB}" destId="{A80B49E0-372F-4ED3-8BAC-595B1F3D974E}" srcOrd="1" destOrd="0" presId="urn:microsoft.com/office/officeart/2008/layout/LinedList"/>
    <dgm:cxn modelId="{3BE63C87-0A9B-4E6A-9219-F37D1C8FE1A8}" type="presParOf" srcId="{321D9800-9ED3-4514-93CC-49AD10893B24}" destId="{1E1949AD-462D-4DE9-A949-54A4386596E6}" srcOrd="8" destOrd="0" presId="urn:microsoft.com/office/officeart/2008/layout/LinedList"/>
    <dgm:cxn modelId="{2003DC8D-86E9-4C0B-A5C0-2E1A6EE3536A}" type="presParOf" srcId="{321D9800-9ED3-4514-93CC-49AD10893B24}" destId="{CA294DEC-7E5A-40C7-B3B1-A8AC76EF3F67}" srcOrd="9" destOrd="0" presId="urn:microsoft.com/office/officeart/2008/layout/LinedList"/>
    <dgm:cxn modelId="{A6DEC360-7A5B-40E6-B920-A17C3FCF8E44}" type="presParOf" srcId="{CA294DEC-7E5A-40C7-B3B1-A8AC76EF3F67}" destId="{103B2A41-E6EF-4FBC-A3CD-964B23B3452A}" srcOrd="0" destOrd="0" presId="urn:microsoft.com/office/officeart/2008/layout/LinedList"/>
    <dgm:cxn modelId="{FDD3B4E5-9B4A-400D-ADC8-A4093ADD9920}" type="presParOf" srcId="{CA294DEC-7E5A-40C7-B3B1-A8AC76EF3F67}" destId="{7B1DD7B0-EB12-419B-BB35-50A7E0759A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C5DEE-71B8-4A77-8B59-68150FCAA07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192CE5-A093-4832-A6EF-274EB8E2A5AE}">
      <dgm:prSet custT="1"/>
      <dgm:spPr/>
      <dgm:t>
        <a:bodyPr/>
        <a:lstStyle/>
        <a:p>
          <a:r>
            <a:rPr lang="cs-CZ" sz="3200" i="1" dirty="0"/>
            <a:t>John </a:t>
          </a:r>
          <a:r>
            <a:rPr lang="cs-CZ" sz="3200" i="1" dirty="0" err="1"/>
            <a:t>Ross</a:t>
          </a:r>
          <a:r>
            <a:rPr lang="cs-CZ" sz="3200" i="1" dirty="0"/>
            <a:t> </a:t>
          </a:r>
          <a:r>
            <a:rPr lang="cs-CZ" sz="3200" i="1" dirty="0" err="1"/>
            <a:t>was</a:t>
          </a:r>
          <a:r>
            <a:rPr lang="cs-CZ" sz="3200" i="1" dirty="0"/>
            <a:t> a film </a:t>
          </a:r>
          <a:r>
            <a:rPr lang="cs-CZ" sz="3200" i="1" dirty="0" err="1"/>
            <a:t>star</a:t>
          </a:r>
          <a:r>
            <a:rPr lang="cs-CZ" sz="3200" i="1" dirty="0"/>
            <a:t>.</a:t>
          </a:r>
          <a:endParaRPr lang="en-US" sz="3200" dirty="0"/>
        </a:p>
      </dgm:t>
    </dgm:pt>
    <dgm:pt modelId="{CB584269-8E7E-494E-B2CE-5B478ECF8F45}" type="parTrans" cxnId="{9FEA95D1-D143-409C-A5CB-E6B7117C1722}">
      <dgm:prSet/>
      <dgm:spPr/>
      <dgm:t>
        <a:bodyPr/>
        <a:lstStyle/>
        <a:p>
          <a:endParaRPr lang="en-US" sz="3200"/>
        </a:p>
      </dgm:t>
    </dgm:pt>
    <dgm:pt modelId="{0B974A7D-CE3E-406C-AF5C-6EC62078ABFB}" type="sibTrans" cxnId="{9FEA95D1-D143-409C-A5CB-E6B7117C1722}">
      <dgm:prSet/>
      <dgm:spPr/>
      <dgm:t>
        <a:bodyPr/>
        <a:lstStyle/>
        <a:p>
          <a:endParaRPr lang="en-US" sz="3200"/>
        </a:p>
      </dgm:t>
    </dgm:pt>
    <dgm:pt modelId="{0A95D636-F743-424D-9A66-23CFE9CC3275}">
      <dgm:prSet custT="1"/>
      <dgm:spPr/>
      <dgm:t>
        <a:bodyPr/>
        <a:lstStyle/>
        <a:p>
          <a:r>
            <a:rPr lang="cs-CZ" sz="3200" i="1" dirty="0"/>
            <a:t>He </a:t>
          </a:r>
          <a:r>
            <a:rPr lang="cs-CZ" sz="3200" i="1" dirty="0" err="1"/>
            <a:t>died</a:t>
          </a:r>
          <a:r>
            <a:rPr lang="cs-CZ" sz="3200" i="1" dirty="0"/>
            <a:t> </a:t>
          </a:r>
          <a:r>
            <a:rPr lang="cs-CZ" sz="3200" i="1" dirty="0" err="1"/>
            <a:t>at</a:t>
          </a:r>
          <a:r>
            <a:rPr lang="cs-CZ" sz="3200" i="1" dirty="0"/>
            <a:t> 2:10 </a:t>
          </a:r>
          <a:r>
            <a:rPr lang="cs-CZ" sz="3200" i="1" dirty="0" err="1"/>
            <a:t>p.m</a:t>
          </a:r>
          <a:r>
            <a:rPr lang="cs-CZ" sz="3200" i="1" dirty="0"/>
            <a:t>.</a:t>
          </a:r>
          <a:endParaRPr lang="en-US" sz="3200" dirty="0"/>
        </a:p>
      </dgm:t>
    </dgm:pt>
    <dgm:pt modelId="{657FA73A-9652-44E9-9F16-5CB71D926074}" type="parTrans" cxnId="{A6868669-1213-4BE0-A36B-DC4DFCF24307}">
      <dgm:prSet/>
      <dgm:spPr/>
      <dgm:t>
        <a:bodyPr/>
        <a:lstStyle/>
        <a:p>
          <a:endParaRPr lang="en-US" sz="3200"/>
        </a:p>
      </dgm:t>
    </dgm:pt>
    <dgm:pt modelId="{F6510EBD-0417-4780-A073-FF7F9C0F9CF3}" type="sibTrans" cxnId="{A6868669-1213-4BE0-A36B-DC4DFCF24307}">
      <dgm:prSet/>
      <dgm:spPr/>
      <dgm:t>
        <a:bodyPr/>
        <a:lstStyle/>
        <a:p>
          <a:endParaRPr lang="en-US" sz="3200"/>
        </a:p>
      </dgm:t>
    </dgm:pt>
    <dgm:pt modelId="{4020CEAE-91D0-4C44-A3A2-8E42A0A02C47}">
      <dgm:prSet custT="1"/>
      <dgm:spPr/>
      <dgm:t>
        <a:bodyPr/>
        <a:lstStyle/>
        <a:p>
          <a:r>
            <a:rPr lang="cs-CZ" sz="3200" i="1" dirty="0"/>
            <a:t>He </a:t>
          </a:r>
          <a:r>
            <a:rPr lang="cs-CZ" sz="3200" i="1" dirty="0" err="1"/>
            <a:t>was</a:t>
          </a:r>
          <a:r>
            <a:rPr lang="cs-CZ" sz="3200" i="1" dirty="0"/>
            <a:t> in </a:t>
          </a:r>
          <a:r>
            <a:rPr lang="cs-CZ" sz="3200" i="1" dirty="0" err="1"/>
            <a:t>the</a:t>
          </a:r>
          <a:r>
            <a:rPr lang="cs-CZ" sz="3200" i="1" dirty="0"/>
            <a:t> </a:t>
          </a:r>
          <a:r>
            <a:rPr lang="cs-CZ" sz="3200" i="1" dirty="0" err="1"/>
            <a:t>library</a:t>
          </a:r>
          <a:r>
            <a:rPr lang="cs-CZ" sz="3200" i="1" dirty="0"/>
            <a:t>.</a:t>
          </a:r>
          <a:endParaRPr lang="en-US" sz="3200" dirty="0"/>
        </a:p>
      </dgm:t>
    </dgm:pt>
    <dgm:pt modelId="{5EB19797-0C8F-48C3-99DF-0C210D2688C7}" type="parTrans" cxnId="{A2281BCD-268A-4482-8F2C-3D78174BE166}">
      <dgm:prSet/>
      <dgm:spPr/>
      <dgm:t>
        <a:bodyPr/>
        <a:lstStyle/>
        <a:p>
          <a:endParaRPr lang="en-US" sz="3200"/>
        </a:p>
      </dgm:t>
    </dgm:pt>
    <dgm:pt modelId="{118C7003-38AA-4AD1-8534-2B79A616DF76}" type="sibTrans" cxnId="{A2281BCD-268A-4482-8F2C-3D78174BE166}">
      <dgm:prSet/>
      <dgm:spPr/>
      <dgm:t>
        <a:bodyPr/>
        <a:lstStyle/>
        <a:p>
          <a:endParaRPr lang="en-US" sz="3200"/>
        </a:p>
      </dgm:t>
    </dgm:pt>
    <dgm:pt modelId="{4FC04287-3F3C-4E9F-BB91-6A7DD3A5D162}">
      <dgm:prSet custT="1"/>
      <dgm:spPr/>
      <dgm:t>
        <a:bodyPr/>
        <a:lstStyle/>
        <a:p>
          <a:r>
            <a:rPr lang="cs-CZ" sz="3200" i="1" dirty="0" err="1"/>
            <a:t>There</a:t>
          </a:r>
          <a:r>
            <a:rPr lang="cs-CZ" sz="3200" i="1" dirty="0"/>
            <a:t> </a:t>
          </a:r>
          <a:r>
            <a:rPr lang="cs-CZ" sz="3200" i="1" dirty="0" err="1"/>
            <a:t>were</a:t>
          </a:r>
          <a:r>
            <a:rPr lang="cs-CZ" sz="3200" i="1" dirty="0"/>
            <a:t> 4 </a:t>
          </a:r>
          <a:r>
            <a:rPr lang="cs-CZ" sz="3200" i="1" dirty="0" err="1"/>
            <a:t>other</a:t>
          </a:r>
          <a:r>
            <a:rPr lang="cs-CZ" sz="3200" i="1" dirty="0"/>
            <a:t> </a:t>
          </a:r>
          <a:r>
            <a:rPr lang="cs-CZ" sz="3200" i="1" dirty="0" err="1"/>
            <a:t>people</a:t>
          </a:r>
          <a:r>
            <a:rPr lang="cs-CZ" sz="3200" i="1" dirty="0"/>
            <a:t>. </a:t>
          </a:r>
          <a:br>
            <a:rPr lang="cs-CZ" sz="3200" i="1" dirty="0"/>
          </a:br>
          <a:r>
            <a:rPr lang="cs-CZ" sz="2000" i="1" dirty="0"/>
            <a:t>Wilson, </a:t>
          </a:r>
          <a:r>
            <a:rPr lang="cs-CZ" sz="2000" i="1" dirty="0" err="1"/>
            <a:t>the</a:t>
          </a:r>
          <a:r>
            <a:rPr lang="cs-CZ" sz="2000" i="1" dirty="0"/>
            <a:t> </a:t>
          </a:r>
          <a:r>
            <a:rPr lang="cs-CZ" sz="2000" i="1" dirty="0" err="1"/>
            <a:t>butler</a:t>
          </a:r>
          <a:r>
            <a:rPr lang="cs-CZ" sz="2000" i="1" dirty="0"/>
            <a:t>; </a:t>
          </a:r>
          <a:r>
            <a:rPr lang="cs-CZ" sz="2000" i="1" dirty="0" err="1"/>
            <a:t>Mrs</a:t>
          </a:r>
          <a:r>
            <a:rPr lang="cs-CZ" sz="2000" i="1" dirty="0"/>
            <a:t> </a:t>
          </a:r>
          <a:r>
            <a:rPr lang="cs-CZ" sz="2000" i="1" dirty="0" err="1"/>
            <a:t>Clare</a:t>
          </a:r>
          <a:r>
            <a:rPr lang="cs-CZ" sz="2000" i="1" dirty="0"/>
            <a:t>, </a:t>
          </a:r>
          <a:r>
            <a:rPr lang="cs-CZ" sz="2000" i="1" dirty="0" err="1"/>
            <a:t>the</a:t>
          </a:r>
          <a:r>
            <a:rPr lang="cs-CZ" sz="2000" i="1" dirty="0"/>
            <a:t> </a:t>
          </a:r>
          <a:r>
            <a:rPr lang="cs-CZ" sz="2000" i="1" dirty="0" err="1"/>
            <a:t>cook</a:t>
          </a:r>
          <a:r>
            <a:rPr lang="cs-CZ" sz="2000" i="1" dirty="0"/>
            <a:t>, Adams, </a:t>
          </a:r>
          <a:r>
            <a:rPr lang="cs-CZ" sz="2000" i="1" dirty="0" err="1"/>
            <a:t>the</a:t>
          </a:r>
          <a:r>
            <a:rPr lang="cs-CZ" sz="2000" i="1" dirty="0"/>
            <a:t> </a:t>
          </a:r>
          <a:r>
            <a:rPr lang="cs-CZ" sz="2000" i="1" dirty="0" err="1"/>
            <a:t>chauffeeur</a:t>
          </a:r>
          <a:r>
            <a:rPr lang="cs-CZ" sz="2000" i="1" dirty="0"/>
            <a:t>; Donna, </a:t>
          </a:r>
          <a:r>
            <a:rPr lang="cs-CZ" sz="2000" i="1" dirty="0" err="1"/>
            <a:t>John‘s</a:t>
          </a:r>
          <a:r>
            <a:rPr lang="cs-CZ" sz="2000" i="1" dirty="0"/>
            <a:t> </a:t>
          </a:r>
          <a:r>
            <a:rPr lang="cs-CZ" sz="2000" i="1" dirty="0" err="1"/>
            <a:t>stepdaughter</a:t>
          </a:r>
          <a:endParaRPr lang="en-US" sz="3200" dirty="0"/>
        </a:p>
      </dgm:t>
    </dgm:pt>
    <dgm:pt modelId="{F896D80D-C0D3-4AF4-A2A3-6A54EADF163D}" type="parTrans" cxnId="{47E8851A-8BBB-43F1-A67C-8CDD8CE4A957}">
      <dgm:prSet/>
      <dgm:spPr/>
      <dgm:t>
        <a:bodyPr/>
        <a:lstStyle/>
        <a:p>
          <a:endParaRPr lang="en-US" sz="3200"/>
        </a:p>
      </dgm:t>
    </dgm:pt>
    <dgm:pt modelId="{8AD8D712-75BE-4981-8929-CA7D27DE5B53}" type="sibTrans" cxnId="{47E8851A-8BBB-43F1-A67C-8CDD8CE4A957}">
      <dgm:prSet/>
      <dgm:spPr/>
      <dgm:t>
        <a:bodyPr/>
        <a:lstStyle/>
        <a:p>
          <a:endParaRPr lang="en-US" sz="3200"/>
        </a:p>
      </dgm:t>
    </dgm:pt>
    <dgm:pt modelId="{173093F5-84A9-4CDA-8FBA-30D72FC2B207}">
      <dgm:prSet custT="1"/>
      <dgm:spPr/>
      <dgm:t>
        <a:bodyPr/>
        <a:lstStyle/>
        <a:p>
          <a:r>
            <a:rPr lang="cs-CZ" sz="2400" i="1" dirty="0"/>
            <a:t>Wilson </a:t>
          </a:r>
          <a:r>
            <a:rPr lang="cs-CZ" sz="2400" i="1" dirty="0" err="1"/>
            <a:t>was</a:t>
          </a:r>
          <a:r>
            <a:rPr lang="cs-CZ" sz="2400" i="1" dirty="0"/>
            <a:t> </a:t>
          </a:r>
          <a:r>
            <a:rPr lang="cs-CZ" sz="2400" i="1" dirty="0" err="1"/>
            <a:t>setting</a:t>
          </a:r>
          <a:r>
            <a:rPr lang="cs-CZ" sz="2400" i="1" dirty="0"/>
            <a:t> </a:t>
          </a:r>
          <a:r>
            <a:rPr lang="cs-CZ" sz="2400" i="1" dirty="0" err="1"/>
            <a:t>the</a:t>
          </a:r>
          <a:r>
            <a:rPr lang="cs-CZ" sz="2400" i="1" dirty="0"/>
            <a:t> table in </a:t>
          </a:r>
          <a:r>
            <a:rPr lang="cs-CZ" sz="2400" i="1" dirty="0" err="1"/>
            <a:t>the</a:t>
          </a:r>
          <a:r>
            <a:rPr lang="cs-CZ" sz="2400" i="1" dirty="0"/>
            <a:t> </a:t>
          </a:r>
          <a:r>
            <a:rPr lang="cs-CZ" sz="2400" i="1" dirty="0" err="1"/>
            <a:t>dining</a:t>
          </a:r>
          <a:r>
            <a:rPr lang="cs-CZ" sz="2400" i="1" dirty="0"/>
            <a:t> </a:t>
          </a:r>
          <a:r>
            <a:rPr lang="cs-CZ" sz="2400" i="1" dirty="0" err="1"/>
            <a:t>room</a:t>
          </a:r>
          <a:r>
            <a:rPr lang="cs-CZ" sz="2400" i="1" dirty="0"/>
            <a:t>.</a:t>
          </a:r>
          <a:br>
            <a:rPr lang="cs-CZ" sz="2400" i="1" dirty="0"/>
          </a:br>
          <a:r>
            <a:rPr lang="cs-CZ" sz="2400" i="1" dirty="0" err="1"/>
            <a:t>Mrs</a:t>
          </a:r>
          <a:r>
            <a:rPr lang="cs-CZ" sz="2400" i="1" dirty="0"/>
            <a:t> </a:t>
          </a:r>
          <a:r>
            <a:rPr lang="cs-CZ" sz="2400" i="1" dirty="0" err="1"/>
            <a:t>Clare</a:t>
          </a:r>
          <a:r>
            <a:rPr lang="cs-CZ" sz="2400" i="1" dirty="0"/>
            <a:t> </a:t>
          </a:r>
          <a:r>
            <a:rPr lang="cs-CZ" sz="2400" i="1" dirty="0" err="1"/>
            <a:t>was</a:t>
          </a:r>
          <a:r>
            <a:rPr lang="cs-CZ" sz="2400" i="1" dirty="0"/>
            <a:t> peeling </a:t>
          </a:r>
          <a:r>
            <a:rPr lang="cs-CZ" sz="2400" i="1" dirty="0" err="1"/>
            <a:t>potatoes</a:t>
          </a:r>
          <a:r>
            <a:rPr lang="cs-CZ" sz="2400" i="1" dirty="0"/>
            <a:t> in </a:t>
          </a:r>
          <a:r>
            <a:rPr lang="cs-CZ" sz="2400" i="1" dirty="0" err="1"/>
            <a:t>the</a:t>
          </a:r>
          <a:r>
            <a:rPr lang="cs-CZ" sz="2400" i="1" dirty="0"/>
            <a:t> </a:t>
          </a:r>
          <a:r>
            <a:rPr lang="cs-CZ" sz="2400" i="1" dirty="0" err="1"/>
            <a:t>kitchen</a:t>
          </a:r>
          <a:r>
            <a:rPr lang="cs-CZ" sz="2400" i="1" dirty="0"/>
            <a:t>.</a:t>
          </a:r>
          <a:br>
            <a:rPr lang="cs-CZ" sz="2400" i="1" dirty="0"/>
          </a:br>
          <a:r>
            <a:rPr lang="cs-CZ" sz="2400" i="1" dirty="0"/>
            <a:t>Adams </a:t>
          </a:r>
          <a:r>
            <a:rPr lang="cs-CZ" sz="2400" i="1" dirty="0" err="1"/>
            <a:t>was</a:t>
          </a:r>
          <a:r>
            <a:rPr lang="cs-CZ" sz="2400" i="1" dirty="0"/>
            <a:t> </a:t>
          </a:r>
          <a:r>
            <a:rPr lang="cs-CZ" sz="2400" i="1" dirty="0" err="1"/>
            <a:t>repairing</a:t>
          </a:r>
          <a:r>
            <a:rPr lang="cs-CZ" sz="2400" i="1" dirty="0"/>
            <a:t> </a:t>
          </a:r>
          <a:r>
            <a:rPr lang="cs-CZ" sz="2400" i="1" dirty="0" err="1"/>
            <a:t>the</a:t>
          </a:r>
          <a:r>
            <a:rPr lang="cs-CZ" sz="2400" i="1" dirty="0"/>
            <a:t> car </a:t>
          </a:r>
          <a:r>
            <a:rPr lang="cs-CZ" sz="2400" i="1" dirty="0" err="1"/>
            <a:t>outside</a:t>
          </a:r>
          <a:r>
            <a:rPr lang="cs-CZ" sz="2400" i="1" dirty="0"/>
            <a:t>.</a:t>
          </a:r>
          <a:br>
            <a:rPr lang="cs-CZ" sz="2400" i="1" dirty="0"/>
          </a:br>
          <a:r>
            <a:rPr lang="cs-CZ" sz="2400" i="1" dirty="0"/>
            <a:t>Donna </a:t>
          </a:r>
          <a:r>
            <a:rPr lang="cs-CZ" sz="2400" i="1" dirty="0" err="1"/>
            <a:t>was</a:t>
          </a:r>
          <a:r>
            <a:rPr lang="cs-CZ" sz="2400" i="1" dirty="0"/>
            <a:t> </a:t>
          </a:r>
          <a:r>
            <a:rPr lang="cs-CZ" sz="2400" i="1" dirty="0" err="1"/>
            <a:t>watching</a:t>
          </a:r>
          <a:r>
            <a:rPr lang="cs-CZ" sz="2400" i="1" dirty="0"/>
            <a:t> </a:t>
          </a:r>
          <a:r>
            <a:rPr lang="cs-CZ" sz="2400" i="1" dirty="0" err="1"/>
            <a:t>television</a:t>
          </a:r>
          <a:r>
            <a:rPr lang="cs-CZ" sz="2400" i="1" dirty="0"/>
            <a:t> in </a:t>
          </a:r>
          <a:r>
            <a:rPr lang="cs-CZ" sz="2400" i="1" dirty="0" err="1"/>
            <a:t>the</a:t>
          </a:r>
          <a:r>
            <a:rPr lang="cs-CZ" sz="2400" i="1" dirty="0"/>
            <a:t> </a:t>
          </a:r>
          <a:r>
            <a:rPr lang="cs-CZ" sz="2400" i="1" dirty="0" err="1"/>
            <a:t>living</a:t>
          </a:r>
          <a:r>
            <a:rPr lang="cs-CZ" sz="2400" i="1" dirty="0"/>
            <a:t> </a:t>
          </a:r>
          <a:r>
            <a:rPr lang="cs-CZ" sz="2400" i="1" dirty="0" err="1"/>
            <a:t>room</a:t>
          </a:r>
          <a:r>
            <a:rPr lang="cs-CZ" sz="2400" i="1" dirty="0"/>
            <a:t>.</a:t>
          </a:r>
          <a:endParaRPr lang="en-US" sz="2400" dirty="0"/>
        </a:p>
      </dgm:t>
    </dgm:pt>
    <dgm:pt modelId="{B263B81D-03F7-42C3-9738-691E5931187E}" type="parTrans" cxnId="{E7CD64B8-E459-441F-B4AF-1D96B609E3EA}">
      <dgm:prSet/>
      <dgm:spPr/>
      <dgm:t>
        <a:bodyPr/>
        <a:lstStyle/>
        <a:p>
          <a:endParaRPr lang="en-US" sz="3200"/>
        </a:p>
      </dgm:t>
    </dgm:pt>
    <dgm:pt modelId="{DA23F16D-C564-4211-A426-35B5992746DD}" type="sibTrans" cxnId="{E7CD64B8-E459-441F-B4AF-1D96B609E3EA}">
      <dgm:prSet/>
      <dgm:spPr/>
      <dgm:t>
        <a:bodyPr/>
        <a:lstStyle/>
        <a:p>
          <a:endParaRPr lang="en-US" sz="3200"/>
        </a:p>
      </dgm:t>
    </dgm:pt>
    <dgm:pt modelId="{321D9800-9ED3-4514-93CC-49AD10893B24}" type="pres">
      <dgm:prSet presAssocID="{CB6C5DEE-71B8-4A77-8B59-68150FCAA07A}" presName="vert0" presStyleCnt="0">
        <dgm:presLayoutVars>
          <dgm:dir/>
          <dgm:animOne val="branch"/>
          <dgm:animLvl val="lvl"/>
        </dgm:presLayoutVars>
      </dgm:prSet>
      <dgm:spPr/>
    </dgm:pt>
    <dgm:pt modelId="{30BA50AA-955C-4D31-8B6B-0F13EE3F6F35}" type="pres">
      <dgm:prSet presAssocID="{DE192CE5-A093-4832-A6EF-274EB8E2A5AE}" presName="thickLine" presStyleLbl="alignNode1" presStyleIdx="0" presStyleCnt="5"/>
      <dgm:spPr/>
    </dgm:pt>
    <dgm:pt modelId="{D8985A37-FD06-4D6B-98E2-BCC931B3AF3A}" type="pres">
      <dgm:prSet presAssocID="{DE192CE5-A093-4832-A6EF-274EB8E2A5AE}" presName="horz1" presStyleCnt="0"/>
      <dgm:spPr/>
    </dgm:pt>
    <dgm:pt modelId="{CC012715-8ED7-41E8-A899-886725987DF5}" type="pres">
      <dgm:prSet presAssocID="{DE192CE5-A093-4832-A6EF-274EB8E2A5AE}" presName="tx1" presStyleLbl="revTx" presStyleIdx="0" presStyleCnt="5"/>
      <dgm:spPr/>
    </dgm:pt>
    <dgm:pt modelId="{F9E24E14-5041-4DD7-8F86-3DFDD4F4E8DE}" type="pres">
      <dgm:prSet presAssocID="{DE192CE5-A093-4832-A6EF-274EB8E2A5AE}" presName="vert1" presStyleCnt="0"/>
      <dgm:spPr/>
    </dgm:pt>
    <dgm:pt modelId="{172F33C4-91A7-4118-8FFC-B6105AF5B69A}" type="pres">
      <dgm:prSet presAssocID="{0A95D636-F743-424D-9A66-23CFE9CC3275}" presName="thickLine" presStyleLbl="alignNode1" presStyleIdx="1" presStyleCnt="5"/>
      <dgm:spPr/>
    </dgm:pt>
    <dgm:pt modelId="{EFECACA2-7BBD-4B59-B2D9-CE091FB70823}" type="pres">
      <dgm:prSet presAssocID="{0A95D636-F743-424D-9A66-23CFE9CC3275}" presName="horz1" presStyleCnt="0"/>
      <dgm:spPr/>
    </dgm:pt>
    <dgm:pt modelId="{6FC137EE-8A1F-4C4D-AB34-84B3EA5DCE9D}" type="pres">
      <dgm:prSet presAssocID="{0A95D636-F743-424D-9A66-23CFE9CC3275}" presName="tx1" presStyleLbl="revTx" presStyleIdx="1" presStyleCnt="5"/>
      <dgm:spPr/>
    </dgm:pt>
    <dgm:pt modelId="{03FD9193-DB09-463F-B824-9AB911855E7C}" type="pres">
      <dgm:prSet presAssocID="{0A95D636-F743-424D-9A66-23CFE9CC3275}" presName="vert1" presStyleCnt="0"/>
      <dgm:spPr/>
    </dgm:pt>
    <dgm:pt modelId="{4E4978A0-345C-4AFF-9A07-4FBE3E5385F3}" type="pres">
      <dgm:prSet presAssocID="{4020CEAE-91D0-4C44-A3A2-8E42A0A02C47}" presName="thickLine" presStyleLbl="alignNode1" presStyleIdx="2" presStyleCnt="5"/>
      <dgm:spPr/>
    </dgm:pt>
    <dgm:pt modelId="{7F29977C-B7B5-44F4-9A15-2AFBBBDCB874}" type="pres">
      <dgm:prSet presAssocID="{4020CEAE-91D0-4C44-A3A2-8E42A0A02C47}" presName="horz1" presStyleCnt="0"/>
      <dgm:spPr/>
    </dgm:pt>
    <dgm:pt modelId="{B20DD3C2-7B7B-4216-9B15-DA9D9C630C9F}" type="pres">
      <dgm:prSet presAssocID="{4020CEAE-91D0-4C44-A3A2-8E42A0A02C47}" presName="tx1" presStyleLbl="revTx" presStyleIdx="2" presStyleCnt="5"/>
      <dgm:spPr/>
    </dgm:pt>
    <dgm:pt modelId="{2AF68118-5265-43F2-90ED-86634CBA6F5C}" type="pres">
      <dgm:prSet presAssocID="{4020CEAE-91D0-4C44-A3A2-8E42A0A02C47}" presName="vert1" presStyleCnt="0"/>
      <dgm:spPr/>
    </dgm:pt>
    <dgm:pt modelId="{4877535E-0F91-4007-BB78-1FD4DA24E5AC}" type="pres">
      <dgm:prSet presAssocID="{4FC04287-3F3C-4E9F-BB91-6A7DD3A5D162}" presName="thickLine" presStyleLbl="alignNode1" presStyleIdx="3" presStyleCnt="5"/>
      <dgm:spPr/>
    </dgm:pt>
    <dgm:pt modelId="{9BF25342-8A11-4554-B543-649A27FE4BAB}" type="pres">
      <dgm:prSet presAssocID="{4FC04287-3F3C-4E9F-BB91-6A7DD3A5D162}" presName="horz1" presStyleCnt="0"/>
      <dgm:spPr/>
    </dgm:pt>
    <dgm:pt modelId="{6A77C8D6-4176-491E-B6FE-01FD1B9AFD52}" type="pres">
      <dgm:prSet presAssocID="{4FC04287-3F3C-4E9F-BB91-6A7DD3A5D162}" presName="tx1" presStyleLbl="revTx" presStyleIdx="3" presStyleCnt="5"/>
      <dgm:spPr/>
    </dgm:pt>
    <dgm:pt modelId="{A80B49E0-372F-4ED3-8BAC-595B1F3D974E}" type="pres">
      <dgm:prSet presAssocID="{4FC04287-3F3C-4E9F-BB91-6A7DD3A5D162}" presName="vert1" presStyleCnt="0"/>
      <dgm:spPr/>
    </dgm:pt>
    <dgm:pt modelId="{1E1949AD-462D-4DE9-A949-54A4386596E6}" type="pres">
      <dgm:prSet presAssocID="{173093F5-84A9-4CDA-8FBA-30D72FC2B207}" presName="thickLine" presStyleLbl="alignNode1" presStyleIdx="4" presStyleCnt="5"/>
      <dgm:spPr/>
    </dgm:pt>
    <dgm:pt modelId="{CA294DEC-7E5A-40C7-B3B1-A8AC76EF3F67}" type="pres">
      <dgm:prSet presAssocID="{173093F5-84A9-4CDA-8FBA-30D72FC2B207}" presName="horz1" presStyleCnt="0"/>
      <dgm:spPr/>
    </dgm:pt>
    <dgm:pt modelId="{103B2A41-E6EF-4FBC-A3CD-964B23B3452A}" type="pres">
      <dgm:prSet presAssocID="{173093F5-84A9-4CDA-8FBA-30D72FC2B207}" presName="tx1" presStyleLbl="revTx" presStyleIdx="4" presStyleCnt="5" custScaleY="121772"/>
      <dgm:spPr/>
    </dgm:pt>
    <dgm:pt modelId="{7B1DD7B0-EB12-419B-BB35-50A7E0759AC2}" type="pres">
      <dgm:prSet presAssocID="{173093F5-84A9-4CDA-8FBA-30D72FC2B207}" presName="vert1" presStyleCnt="0"/>
      <dgm:spPr/>
    </dgm:pt>
  </dgm:ptLst>
  <dgm:cxnLst>
    <dgm:cxn modelId="{5516AC14-089C-40B5-B69D-20A8C8EE0532}" type="presOf" srcId="{173093F5-84A9-4CDA-8FBA-30D72FC2B207}" destId="{103B2A41-E6EF-4FBC-A3CD-964B23B3452A}" srcOrd="0" destOrd="0" presId="urn:microsoft.com/office/officeart/2008/layout/LinedList"/>
    <dgm:cxn modelId="{47E8851A-8BBB-43F1-A67C-8CDD8CE4A957}" srcId="{CB6C5DEE-71B8-4A77-8B59-68150FCAA07A}" destId="{4FC04287-3F3C-4E9F-BB91-6A7DD3A5D162}" srcOrd="3" destOrd="0" parTransId="{F896D80D-C0D3-4AF4-A2A3-6A54EADF163D}" sibTransId="{8AD8D712-75BE-4981-8929-CA7D27DE5B53}"/>
    <dgm:cxn modelId="{A6868669-1213-4BE0-A36B-DC4DFCF24307}" srcId="{CB6C5DEE-71B8-4A77-8B59-68150FCAA07A}" destId="{0A95D636-F743-424D-9A66-23CFE9CC3275}" srcOrd="1" destOrd="0" parTransId="{657FA73A-9652-44E9-9F16-5CB71D926074}" sibTransId="{F6510EBD-0417-4780-A073-FF7F9C0F9CF3}"/>
    <dgm:cxn modelId="{51C8E688-6C1C-4431-AF0A-9FEDC9726AEB}" type="presOf" srcId="{0A95D636-F743-424D-9A66-23CFE9CC3275}" destId="{6FC137EE-8A1F-4C4D-AB34-84B3EA5DCE9D}" srcOrd="0" destOrd="0" presId="urn:microsoft.com/office/officeart/2008/layout/LinedList"/>
    <dgm:cxn modelId="{0992FEB4-5B91-427D-B568-0EEDBA4A2EFE}" type="presOf" srcId="{CB6C5DEE-71B8-4A77-8B59-68150FCAA07A}" destId="{321D9800-9ED3-4514-93CC-49AD10893B24}" srcOrd="0" destOrd="0" presId="urn:microsoft.com/office/officeart/2008/layout/LinedList"/>
    <dgm:cxn modelId="{E7CD64B8-E459-441F-B4AF-1D96B609E3EA}" srcId="{CB6C5DEE-71B8-4A77-8B59-68150FCAA07A}" destId="{173093F5-84A9-4CDA-8FBA-30D72FC2B207}" srcOrd="4" destOrd="0" parTransId="{B263B81D-03F7-42C3-9738-691E5931187E}" sibTransId="{DA23F16D-C564-4211-A426-35B5992746DD}"/>
    <dgm:cxn modelId="{C73EE8BB-3786-4E3C-8D38-7F5F3DAF6108}" type="presOf" srcId="{4FC04287-3F3C-4E9F-BB91-6A7DD3A5D162}" destId="{6A77C8D6-4176-491E-B6FE-01FD1B9AFD52}" srcOrd="0" destOrd="0" presId="urn:microsoft.com/office/officeart/2008/layout/LinedList"/>
    <dgm:cxn modelId="{A2281BCD-268A-4482-8F2C-3D78174BE166}" srcId="{CB6C5DEE-71B8-4A77-8B59-68150FCAA07A}" destId="{4020CEAE-91D0-4C44-A3A2-8E42A0A02C47}" srcOrd="2" destOrd="0" parTransId="{5EB19797-0C8F-48C3-99DF-0C210D2688C7}" sibTransId="{118C7003-38AA-4AD1-8534-2B79A616DF76}"/>
    <dgm:cxn modelId="{9FEA95D1-D143-409C-A5CB-E6B7117C1722}" srcId="{CB6C5DEE-71B8-4A77-8B59-68150FCAA07A}" destId="{DE192CE5-A093-4832-A6EF-274EB8E2A5AE}" srcOrd="0" destOrd="0" parTransId="{CB584269-8E7E-494E-B2CE-5B478ECF8F45}" sibTransId="{0B974A7D-CE3E-406C-AF5C-6EC62078ABFB}"/>
    <dgm:cxn modelId="{309714E2-271C-4A5A-925E-3906861BF0D6}" type="presOf" srcId="{DE192CE5-A093-4832-A6EF-274EB8E2A5AE}" destId="{CC012715-8ED7-41E8-A899-886725987DF5}" srcOrd="0" destOrd="0" presId="urn:microsoft.com/office/officeart/2008/layout/LinedList"/>
    <dgm:cxn modelId="{7E6D52F5-FB22-4DC3-87CA-913DC6BF57E7}" type="presOf" srcId="{4020CEAE-91D0-4C44-A3A2-8E42A0A02C47}" destId="{B20DD3C2-7B7B-4216-9B15-DA9D9C630C9F}" srcOrd="0" destOrd="0" presId="urn:microsoft.com/office/officeart/2008/layout/LinedList"/>
    <dgm:cxn modelId="{1F43398E-179F-4FB4-9730-E7CB82DB6DE2}" type="presParOf" srcId="{321D9800-9ED3-4514-93CC-49AD10893B24}" destId="{30BA50AA-955C-4D31-8B6B-0F13EE3F6F35}" srcOrd="0" destOrd="0" presId="urn:microsoft.com/office/officeart/2008/layout/LinedList"/>
    <dgm:cxn modelId="{50E3E9EE-3031-4DD6-A7B6-45C80C6CC594}" type="presParOf" srcId="{321D9800-9ED3-4514-93CC-49AD10893B24}" destId="{D8985A37-FD06-4D6B-98E2-BCC931B3AF3A}" srcOrd="1" destOrd="0" presId="urn:microsoft.com/office/officeart/2008/layout/LinedList"/>
    <dgm:cxn modelId="{64B3EDD8-7CB6-46EE-8B47-6A1925A29F64}" type="presParOf" srcId="{D8985A37-FD06-4D6B-98E2-BCC931B3AF3A}" destId="{CC012715-8ED7-41E8-A899-886725987DF5}" srcOrd="0" destOrd="0" presId="urn:microsoft.com/office/officeart/2008/layout/LinedList"/>
    <dgm:cxn modelId="{16042E01-1B33-4470-94BF-51FA3A13D6E4}" type="presParOf" srcId="{D8985A37-FD06-4D6B-98E2-BCC931B3AF3A}" destId="{F9E24E14-5041-4DD7-8F86-3DFDD4F4E8DE}" srcOrd="1" destOrd="0" presId="urn:microsoft.com/office/officeart/2008/layout/LinedList"/>
    <dgm:cxn modelId="{BCA992B0-AEB6-4B2E-A42C-205BB3C1F70D}" type="presParOf" srcId="{321D9800-9ED3-4514-93CC-49AD10893B24}" destId="{172F33C4-91A7-4118-8FFC-B6105AF5B69A}" srcOrd="2" destOrd="0" presId="urn:microsoft.com/office/officeart/2008/layout/LinedList"/>
    <dgm:cxn modelId="{3E4C7FBF-B7FA-4CAC-9E38-9735891EEDE6}" type="presParOf" srcId="{321D9800-9ED3-4514-93CC-49AD10893B24}" destId="{EFECACA2-7BBD-4B59-B2D9-CE091FB70823}" srcOrd="3" destOrd="0" presId="urn:microsoft.com/office/officeart/2008/layout/LinedList"/>
    <dgm:cxn modelId="{5FBBDEA5-DB3E-4774-9403-070A4739B314}" type="presParOf" srcId="{EFECACA2-7BBD-4B59-B2D9-CE091FB70823}" destId="{6FC137EE-8A1F-4C4D-AB34-84B3EA5DCE9D}" srcOrd="0" destOrd="0" presId="urn:microsoft.com/office/officeart/2008/layout/LinedList"/>
    <dgm:cxn modelId="{209B5C71-1985-4776-8BCA-30E0B8E8A24F}" type="presParOf" srcId="{EFECACA2-7BBD-4B59-B2D9-CE091FB70823}" destId="{03FD9193-DB09-463F-B824-9AB911855E7C}" srcOrd="1" destOrd="0" presId="urn:microsoft.com/office/officeart/2008/layout/LinedList"/>
    <dgm:cxn modelId="{6A261CAB-ACAF-48FF-AAB0-2BE2DED93554}" type="presParOf" srcId="{321D9800-9ED3-4514-93CC-49AD10893B24}" destId="{4E4978A0-345C-4AFF-9A07-4FBE3E5385F3}" srcOrd="4" destOrd="0" presId="urn:microsoft.com/office/officeart/2008/layout/LinedList"/>
    <dgm:cxn modelId="{08200D2D-7AE9-499E-A018-AC5D3C79CE16}" type="presParOf" srcId="{321D9800-9ED3-4514-93CC-49AD10893B24}" destId="{7F29977C-B7B5-44F4-9A15-2AFBBBDCB874}" srcOrd="5" destOrd="0" presId="urn:microsoft.com/office/officeart/2008/layout/LinedList"/>
    <dgm:cxn modelId="{AAFB51DC-B898-4F62-8F54-270410123D58}" type="presParOf" srcId="{7F29977C-B7B5-44F4-9A15-2AFBBBDCB874}" destId="{B20DD3C2-7B7B-4216-9B15-DA9D9C630C9F}" srcOrd="0" destOrd="0" presId="urn:microsoft.com/office/officeart/2008/layout/LinedList"/>
    <dgm:cxn modelId="{7E28AD77-F782-41D9-968D-1C6D1E2D10BF}" type="presParOf" srcId="{7F29977C-B7B5-44F4-9A15-2AFBBBDCB874}" destId="{2AF68118-5265-43F2-90ED-86634CBA6F5C}" srcOrd="1" destOrd="0" presId="urn:microsoft.com/office/officeart/2008/layout/LinedList"/>
    <dgm:cxn modelId="{C145742D-BB6C-4C91-B8F8-541809B31FC6}" type="presParOf" srcId="{321D9800-9ED3-4514-93CC-49AD10893B24}" destId="{4877535E-0F91-4007-BB78-1FD4DA24E5AC}" srcOrd="6" destOrd="0" presId="urn:microsoft.com/office/officeart/2008/layout/LinedList"/>
    <dgm:cxn modelId="{F6587115-0EA4-4588-B64D-46F3E37887F3}" type="presParOf" srcId="{321D9800-9ED3-4514-93CC-49AD10893B24}" destId="{9BF25342-8A11-4554-B543-649A27FE4BAB}" srcOrd="7" destOrd="0" presId="urn:microsoft.com/office/officeart/2008/layout/LinedList"/>
    <dgm:cxn modelId="{10BCD7E4-91D3-4296-8A42-33567076D8A8}" type="presParOf" srcId="{9BF25342-8A11-4554-B543-649A27FE4BAB}" destId="{6A77C8D6-4176-491E-B6FE-01FD1B9AFD52}" srcOrd="0" destOrd="0" presId="urn:microsoft.com/office/officeart/2008/layout/LinedList"/>
    <dgm:cxn modelId="{A5F3DBDD-9B65-4E29-997C-7E0BD17668DD}" type="presParOf" srcId="{9BF25342-8A11-4554-B543-649A27FE4BAB}" destId="{A80B49E0-372F-4ED3-8BAC-595B1F3D974E}" srcOrd="1" destOrd="0" presId="urn:microsoft.com/office/officeart/2008/layout/LinedList"/>
    <dgm:cxn modelId="{3BE63C87-0A9B-4E6A-9219-F37D1C8FE1A8}" type="presParOf" srcId="{321D9800-9ED3-4514-93CC-49AD10893B24}" destId="{1E1949AD-462D-4DE9-A949-54A4386596E6}" srcOrd="8" destOrd="0" presId="urn:microsoft.com/office/officeart/2008/layout/LinedList"/>
    <dgm:cxn modelId="{2003DC8D-86E9-4C0B-A5C0-2E1A6EE3536A}" type="presParOf" srcId="{321D9800-9ED3-4514-93CC-49AD10893B24}" destId="{CA294DEC-7E5A-40C7-B3B1-A8AC76EF3F67}" srcOrd="9" destOrd="0" presId="urn:microsoft.com/office/officeart/2008/layout/LinedList"/>
    <dgm:cxn modelId="{A6DEC360-7A5B-40E6-B920-A17C3FCF8E44}" type="presParOf" srcId="{CA294DEC-7E5A-40C7-B3B1-A8AC76EF3F67}" destId="{103B2A41-E6EF-4FBC-A3CD-964B23B3452A}" srcOrd="0" destOrd="0" presId="urn:microsoft.com/office/officeart/2008/layout/LinedList"/>
    <dgm:cxn modelId="{FDD3B4E5-9B4A-400D-ADC8-A4093ADD9920}" type="presParOf" srcId="{CA294DEC-7E5A-40C7-B3B1-A8AC76EF3F67}" destId="{7B1DD7B0-EB12-419B-BB35-50A7E0759A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A50AA-955C-4D31-8B6B-0F13EE3F6F35}">
      <dsp:nvSpPr>
        <dsp:cNvPr id="0" name=""/>
        <dsp:cNvSpPr/>
      </dsp:nvSpPr>
      <dsp:spPr>
        <a:xfrm>
          <a:off x="0" y="642"/>
          <a:ext cx="54643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12715-8ED7-41E8-A899-886725987DF5}">
      <dsp:nvSpPr>
        <dsp:cNvPr id="0" name=""/>
        <dsp:cNvSpPr/>
      </dsp:nvSpPr>
      <dsp:spPr>
        <a:xfrm>
          <a:off x="0" y="642"/>
          <a:ext cx="5464315" cy="10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 dirty="0" err="1"/>
            <a:t>Who</a:t>
          </a:r>
          <a:r>
            <a:rPr lang="cs-CZ" sz="2800" i="1" kern="1200" dirty="0"/>
            <a:t> </a:t>
          </a:r>
          <a:r>
            <a:rPr lang="cs-CZ" sz="2800" i="1" kern="1200" dirty="0" err="1"/>
            <a:t>was</a:t>
          </a:r>
          <a:r>
            <a:rPr lang="cs-CZ" sz="2800" i="1" kern="1200" dirty="0"/>
            <a:t> John </a:t>
          </a:r>
          <a:r>
            <a:rPr lang="cs-CZ" sz="2800" i="1" kern="1200" dirty="0" err="1"/>
            <a:t>Ross</a:t>
          </a:r>
          <a:r>
            <a:rPr lang="cs-CZ" sz="2800" i="1" kern="1200" dirty="0"/>
            <a:t>?</a:t>
          </a:r>
          <a:endParaRPr lang="en-US" sz="2800" kern="1200" dirty="0"/>
        </a:p>
      </dsp:txBody>
      <dsp:txXfrm>
        <a:off x="0" y="642"/>
        <a:ext cx="5464315" cy="1052120"/>
      </dsp:txXfrm>
    </dsp:sp>
    <dsp:sp modelId="{172F33C4-91A7-4118-8FFC-B6105AF5B69A}">
      <dsp:nvSpPr>
        <dsp:cNvPr id="0" name=""/>
        <dsp:cNvSpPr/>
      </dsp:nvSpPr>
      <dsp:spPr>
        <a:xfrm>
          <a:off x="0" y="1052763"/>
          <a:ext cx="5464315" cy="0"/>
        </a:xfrm>
        <a:prstGeom prst="line">
          <a:avLst/>
        </a:prstGeom>
        <a:solidFill>
          <a:schemeClr val="accent2">
            <a:hueOff val="-1484199"/>
            <a:satOff val="0"/>
            <a:lumOff val="-6030"/>
            <a:alphaOff val="0"/>
          </a:schemeClr>
        </a:solidFill>
        <a:ln w="12700" cap="flat" cmpd="sng" algn="ctr">
          <a:solidFill>
            <a:schemeClr val="accent2">
              <a:hueOff val="-1484199"/>
              <a:satOff val="0"/>
              <a:lumOff val="-6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137EE-8A1F-4C4D-AB34-84B3EA5DCE9D}">
      <dsp:nvSpPr>
        <dsp:cNvPr id="0" name=""/>
        <dsp:cNvSpPr/>
      </dsp:nvSpPr>
      <dsp:spPr>
        <a:xfrm>
          <a:off x="0" y="1052763"/>
          <a:ext cx="5464315" cy="10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/>
            <a:t>When did he die?</a:t>
          </a:r>
          <a:endParaRPr lang="en-US" sz="2800" kern="1200"/>
        </a:p>
      </dsp:txBody>
      <dsp:txXfrm>
        <a:off x="0" y="1052763"/>
        <a:ext cx="5464315" cy="1052120"/>
      </dsp:txXfrm>
    </dsp:sp>
    <dsp:sp modelId="{4E4978A0-345C-4AFF-9A07-4FBE3E5385F3}">
      <dsp:nvSpPr>
        <dsp:cNvPr id="0" name=""/>
        <dsp:cNvSpPr/>
      </dsp:nvSpPr>
      <dsp:spPr>
        <a:xfrm>
          <a:off x="0" y="2104884"/>
          <a:ext cx="5464315" cy="0"/>
        </a:xfrm>
        <a:prstGeom prst="line">
          <a:avLst/>
        </a:prstGeom>
        <a:solidFill>
          <a:schemeClr val="accent2">
            <a:hueOff val="-2968397"/>
            <a:satOff val="0"/>
            <a:lumOff val="-12059"/>
            <a:alphaOff val="0"/>
          </a:schemeClr>
        </a:solidFill>
        <a:ln w="12700" cap="flat" cmpd="sng" algn="ctr">
          <a:solidFill>
            <a:schemeClr val="accent2">
              <a:hueOff val="-2968397"/>
              <a:satOff val="0"/>
              <a:lumOff val="-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DD3C2-7B7B-4216-9B15-DA9D9C630C9F}">
      <dsp:nvSpPr>
        <dsp:cNvPr id="0" name=""/>
        <dsp:cNvSpPr/>
      </dsp:nvSpPr>
      <dsp:spPr>
        <a:xfrm>
          <a:off x="0" y="2104884"/>
          <a:ext cx="5464315" cy="10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/>
            <a:t>Where was he when he died?</a:t>
          </a:r>
          <a:endParaRPr lang="en-US" sz="2800" kern="1200"/>
        </a:p>
      </dsp:txBody>
      <dsp:txXfrm>
        <a:off x="0" y="2104884"/>
        <a:ext cx="5464315" cy="1052120"/>
      </dsp:txXfrm>
    </dsp:sp>
    <dsp:sp modelId="{4877535E-0F91-4007-BB78-1FD4DA24E5AC}">
      <dsp:nvSpPr>
        <dsp:cNvPr id="0" name=""/>
        <dsp:cNvSpPr/>
      </dsp:nvSpPr>
      <dsp:spPr>
        <a:xfrm>
          <a:off x="0" y="3157004"/>
          <a:ext cx="5464315" cy="0"/>
        </a:xfrm>
        <a:prstGeom prst="line">
          <a:avLst/>
        </a:prstGeom>
        <a:solidFill>
          <a:schemeClr val="accent2">
            <a:hueOff val="-4452596"/>
            <a:satOff val="0"/>
            <a:lumOff val="-18089"/>
            <a:alphaOff val="0"/>
          </a:schemeClr>
        </a:solidFill>
        <a:ln w="12700" cap="flat" cmpd="sng" algn="ctr">
          <a:solidFill>
            <a:schemeClr val="accent2">
              <a:hueOff val="-4452596"/>
              <a:satOff val="0"/>
              <a:lumOff val="-180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7C8D6-4176-491E-B6FE-01FD1B9AFD52}">
      <dsp:nvSpPr>
        <dsp:cNvPr id="0" name=""/>
        <dsp:cNvSpPr/>
      </dsp:nvSpPr>
      <dsp:spPr>
        <a:xfrm>
          <a:off x="0" y="3157004"/>
          <a:ext cx="5464315" cy="10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/>
            <a:t>Who else was at the house at the time?</a:t>
          </a:r>
          <a:endParaRPr lang="en-US" sz="2800" kern="1200"/>
        </a:p>
      </dsp:txBody>
      <dsp:txXfrm>
        <a:off x="0" y="3157004"/>
        <a:ext cx="5464315" cy="1052120"/>
      </dsp:txXfrm>
    </dsp:sp>
    <dsp:sp modelId="{1E1949AD-462D-4DE9-A949-54A4386596E6}">
      <dsp:nvSpPr>
        <dsp:cNvPr id="0" name=""/>
        <dsp:cNvSpPr/>
      </dsp:nvSpPr>
      <dsp:spPr>
        <a:xfrm>
          <a:off x="0" y="4209125"/>
          <a:ext cx="5464315" cy="0"/>
        </a:xfrm>
        <a:prstGeom prst="line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12700" cap="flat" cmpd="sng" algn="ctr">
          <a:solidFill>
            <a:schemeClr val="accent2">
              <a:hueOff val="-5936795"/>
              <a:satOff val="0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2A41-E6EF-4FBC-A3CD-964B23B3452A}">
      <dsp:nvSpPr>
        <dsp:cNvPr id="0" name=""/>
        <dsp:cNvSpPr/>
      </dsp:nvSpPr>
      <dsp:spPr>
        <a:xfrm>
          <a:off x="0" y="4209125"/>
          <a:ext cx="5464315" cy="10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/>
            <a:t>What was each person doing?</a:t>
          </a:r>
          <a:endParaRPr lang="en-US" sz="2800" kern="1200"/>
        </a:p>
      </dsp:txBody>
      <dsp:txXfrm>
        <a:off x="0" y="4209125"/>
        <a:ext cx="5464315" cy="1052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A50AA-955C-4D31-8B6B-0F13EE3F6F35}">
      <dsp:nvSpPr>
        <dsp:cNvPr id="0" name=""/>
        <dsp:cNvSpPr/>
      </dsp:nvSpPr>
      <dsp:spPr>
        <a:xfrm>
          <a:off x="0" y="60"/>
          <a:ext cx="114605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12715-8ED7-41E8-A899-886725987DF5}">
      <dsp:nvSpPr>
        <dsp:cNvPr id="0" name=""/>
        <dsp:cNvSpPr/>
      </dsp:nvSpPr>
      <dsp:spPr>
        <a:xfrm>
          <a:off x="0" y="60"/>
          <a:ext cx="11460584" cy="106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i="1" kern="1200" dirty="0"/>
            <a:t>John </a:t>
          </a:r>
          <a:r>
            <a:rPr lang="cs-CZ" sz="3200" i="1" kern="1200" dirty="0" err="1"/>
            <a:t>Ross</a:t>
          </a:r>
          <a:r>
            <a:rPr lang="cs-CZ" sz="3200" i="1" kern="1200" dirty="0"/>
            <a:t> </a:t>
          </a:r>
          <a:r>
            <a:rPr lang="cs-CZ" sz="3200" i="1" kern="1200" dirty="0" err="1"/>
            <a:t>was</a:t>
          </a:r>
          <a:r>
            <a:rPr lang="cs-CZ" sz="3200" i="1" kern="1200" dirty="0"/>
            <a:t> a film </a:t>
          </a:r>
          <a:r>
            <a:rPr lang="cs-CZ" sz="3200" i="1" kern="1200" dirty="0" err="1"/>
            <a:t>star</a:t>
          </a:r>
          <a:r>
            <a:rPr lang="cs-CZ" sz="3200" i="1" kern="1200" dirty="0"/>
            <a:t>.</a:t>
          </a:r>
          <a:endParaRPr lang="en-US" sz="3200" kern="1200" dirty="0"/>
        </a:p>
      </dsp:txBody>
      <dsp:txXfrm>
        <a:off x="0" y="60"/>
        <a:ext cx="11460584" cy="1065163"/>
      </dsp:txXfrm>
    </dsp:sp>
    <dsp:sp modelId="{172F33C4-91A7-4118-8FFC-B6105AF5B69A}">
      <dsp:nvSpPr>
        <dsp:cNvPr id="0" name=""/>
        <dsp:cNvSpPr/>
      </dsp:nvSpPr>
      <dsp:spPr>
        <a:xfrm>
          <a:off x="0" y="1065224"/>
          <a:ext cx="11460584" cy="0"/>
        </a:xfrm>
        <a:prstGeom prst="line">
          <a:avLst/>
        </a:prstGeom>
        <a:solidFill>
          <a:schemeClr val="accent2">
            <a:hueOff val="-1484199"/>
            <a:satOff val="0"/>
            <a:lumOff val="-6030"/>
            <a:alphaOff val="0"/>
          </a:schemeClr>
        </a:solidFill>
        <a:ln w="12700" cap="flat" cmpd="sng" algn="ctr">
          <a:solidFill>
            <a:schemeClr val="accent2">
              <a:hueOff val="-1484199"/>
              <a:satOff val="0"/>
              <a:lumOff val="-6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137EE-8A1F-4C4D-AB34-84B3EA5DCE9D}">
      <dsp:nvSpPr>
        <dsp:cNvPr id="0" name=""/>
        <dsp:cNvSpPr/>
      </dsp:nvSpPr>
      <dsp:spPr>
        <a:xfrm>
          <a:off x="0" y="1065224"/>
          <a:ext cx="11460584" cy="106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i="1" kern="1200" dirty="0"/>
            <a:t>He </a:t>
          </a:r>
          <a:r>
            <a:rPr lang="cs-CZ" sz="3200" i="1" kern="1200" dirty="0" err="1"/>
            <a:t>died</a:t>
          </a:r>
          <a:r>
            <a:rPr lang="cs-CZ" sz="3200" i="1" kern="1200" dirty="0"/>
            <a:t> </a:t>
          </a:r>
          <a:r>
            <a:rPr lang="cs-CZ" sz="3200" i="1" kern="1200" dirty="0" err="1"/>
            <a:t>at</a:t>
          </a:r>
          <a:r>
            <a:rPr lang="cs-CZ" sz="3200" i="1" kern="1200" dirty="0"/>
            <a:t> 2:10 </a:t>
          </a:r>
          <a:r>
            <a:rPr lang="cs-CZ" sz="3200" i="1" kern="1200" dirty="0" err="1"/>
            <a:t>p.m</a:t>
          </a:r>
          <a:r>
            <a:rPr lang="cs-CZ" sz="3200" i="1" kern="1200" dirty="0"/>
            <a:t>.</a:t>
          </a:r>
          <a:endParaRPr lang="en-US" sz="3200" kern="1200" dirty="0"/>
        </a:p>
      </dsp:txBody>
      <dsp:txXfrm>
        <a:off x="0" y="1065224"/>
        <a:ext cx="11460584" cy="1065163"/>
      </dsp:txXfrm>
    </dsp:sp>
    <dsp:sp modelId="{4E4978A0-345C-4AFF-9A07-4FBE3E5385F3}">
      <dsp:nvSpPr>
        <dsp:cNvPr id="0" name=""/>
        <dsp:cNvSpPr/>
      </dsp:nvSpPr>
      <dsp:spPr>
        <a:xfrm>
          <a:off x="0" y="2130387"/>
          <a:ext cx="11460584" cy="0"/>
        </a:xfrm>
        <a:prstGeom prst="line">
          <a:avLst/>
        </a:prstGeom>
        <a:solidFill>
          <a:schemeClr val="accent2">
            <a:hueOff val="-2968397"/>
            <a:satOff val="0"/>
            <a:lumOff val="-12059"/>
            <a:alphaOff val="0"/>
          </a:schemeClr>
        </a:solidFill>
        <a:ln w="12700" cap="flat" cmpd="sng" algn="ctr">
          <a:solidFill>
            <a:schemeClr val="accent2">
              <a:hueOff val="-2968397"/>
              <a:satOff val="0"/>
              <a:lumOff val="-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DD3C2-7B7B-4216-9B15-DA9D9C630C9F}">
      <dsp:nvSpPr>
        <dsp:cNvPr id="0" name=""/>
        <dsp:cNvSpPr/>
      </dsp:nvSpPr>
      <dsp:spPr>
        <a:xfrm>
          <a:off x="0" y="2130387"/>
          <a:ext cx="11460584" cy="106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i="1" kern="1200" dirty="0"/>
            <a:t>He </a:t>
          </a:r>
          <a:r>
            <a:rPr lang="cs-CZ" sz="3200" i="1" kern="1200" dirty="0" err="1"/>
            <a:t>was</a:t>
          </a:r>
          <a:r>
            <a:rPr lang="cs-CZ" sz="3200" i="1" kern="1200" dirty="0"/>
            <a:t> in </a:t>
          </a:r>
          <a:r>
            <a:rPr lang="cs-CZ" sz="3200" i="1" kern="1200" dirty="0" err="1"/>
            <a:t>the</a:t>
          </a:r>
          <a:r>
            <a:rPr lang="cs-CZ" sz="3200" i="1" kern="1200" dirty="0"/>
            <a:t> </a:t>
          </a:r>
          <a:r>
            <a:rPr lang="cs-CZ" sz="3200" i="1" kern="1200" dirty="0" err="1"/>
            <a:t>library</a:t>
          </a:r>
          <a:r>
            <a:rPr lang="cs-CZ" sz="3200" i="1" kern="1200" dirty="0"/>
            <a:t>.</a:t>
          </a:r>
          <a:endParaRPr lang="en-US" sz="3200" kern="1200" dirty="0"/>
        </a:p>
      </dsp:txBody>
      <dsp:txXfrm>
        <a:off x="0" y="2130387"/>
        <a:ext cx="11460584" cy="1065163"/>
      </dsp:txXfrm>
    </dsp:sp>
    <dsp:sp modelId="{4877535E-0F91-4007-BB78-1FD4DA24E5AC}">
      <dsp:nvSpPr>
        <dsp:cNvPr id="0" name=""/>
        <dsp:cNvSpPr/>
      </dsp:nvSpPr>
      <dsp:spPr>
        <a:xfrm>
          <a:off x="0" y="3195550"/>
          <a:ext cx="11460584" cy="0"/>
        </a:xfrm>
        <a:prstGeom prst="line">
          <a:avLst/>
        </a:prstGeom>
        <a:solidFill>
          <a:schemeClr val="accent2">
            <a:hueOff val="-4452596"/>
            <a:satOff val="0"/>
            <a:lumOff val="-18089"/>
            <a:alphaOff val="0"/>
          </a:schemeClr>
        </a:solidFill>
        <a:ln w="12700" cap="flat" cmpd="sng" algn="ctr">
          <a:solidFill>
            <a:schemeClr val="accent2">
              <a:hueOff val="-4452596"/>
              <a:satOff val="0"/>
              <a:lumOff val="-180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7C8D6-4176-491E-B6FE-01FD1B9AFD52}">
      <dsp:nvSpPr>
        <dsp:cNvPr id="0" name=""/>
        <dsp:cNvSpPr/>
      </dsp:nvSpPr>
      <dsp:spPr>
        <a:xfrm>
          <a:off x="0" y="3195550"/>
          <a:ext cx="11460584" cy="106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i="1" kern="1200" dirty="0" err="1"/>
            <a:t>There</a:t>
          </a:r>
          <a:r>
            <a:rPr lang="cs-CZ" sz="3200" i="1" kern="1200" dirty="0"/>
            <a:t> </a:t>
          </a:r>
          <a:r>
            <a:rPr lang="cs-CZ" sz="3200" i="1" kern="1200" dirty="0" err="1"/>
            <a:t>were</a:t>
          </a:r>
          <a:r>
            <a:rPr lang="cs-CZ" sz="3200" i="1" kern="1200" dirty="0"/>
            <a:t> 4 </a:t>
          </a:r>
          <a:r>
            <a:rPr lang="cs-CZ" sz="3200" i="1" kern="1200" dirty="0" err="1"/>
            <a:t>other</a:t>
          </a:r>
          <a:r>
            <a:rPr lang="cs-CZ" sz="3200" i="1" kern="1200" dirty="0"/>
            <a:t> </a:t>
          </a:r>
          <a:r>
            <a:rPr lang="cs-CZ" sz="3200" i="1" kern="1200" dirty="0" err="1"/>
            <a:t>people</a:t>
          </a:r>
          <a:r>
            <a:rPr lang="cs-CZ" sz="3200" i="1" kern="1200" dirty="0"/>
            <a:t>. </a:t>
          </a:r>
          <a:br>
            <a:rPr lang="cs-CZ" sz="3200" i="1" kern="1200" dirty="0"/>
          </a:br>
          <a:r>
            <a:rPr lang="cs-CZ" sz="2000" i="1" kern="1200" dirty="0"/>
            <a:t>Wilson, </a:t>
          </a:r>
          <a:r>
            <a:rPr lang="cs-CZ" sz="2000" i="1" kern="1200" dirty="0" err="1"/>
            <a:t>the</a:t>
          </a:r>
          <a:r>
            <a:rPr lang="cs-CZ" sz="2000" i="1" kern="1200" dirty="0"/>
            <a:t> </a:t>
          </a:r>
          <a:r>
            <a:rPr lang="cs-CZ" sz="2000" i="1" kern="1200" dirty="0" err="1"/>
            <a:t>butler</a:t>
          </a:r>
          <a:r>
            <a:rPr lang="cs-CZ" sz="2000" i="1" kern="1200" dirty="0"/>
            <a:t>; </a:t>
          </a:r>
          <a:r>
            <a:rPr lang="cs-CZ" sz="2000" i="1" kern="1200" dirty="0" err="1"/>
            <a:t>Mrs</a:t>
          </a:r>
          <a:r>
            <a:rPr lang="cs-CZ" sz="2000" i="1" kern="1200" dirty="0"/>
            <a:t> </a:t>
          </a:r>
          <a:r>
            <a:rPr lang="cs-CZ" sz="2000" i="1" kern="1200" dirty="0" err="1"/>
            <a:t>Clare</a:t>
          </a:r>
          <a:r>
            <a:rPr lang="cs-CZ" sz="2000" i="1" kern="1200" dirty="0"/>
            <a:t>, </a:t>
          </a:r>
          <a:r>
            <a:rPr lang="cs-CZ" sz="2000" i="1" kern="1200" dirty="0" err="1"/>
            <a:t>the</a:t>
          </a:r>
          <a:r>
            <a:rPr lang="cs-CZ" sz="2000" i="1" kern="1200" dirty="0"/>
            <a:t> </a:t>
          </a:r>
          <a:r>
            <a:rPr lang="cs-CZ" sz="2000" i="1" kern="1200" dirty="0" err="1"/>
            <a:t>cook</a:t>
          </a:r>
          <a:r>
            <a:rPr lang="cs-CZ" sz="2000" i="1" kern="1200" dirty="0"/>
            <a:t>, Adams, </a:t>
          </a:r>
          <a:r>
            <a:rPr lang="cs-CZ" sz="2000" i="1" kern="1200" dirty="0" err="1"/>
            <a:t>the</a:t>
          </a:r>
          <a:r>
            <a:rPr lang="cs-CZ" sz="2000" i="1" kern="1200" dirty="0"/>
            <a:t> </a:t>
          </a:r>
          <a:r>
            <a:rPr lang="cs-CZ" sz="2000" i="1" kern="1200" dirty="0" err="1"/>
            <a:t>chauffeeur</a:t>
          </a:r>
          <a:r>
            <a:rPr lang="cs-CZ" sz="2000" i="1" kern="1200" dirty="0"/>
            <a:t>; Donna, </a:t>
          </a:r>
          <a:r>
            <a:rPr lang="cs-CZ" sz="2000" i="1" kern="1200" dirty="0" err="1"/>
            <a:t>John‘s</a:t>
          </a:r>
          <a:r>
            <a:rPr lang="cs-CZ" sz="2000" i="1" kern="1200" dirty="0"/>
            <a:t> </a:t>
          </a:r>
          <a:r>
            <a:rPr lang="cs-CZ" sz="2000" i="1" kern="1200" dirty="0" err="1"/>
            <a:t>stepdaughter</a:t>
          </a:r>
          <a:endParaRPr lang="en-US" sz="3200" kern="1200" dirty="0"/>
        </a:p>
      </dsp:txBody>
      <dsp:txXfrm>
        <a:off x="0" y="3195550"/>
        <a:ext cx="11460584" cy="1065163"/>
      </dsp:txXfrm>
    </dsp:sp>
    <dsp:sp modelId="{1E1949AD-462D-4DE9-A949-54A4386596E6}">
      <dsp:nvSpPr>
        <dsp:cNvPr id="0" name=""/>
        <dsp:cNvSpPr/>
      </dsp:nvSpPr>
      <dsp:spPr>
        <a:xfrm>
          <a:off x="0" y="4260714"/>
          <a:ext cx="11460584" cy="0"/>
        </a:xfrm>
        <a:prstGeom prst="line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12700" cap="flat" cmpd="sng" algn="ctr">
          <a:solidFill>
            <a:schemeClr val="accent2">
              <a:hueOff val="-5936795"/>
              <a:satOff val="0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2A41-E6EF-4FBC-A3CD-964B23B3452A}">
      <dsp:nvSpPr>
        <dsp:cNvPr id="0" name=""/>
        <dsp:cNvSpPr/>
      </dsp:nvSpPr>
      <dsp:spPr>
        <a:xfrm>
          <a:off x="0" y="4260714"/>
          <a:ext cx="11449392" cy="129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1" kern="1200" dirty="0"/>
            <a:t>Wilson </a:t>
          </a:r>
          <a:r>
            <a:rPr lang="cs-CZ" sz="2400" i="1" kern="1200" dirty="0" err="1"/>
            <a:t>was</a:t>
          </a:r>
          <a:r>
            <a:rPr lang="cs-CZ" sz="2400" i="1" kern="1200" dirty="0"/>
            <a:t> </a:t>
          </a:r>
          <a:r>
            <a:rPr lang="cs-CZ" sz="2400" i="1" kern="1200" dirty="0" err="1"/>
            <a:t>setting</a:t>
          </a:r>
          <a:r>
            <a:rPr lang="cs-CZ" sz="2400" i="1" kern="1200" dirty="0"/>
            <a:t> </a:t>
          </a:r>
          <a:r>
            <a:rPr lang="cs-CZ" sz="2400" i="1" kern="1200" dirty="0" err="1"/>
            <a:t>the</a:t>
          </a:r>
          <a:r>
            <a:rPr lang="cs-CZ" sz="2400" i="1" kern="1200" dirty="0"/>
            <a:t> table in </a:t>
          </a:r>
          <a:r>
            <a:rPr lang="cs-CZ" sz="2400" i="1" kern="1200" dirty="0" err="1"/>
            <a:t>the</a:t>
          </a:r>
          <a:r>
            <a:rPr lang="cs-CZ" sz="2400" i="1" kern="1200" dirty="0"/>
            <a:t> </a:t>
          </a:r>
          <a:r>
            <a:rPr lang="cs-CZ" sz="2400" i="1" kern="1200" dirty="0" err="1"/>
            <a:t>dining</a:t>
          </a:r>
          <a:r>
            <a:rPr lang="cs-CZ" sz="2400" i="1" kern="1200" dirty="0"/>
            <a:t> </a:t>
          </a:r>
          <a:r>
            <a:rPr lang="cs-CZ" sz="2400" i="1" kern="1200" dirty="0" err="1"/>
            <a:t>room</a:t>
          </a:r>
          <a:r>
            <a:rPr lang="cs-CZ" sz="2400" i="1" kern="1200" dirty="0"/>
            <a:t>.</a:t>
          </a:r>
          <a:br>
            <a:rPr lang="cs-CZ" sz="2400" i="1" kern="1200" dirty="0"/>
          </a:br>
          <a:r>
            <a:rPr lang="cs-CZ" sz="2400" i="1" kern="1200" dirty="0" err="1"/>
            <a:t>Mrs</a:t>
          </a:r>
          <a:r>
            <a:rPr lang="cs-CZ" sz="2400" i="1" kern="1200" dirty="0"/>
            <a:t> </a:t>
          </a:r>
          <a:r>
            <a:rPr lang="cs-CZ" sz="2400" i="1" kern="1200" dirty="0" err="1"/>
            <a:t>Clare</a:t>
          </a:r>
          <a:r>
            <a:rPr lang="cs-CZ" sz="2400" i="1" kern="1200" dirty="0"/>
            <a:t> </a:t>
          </a:r>
          <a:r>
            <a:rPr lang="cs-CZ" sz="2400" i="1" kern="1200" dirty="0" err="1"/>
            <a:t>was</a:t>
          </a:r>
          <a:r>
            <a:rPr lang="cs-CZ" sz="2400" i="1" kern="1200" dirty="0"/>
            <a:t> peeling </a:t>
          </a:r>
          <a:r>
            <a:rPr lang="cs-CZ" sz="2400" i="1" kern="1200" dirty="0" err="1"/>
            <a:t>potatoes</a:t>
          </a:r>
          <a:r>
            <a:rPr lang="cs-CZ" sz="2400" i="1" kern="1200" dirty="0"/>
            <a:t> in </a:t>
          </a:r>
          <a:r>
            <a:rPr lang="cs-CZ" sz="2400" i="1" kern="1200" dirty="0" err="1"/>
            <a:t>the</a:t>
          </a:r>
          <a:r>
            <a:rPr lang="cs-CZ" sz="2400" i="1" kern="1200" dirty="0"/>
            <a:t> </a:t>
          </a:r>
          <a:r>
            <a:rPr lang="cs-CZ" sz="2400" i="1" kern="1200" dirty="0" err="1"/>
            <a:t>kitchen</a:t>
          </a:r>
          <a:r>
            <a:rPr lang="cs-CZ" sz="2400" i="1" kern="1200" dirty="0"/>
            <a:t>.</a:t>
          </a:r>
          <a:br>
            <a:rPr lang="cs-CZ" sz="2400" i="1" kern="1200" dirty="0"/>
          </a:br>
          <a:r>
            <a:rPr lang="cs-CZ" sz="2400" i="1" kern="1200" dirty="0"/>
            <a:t>Adams </a:t>
          </a:r>
          <a:r>
            <a:rPr lang="cs-CZ" sz="2400" i="1" kern="1200" dirty="0" err="1"/>
            <a:t>was</a:t>
          </a:r>
          <a:r>
            <a:rPr lang="cs-CZ" sz="2400" i="1" kern="1200" dirty="0"/>
            <a:t> </a:t>
          </a:r>
          <a:r>
            <a:rPr lang="cs-CZ" sz="2400" i="1" kern="1200" dirty="0" err="1"/>
            <a:t>repairing</a:t>
          </a:r>
          <a:r>
            <a:rPr lang="cs-CZ" sz="2400" i="1" kern="1200" dirty="0"/>
            <a:t> </a:t>
          </a:r>
          <a:r>
            <a:rPr lang="cs-CZ" sz="2400" i="1" kern="1200" dirty="0" err="1"/>
            <a:t>the</a:t>
          </a:r>
          <a:r>
            <a:rPr lang="cs-CZ" sz="2400" i="1" kern="1200" dirty="0"/>
            <a:t> car </a:t>
          </a:r>
          <a:r>
            <a:rPr lang="cs-CZ" sz="2400" i="1" kern="1200" dirty="0" err="1"/>
            <a:t>outside</a:t>
          </a:r>
          <a:r>
            <a:rPr lang="cs-CZ" sz="2400" i="1" kern="1200" dirty="0"/>
            <a:t>.</a:t>
          </a:r>
          <a:br>
            <a:rPr lang="cs-CZ" sz="2400" i="1" kern="1200" dirty="0"/>
          </a:br>
          <a:r>
            <a:rPr lang="cs-CZ" sz="2400" i="1" kern="1200" dirty="0"/>
            <a:t>Donna </a:t>
          </a:r>
          <a:r>
            <a:rPr lang="cs-CZ" sz="2400" i="1" kern="1200" dirty="0" err="1"/>
            <a:t>was</a:t>
          </a:r>
          <a:r>
            <a:rPr lang="cs-CZ" sz="2400" i="1" kern="1200" dirty="0"/>
            <a:t> </a:t>
          </a:r>
          <a:r>
            <a:rPr lang="cs-CZ" sz="2400" i="1" kern="1200" dirty="0" err="1"/>
            <a:t>watching</a:t>
          </a:r>
          <a:r>
            <a:rPr lang="cs-CZ" sz="2400" i="1" kern="1200" dirty="0"/>
            <a:t> </a:t>
          </a:r>
          <a:r>
            <a:rPr lang="cs-CZ" sz="2400" i="1" kern="1200" dirty="0" err="1"/>
            <a:t>television</a:t>
          </a:r>
          <a:r>
            <a:rPr lang="cs-CZ" sz="2400" i="1" kern="1200" dirty="0"/>
            <a:t> in </a:t>
          </a:r>
          <a:r>
            <a:rPr lang="cs-CZ" sz="2400" i="1" kern="1200" dirty="0" err="1"/>
            <a:t>the</a:t>
          </a:r>
          <a:r>
            <a:rPr lang="cs-CZ" sz="2400" i="1" kern="1200" dirty="0"/>
            <a:t> </a:t>
          </a:r>
          <a:r>
            <a:rPr lang="cs-CZ" sz="2400" i="1" kern="1200" dirty="0" err="1"/>
            <a:t>living</a:t>
          </a:r>
          <a:r>
            <a:rPr lang="cs-CZ" sz="2400" i="1" kern="1200" dirty="0"/>
            <a:t> </a:t>
          </a:r>
          <a:r>
            <a:rPr lang="cs-CZ" sz="2400" i="1" kern="1200" dirty="0" err="1"/>
            <a:t>room</a:t>
          </a:r>
          <a:r>
            <a:rPr lang="cs-CZ" sz="2400" i="1" kern="1200" dirty="0"/>
            <a:t>.</a:t>
          </a:r>
          <a:endParaRPr lang="en-US" sz="2400" kern="1200" dirty="0"/>
        </a:p>
      </dsp:txBody>
      <dsp:txXfrm>
        <a:off x="0" y="4260714"/>
        <a:ext cx="11449392" cy="1297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2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7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0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0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2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131F8-F6E8-4F49-8977-8B1CE195E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678" y="702870"/>
            <a:ext cx="5614993" cy="3093468"/>
          </a:xfrm>
        </p:spPr>
        <p:txBody>
          <a:bodyPr anchor="b">
            <a:normAutofit/>
          </a:bodyPr>
          <a:lstStyle/>
          <a:p>
            <a:r>
              <a:rPr lang="cs-CZ" dirty="0" err="1"/>
              <a:t>Murder</a:t>
            </a:r>
            <a:r>
              <a:rPr lang="cs-CZ" dirty="0"/>
              <a:t> in the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890885-C4A8-41D9-909A-8A090A357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677" y="4067746"/>
            <a:ext cx="5614993" cy="2163418"/>
          </a:xfrm>
        </p:spPr>
        <p:txBody>
          <a:bodyPr anchor="t">
            <a:normAutofit/>
          </a:bodyPr>
          <a:lstStyle/>
          <a:p>
            <a:r>
              <a:rPr lang="cs-CZ" dirty="0"/>
              <a:t>Past </a:t>
            </a:r>
            <a:r>
              <a:rPr lang="cs-CZ" dirty="0" err="1"/>
              <a:t>continuous</a:t>
            </a:r>
            <a:r>
              <a:rPr lang="cs-CZ" dirty="0"/>
              <a:t> – </a:t>
            </a:r>
            <a:r>
              <a:rPr lang="cs-CZ" dirty="0" err="1"/>
              <a:t>reading</a:t>
            </a:r>
            <a:r>
              <a:rPr lang="cs-CZ" dirty="0"/>
              <a:t> and </a:t>
            </a:r>
            <a:r>
              <a:rPr lang="cs-CZ" dirty="0" err="1"/>
              <a:t>speaking</a:t>
            </a:r>
            <a:endParaRPr lang="cs-CZ" dirty="0"/>
          </a:p>
        </p:txBody>
      </p:sp>
      <p:pic>
        <p:nvPicPr>
          <p:cNvPr id="4" name="Obrázek 3" descr="Obsah obrázku text, interiér, život, místnost&#10;&#10;Popis byl vytvořen automaticky">
            <a:extLst>
              <a:ext uri="{FF2B5EF4-FFF2-40B4-BE49-F238E27FC236}">
                <a16:creationId xmlns:a16="http://schemas.microsoft.com/office/drawing/2014/main" id="{1787EC2F-6E29-4B3D-8CEF-D31994BC9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998" r="2" b="2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30F693-CD1C-4A41-9E80-FBEF9D12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970E3C-BEF9-4097-A8D1-F4536869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D37A4-026F-42E5-8B42-CB3B8CB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4134848"/>
            <a:ext cx="11147070" cy="200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Who is the murderer?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2,974 Butler Cartoon Images, Stock Photos &amp; Vectors | Shutterstock">
            <a:extLst>
              <a:ext uri="{FF2B5EF4-FFF2-40B4-BE49-F238E27FC236}">
                <a16:creationId xmlns:a16="http://schemas.microsoft.com/office/drawing/2014/main" id="{AB949CDC-FDE7-40C9-BDAB-CE7DACF55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 bwMode="auto">
          <a:xfrm>
            <a:off x="481006" y="872665"/>
            <a:ext cx="2704811" cy="26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ng Girl with Brown Hair, Cartoon Icon. Stock Vector - Illustration of  design, care: 127521449">
            <a:extLst>
              <a:ext uri="{FF2B5EF4-FFF2-40B4-BE49-F238E27FC236}">
                <a16:creationId xmlns:a16="http://schemas.microsoft.com/office/drawing/2014/main" id="{72A02D02-FF5B-4C31-888F-B5D1ADB2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092" y="832902"/>
            <a:ext cx="2704811" cy="27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ld Woman Cooking Vector Art, Icons, and Graphics for Free Download">
            <a:extLst>
              <a:ext uri="{FF2B5EF4-FFF2-40B4-BE49-F238E27FC236}">
                <a16:creationId xmlns:a16="http://schemas.microsoft.com/office/drawing/2014/main" id="{FEDB7DF5-A3AA-4E65-84B9-D29FB1EF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79" y="832902"/>
            <a:ext cx="2704811" cy="27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83F4B0-24B6-4031-958C-999DEB349A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3266" y="908298"/>
            <a:ext cx="2704811" cy="2554020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9BA635-C7B0-4033-82FE-D453982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8411120" cy="1493871"/>
          </a:xfrm>
        </p:spPr>
        <p:txBody>
          <a:bodyPr>
            <a:normAutofit/>
          </a:bodyPr>
          <a:lstStyle/>
          <a:p>
            <a:r>
              <a:rPr lang="cs-CZ" sz="6000" dirty="0"/>
              <a:t>STUDENT‘S 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35360-3A7F-436F-B1EA-3628A78B5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D8F6A-EF73-413E-AF35-2B98E68F4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16" y="2956336"/>
            <a:ext cx="10512045" cy="3233338"/>
          </a:xfrm>
        </p:spPr>
        <p:txBody>
          <a:bodyPr>
            <a:normAutofit/>
          </a:bodyPr>
          <a:lstStyle/>
          <a:p>
            <a:r>
              <a:rPr lang="cs-CZ" dirty="0"/>
              <a:t>p. 37, ex. 4b)		Smart Alec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 Donna. 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			Listen and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any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  <a:endParaRPr lang="cs-CZ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045D80-B59B-4760-8DF9-AECD53044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D37A4-026F-42E5-8B42-CB3B8CB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4134848"/>
            <a:ext cx="11147070" cy="200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Who is the murderer?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2,974 Butler Cartoon Images, Stock Photos &amp; Vectors | Shutterstock">
            <a:extLst>
              <a:ext uri="{FF2B5EF4-FFF2-40B4-BE49-F238E27FC236}">
                <a16:creationId xmlns:a16="http://schemas.microsoft.com/office/drawing/2014/main" id="{AB949CDC-FDE7-40C9-BDAB-CE7DACF55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 bwMode="auto">
          <a:xfrm>
            <a:off x="481006" y="872665"/>
            <a:ext cx="2704811" cy="26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ng Girl with Brown Hair, Cartoon Icon. Stock Vector - Illustration of  design, care: 127521449">
            <a:extLst>
              <a:ext uri="{FF2B5EF4-FFF2-40B4-BE49-F238E27FC236}">
                <a16:creationId xmlns:a16="http://schemas.microsoft.com/office/drawing/2014/main" id="{72A02D02-FF5B-4C31-888F-B5D1ADB2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092" y="832902"/>
            <a:ext cx="2704811" cy="27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ld Woman Cooking Vector Art, Icons, and Graphics for Free Download">
            <a:extLst>
              <a:ext uri="{FF2B5EF4-FFF2-40B4-BE49-F238E27FC236}">
                <a16:creationId xmlns:a16="http://schemas.microsoft.com/office/drawing/2014/main" id="{FEDB7DF5-A3AA-4E65-84B9-D29FB1EF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79" y="832902"/>
            <a:ext cx="2704811" cy="27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83F4B0-24B6-4031-958C-999DEB349A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3266" y="908298"/>
            <a:ext cx="2704811" cy="2554020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9BA635-C7B0-4033-82FE-D453982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8411120" cy="1493871"/>
          </a:xfrm>
        </p:spPr>
        <p:txBody>
          <a:bodyPr>
            <a:normAutofit/>
          </a:bodyPr>
          <a:lstStyle/>
          <a:p>
            <a:r>
              <a:rPr lang="cs-CZ" sz="6000" dirty="0"/>
              <a:t>STUDENT‘S 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35360-3A7F-436F-B1EA-3628A78B5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D8F6A-EF73-413E-AF35-2B98E68F4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16" y="2956336"/>
            <a:ext cx="10512045" cy="3233338"/>
          </a:xfrm>
        </p:spPr>
        <p:txBody>
          <a:bodyPr>
            <a:normAutofit/>
          </a:bodyPr>
          <a:lstStyle/>
          <a:p>
            <a:r>
              <a:rPr lang="cs-CZ" dirty="0"/>
              <a:t>p. 37, ex. 5b)		Smart Alec </a:t>
            </a:r>
            <a:r>
              <a:rPr lang="cs-CZ" dirty="0" err="1"/>
              <a:t>knows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killer</a:t>
            </a:r>
            <a:r>
              <a:rPr lang="cs-CZ" dirty="0"/>
              <a:t>. 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			Listen and </a:t>
            </a:r>
            <a:r>
              <a:rPr lang="cs-CZ" dirty="0" err="1"/>
              <a:t>find</a:t>
            </a:r>
            <a:r>
              <a:rPr lang="cs-CZ" dirty="0"/>
              <a:t> out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, </a:t>
            </a:r>
            <a:r>
              <a:rPr lang="cs-CZ" dirty="0" err="1"/>
              <a:t>too</a:t>
            </a:r>
            <a:r>
              <a:rPr lang="cs-CZ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  <a:endParaRPr lang="cs-CZ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045D80-B59B-4760-8DF9-AECD53044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58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FCCCF3-9DA0-4B09-A96E-1F30FC95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D7FE94-54D7-4518-AE2F-3D0BC534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6" y="4067746"/>
            <a:ext cx="5614993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vocabulary 3C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9D4C64FE-48E6-4CC4-93D3-7328EEAA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4090" y="919088"/>
            <a:ext cx="5019817" cy="501981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4" y="1204721"/>
            <a:ext cx="5029395" cy="1446550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444" y="2691638"/>
            <a:ext cx="5270091" cy="31885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homework</a:t>
            </a:r>
            <a:endParaRPr 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SB – story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SB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WB – </a:t>
            </a:r>
            <a:r>
              <a:rPr lang="cs-CZ" dirty="0" err="1"/>
              <a:t>practice</a:t>
            </a:r>
            <a:endParaRPr 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5" r="19510" b="2"/>
          <a:stretch/>
        </p:blipFill>
        <p:spPr>
          <a:xfrm>
            <a:off x="464577" y="1096772"/>
            <a:ext cx="5571066" cy="5761228"/>
          </a:xfrm>
          <a:prstGeom prst="rect">
            <a:avLst/>
          </a:prstGeom>
        </p:spPr>
      </p:pic>
      <p:pic>
        <p:nvPicPr>
          <p:cNvPr id="6" name="Grafický objekt 5" descr="Zaškrtnutí se souvislou výplní">
            <a:extLst>
              <a:ext uri="{FF2B5EF4-FFF2-40B4-BE49-F238E27FC236}">
                <a16:creationId xmlns:a16="http://schemas.microsoft.com/office/drawing/2014/main" id="{95EBF399-D266-4918-9C79-5FE62D441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5256" y="2583212"/>
            <a:ext cx="457200" cy="457200"/>
          </a:xfrm>
          <a:prstGeom prst="rect">
            <a:avLst/>
          </a:prstGeom>
        </p:spPr>
      </p:pic>
      <p:pic>
        <p:nvPicPr>
          <p:cNvPr id="7" name="Grafický objekt 6" descr="Zaškrtnutí se souvislou výplní">
            <a:extLst>
              <a:ext uri="{FF2B5EF4-FFF2-40B4-BE49-F238E27FC236}">
                <a16:creationId xmlns:a16="http://schemas.microsoft.com/office/drawing/2014/main" id="{649F1D0B-0B86-4C5F-BD4A-22AC1C88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341" y="3035090"/>
            <a:ext cx="457200" cy="457200"/>
          </a:xfrm>
          <a:prstGeom prst="rect">
            <a:avLst/>
          </a:prstGeom>
        </p:spPr>
      </p:pic>
      <p:pic>
        <p:nvPicPr>
          <p:cNvPr id="8" name="Grafický objekt 7" descr="Zaškrtnutí se souvislou výplní">
            <a:extLst>
              <a:ext uri="{FF2B5EF4-FFF2-40B4-BE49-F238E27FC236}">
                <a16:creationId xmlns:a16="http://schemas.microsoft.com/office/drawing/2014/main" id="{BC369BB5-D6ED-481B-8053-DA31F8C8E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9671" y="3481554"/>
            <a:ext cx="457200" cy="457200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FF9E7C81-E23C-4511-A410-3F094B2ED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342" y="3937349"/>
            <a:ext cx="457200" cy="4572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5C09F0A6-2BE8-4525-8040-0D90BA54D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340" y="4394145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15DDFB32-A1CB-49BE-9071-4ECC0588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340" y="486459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4" y="1204721"/>
            <a:ext cx="5029395" cy="1446550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444" y="2691638"/>
            <a:ext cx="5270091" cy="31885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homework</a:t>
            </a:r>
            <a:endParaRPr 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SB – story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SB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WB – </a:t>
            </a:r>
            <a:r>
              <a:rPr lang="cs-CZ" dirty="0" err="1"/>
              <a:t>practice</a:t>
            </a:r>
            <a:endParaRPr 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5" r="19510" b="2"/>
          <a:stretch/>
        </p:blipFill>
        <p:spPr>
          <a:xfrm>
            <a:off x="464577" y="1096772"/>
            <a:ext cx="5571066" cy="57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E04786-BACB-40F1-957E-90A798AA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4" y="2405898"/>
            <a:ext cx="5614993" cy="2046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/>
              <a:t>CHECK YOUR HOMEWORK!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6DE7773-31E3-4AE0-809C-35F5EC967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3952" t="27097" r="50000" b="16846"/>
          <a:stretch/>
        </p:blipFill>
        <p:spPr>
          <a:xfrm>
            <a:off x="6865592" y="670904"/>
            <a:ext cx="4556813" cy="551618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5D8B2B-8DB3-4AD4-9E4D-F5F991BC9077}"/>
              </a:ext>
            </a:extLst>
          </p:cNvPr>
          <p:cNvSpPr txBox="1"/>
          <p:nvPr/>
        </p:nvSpPr>
        <p:spPr>
          <a:xfrm>
            <a:off x="7128388" y="1818968"/>
            <a:ext cx="4139380" cy="567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EB3FF4-79E7-4518-A06C-E09D718E5AA2}"/>
              </a:ext>
            </a:extLst>
          </p:cNvPr>
          <p:cNvSpPr txBox="1"/>
          <p:nvPr/>
        </p:nvSpPr>
        <p:spPr>
          <a:xfrm>
            <a:off x="7128388" y="2671760"/>
            <a:ext cx="4139380" cy="567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7F7F098-2438-4C78-9C61-2E11A361EEEC}"/>
              </a:ext>
            </a:extLst>
          </p:cNvPr>
          <p:cNvSpPr txBox="1"/>
          <p:nvPr/>
        </p:nvSpPr>
        <p:spPr>
          <a:xfrm>
            <a:off x="7128388" y="3528955"/>
            <a:ext cx="4139380" cy="567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78DFA82-E751-4A06-9D7B-FECD28CC57D5}"/>
              </a:ext>
            </a:extLst>
          </p:cNvPr>
          <p:cNvSpPr txBox="1"/>
          <p:nvPr/>
        </p:nvSpPr>
        <p:spPr>
          <a:xfrm>
            <a:off x="7128388" y="4656202"/>
            <a:ext cx="4139380" cy="567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B591319-A45B-4690-B46C-5C0F12627AFF}"/>
              </a:ext>
            </a:extLst>
          </p:cNvPr>
          <p:cNvSpPr txBox="1"/>
          <p:nvPr/>
        </p:nvSpPr>
        <p:spPr>
          <a:xfrm>
            <a:off x="7128388" y="5499816"/>
            <a:ext cx="4139380" cy="567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5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84048"/>
            <a:ext cx="4889190" cy="2121408"/>
          </a:xfrm>
        </p:spPr>
        <p:txBody>
          <a:bodyPr anchor="ctr">
            <a:normAutofit/>
          </a:bodyPr>
          <a:lstStyle/>
          <a:p>
            <a:r>
              <a:rPr lang="cs-CZ" sz="5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368296"/>
            <a:ext cx="3737462" cy="302458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1900" dirty="0"/>
          </a:p>
          <a:p>
            <a:pPr>
              <a:lnSpc>
                <a:spcPct val="100000"/>
              </a:lnSpc>
            </a:pPr>
            <a:endParaRPr lang="cs-CZ" sz="19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4" y="1882932"/>
            <a:ext cx="7334865" cy="4063516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48E00E-1149-7B8E-28F1-38E82825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38032"/>
            <a:ext cx="5769131" cy="2558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WORKBOOK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A4930D-157A-40C0-A399-CB19D49E1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0785083-ABF7-47F8-ACFC-B21AD58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3929804"/>
            <a:ext cx="11147071" cy="243833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DC5C6-AC82-EBF3-3C05-925248AE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67" y="4067746"/>
            <a:ext cx="5769131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p. 28, ex. 2, 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236692-7802-4B9F-B2C4-F4C9A5FBB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71A0B4-7FAF-42FF-9536-C52DABBED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6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9BA635-C7B0-4033-82FE-D453982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8411120" cy="1493871"/>
          </a:xfrm>
        </p:spPr>
        <p:txBody>
          <a:bodyPr>
            <a:normAutofit/>
          </a:bodyPr>
          <a:lstStyle/>
          <a:p>
            <a:r>
              <a:rPr lang="cs-CZ" sz="6000" dirty="0"/>
              <a:t>STUDENT‘S 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35360-3A7F-436F-B1EA-3628A78B5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D8F6A-EF73-413E-AF35-2B98E68F4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106994"/>
            <a:ext cx="8411119" cy="3233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p. 36		Read the text.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  <a:endParaRPr lang="cs-CZ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045D80-B59B-4760-8DF9-AECD53044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52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10061-56A8-42C7-984F-07FE97C4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865128"/>
            <a:ext cx="5613398" cy="5261895"/>
          </a:xfrm>
        </p:spPr>
        <p:txBody>
          <a:bodyPr anchor="ctr">
            <a:normAutofit/>
          </a:bodyPr>
          <a:lstStyle/>
          <a:p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B74E7-4838-4A57-A093-7ECD0A0CF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4B30CE-C2B6-406B-921A-5A1BAAD87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19DE610-D6D9-578F-200F-68B44F0AC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609636"/>
              </p:ext>
            </p:extLst>
          </p:nvPr>
        </p:nvGraphicFramePr>
        <p:xfrm>
          <a:off x="6165356" y="865127"/>
          <a:ext cx="5464315" cy="526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61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B74E7-4838-4A57-A093-7ECD0A0CF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4B30CE-C2B6-406B-921A-5A1BAAD87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19DE610-D6D9-578F-200F-68B44F0AC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908072"/>
              </p:ext>
            </p:extLst>
          </p:nvPr>
        </p:nvGraphicFramePr>
        <p:xfrm>
          <a:off x="482600" y="569171"/>
          <a:ext cx="11460584" cy="555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BA50AA-955C-4D31-8B6B-0F13EE3F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0BA50AA-955C-4D31-8B6B-0F13EE3F6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012715-8ED7-41E8-A899-886725987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C012715-8ED7-41E8-A899-886725987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2F33C4-91A7-4118-8FFC-B6105AF5B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72F33C4-91A7-4118-8FFC-B6105AF5B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137EE-8A1F-4C4D-AB34-84B3EA5DC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6FC137EE-8A1F-4C4D-AB34-84B3EA5DC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4978A0-345C-4AFF-9A07-4FBE3E538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E4978A0-345C-4AFF-9A07-4FBE3E538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0DD3C2-7B7B-4216-9B15-DA9D9C630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20DD3C2-7B7B-4216-9B15-DA9D9C630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77535E-0F91-4007-BB78-1FD4DA24E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877535E-0F91-4007-BB78-1FD4DA24E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77C8D6-4176-491E-B6FE-01FD1B9AF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A77C8D6-4176-491E-B6FE-01FD1B9AF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1949AD-462D-4DE9-A949-54A438659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E1949AD-462D-4DE9-A949-54A438659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3B2A41-E6EF-4FBC-A3CD-964B23B34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03B2A41-E6EF-4FBC-A3CD-964B23B34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6C08B9-8645-416C-B449-4F51A053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882263"/>
            <a:ext cx="3284748" cy="30934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Label </a:t>
            </a:r>
            <a:br>
              <a:rPr lang="cs-CZ" sz="5400" dirty="0"/>
            </a:br>
            <a:r>
              <a:rPr lang="en-US" sz="5400" dirty="0"/>
              <a:t>the </a:t>
            </a:r>
            <a:br>
              <a:rPr lang="cs-CZ" sz="5400" dirty="0"/>
            </a:br>
            <a:r>
              <a:rPr lang="en-US" sz="5400" dirty="0"/>
              <a:t>picture</a:t>
            </a:r>
            <a:r>
              <a:rPr lang="cs-CZ" sz="5400" dirty="0"/>
              <a:t>.</a:t>
            </a:r>
            <a:endParaRPr lang="en-US" sz="5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4B1F40-0C40-4D76-A9D3-C0868633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748F0B3-ABBE-48F5-90FC-E5E68877E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5000" t="17491" r="21210" b="9821"/>
          <a:stretch/>
        </p:blipFill>
        <p:spPr>
          <a:xfrm>
            <a:off x="4170530" y="637494"/>
            <a:ext cx="7439784" cy="565514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DB5627-AABE-4D21-8E40-29101057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4E022F-793C-4E91-986D-6F2491D2C488}"/>
              </a:ext>
            </a:extLst>
          </p:cNvPr>
          <p:cNvSpPr txBox="1"/>
          <p:nvPr/>
        </p:nvSpPr>
        <p:spPr>
          <a:xfrm>
            <a:off x="4945626" y="1769806"/>
            <a:ext cx="1150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LIBRARY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C97862-9E1E-48E1-92BE-47ABAE005150}"/>
              </a:ext>
            </a:extLst>
          </p:cNvPr>
          <p:cNvSpPr txBox="1"/>
          <p:nvPr/>
        </p:nvSpPr>
        <p:spPr>
          <a:xfrm>
            <a:off x="5079365" y="2214634"/>
            <a:ext cx="1150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J. ROSS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761BA02-0B77-44DF-846C-96E300372D54}"/>
              </a:ext>
            </a:extLst>
          </p:cNvPr>
          <p:cNvSpPr txBox="1"/>
          <p:nvPr/>
        </p:nvSpPr>
        <p:spPr>
          <a:xfrm rot="4116424">
            <a:off x="6623819" y="1954472"/>
            <a:ext cx="2365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THE DINING ROOM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6BB24A0-0C7C-46C5-921D-30972CCB81E5}"/>
              </a:ext>
            </a:extLst>
          </p:cNvPr>
          <p:cNvSpPr txBox="1"/>
          <p:nvPr/>
        </p:nvSpPr>
        <p:spPr>
          <a:xfrm rot="4318906">
            <a:off x="6740047" y="2606295"/>
            <a:ext cx="1106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WILSON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30F338B-B785-4E48-A335-52DAFD5E1872}"/>
              </a:ext>
            </a:extLst>
          </p:cNvPr>
          <p:cNvSpPr txBox="1"/>
          <p:nvPr/>
        </p:nvSpPr>
        <p:spPr>
          <a:xfrm rot="3837570">
            <a:off x="8481805" y="1455569"/>
            <a:ext cx="1776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THE KITCHEN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2629E98-D1F4-4745-B122-91F2FBE6B208}"/>
              </a:ext>
            </a:extLst>
          </p:cNvPr>
          <p:cNvSpPr txBox="1"/>
          <p:nvPr/>
        </p:nvSpPr>
        <p:spPr>
          <a:xfrm rot="20713433">
            <a:off x="8450964" y="2476973"/>
            <a:ext cx="164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MRS CLARE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C6FFD60-5478-42D3-B3D5-4EA081845BFE}"/>
              </a:ext>
            </a:extLst>
          </p:cNvPr>
          <p:cNvSpPr txBox="1"/>
          <p:nvPr/>
        </p:nvSpPr>
        <p:spPr>
          <a:xfrm rot="20612281">
            <a:off x="9012770" y="5013345"/>
            <a:ext cx="2365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THE LIVING ROOM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28BA709-93C9-4405-A26A-95FA3FED9B13}"/>
              </a:ext>
            </a:extLst>
          </p:cNvPr>
          <p:cNvSpPr txBox="1"/>
          <p:nvPr/>
        </p:nvSpPr>
        <p:spPr>
          <a:xfrm rot="20717586">
            <a:off x="9537134" y="4467645"/>
            <a:ext cx="1150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DONNA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D446383-DA7C-4BFE-BFBF-70B0B0395556}"/>
              </a:ext>
            </a:extLst>
          </p:cNvPr>
          <p:cNvSpPr txBox="1"/>
          <p:nvPr/>
        </p:nvSpPr>
        <p:spPr>
          <a:xfrm rot="20717586">
            <a:off x="4342403" y="4778213"/>
            <a:ext cx="1150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ADAMS</a:t>
            </a:r>
          </a:p>
        </p:txBody>
      </p:sp>
    </p:spTree>
    <p:extLst>
      <p:ext uri="{BB962C8B-B14F-4D97-AF65-F5344CB8AC3E}">
        <p14:creationId xmlns:p14="http://schemas.microsoft.com/office/powerpoint/2010/main" val="27388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354</Words>
  <Application>Microsoft Office PowerPoint</Application>
  <PresentationFormat>Širokoúhlá obrazovka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Seaford</vt:lpstr>
      <vt:lpstr>Wingdings</vt:lpstr>
      <vt:lpstr>LevelVTI</vt:lpstr>
      <vt:lpstr>Murder in the library</vt:lpstr>
      <vt:lpstr>Lesson Plan</vt:lpstr>
      <vt:lpstr>CHECK YOUR HOMEWORK!</vt:lpstr>
      <vt:lpstr>WARM-UP!</vt:lpstr>
      <vt:lpstr>WORKBOOK</vt:lpstr>
      <vt:lpstr>STUDENT‘S BOOK</vt:lpstr>
      <vt:lpstr>Answer the questions.</vt:lpstr>
      <vt:lpstr>Prezentace aplikace PowerPoint</vt:lpstr>
      <vt:lpstr>Label  the  picture.</vt:lpstr>
      <vt:lpstr>Who is the murderer?</vt:lpstr>
      <vt:lpstr>STUDENT‘S BOOK</vt:lpstr>
      <vt:lpstr>Who is the murderer?</vt:lpstr>
      <vt:lpstr>STUDENT‘S BOOK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Murder in the library</dc:title>
  <dc:creator>Radka Smetanová</dc:creator>
  <cp:lastModifiedBy>Smetanová, Radka</cp:lastModifiedBy>
  <cp:revision>18</cp:revision>
  <dcterms:created xsi:type="dcterms:W3CDTF">2022-01-11T19:41:54Z</dcterms:created>
  <dcterms:modified xsi:type="dcterms:W3CDTF">2025-01-20T09:30:32Z</dcterms:modified>
</cp:coreProperties>
</file>