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70" r:id="rId3"/>
    <p:sldId id="261" r:id="rId4"/>
    <p:sldId id="260" r:id="rId5"/>
    <p:sldId id="259" r:id="rId6"/>
    <p:sldId id="274" r:id="rId7"/>
    <p:sldId id="271" r:id="rId8"/>
    <p:sldId id="272" r:id="rId9"/>
    <p:sldId id="263" r:id="rId10"/>
    <p:sldId id="264" r:id="rId11"/>
    <p:sldId id="27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0249D-946C-40EF-9067-7D7DE69E17B1}" v="4" dt="2025-01-13T06:06:48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29B6EBF3-2015-49B2-966D-7CCC4647FD95}"/>
    <pc:docChg chg="modSld">
      <pc:chgData name="Smetanová, Radka" userId="3cd5dd29-66b2-4127-b2d5-b2827dc8c452" providerId="ADAL" clId="{29B6EBF3-2015-49B2-966D-7CCC4647FD95}" dt="2024-01-16T08:01:24.657" v="203" actId="1036"/>
      <pc:docMkLst>
        <pc:docMk/>
      </pc:docMkLst>
      <pc:sldChg chg="addSp modSp mod modAnim">
        <pc:chgData name="Smetanová, Radka" userId="3cd5dd29-66b2-4127-b2d5-b2827dc8c452" providerId="ADAL" clId="{29B6EBF3-2015-49B2-966D-7CCC4647FD95}" dt="2024-01-16T08:01:24.657" v="203" actId="1036"/>
        <pc:sldMkLst>
          <pc:docMk/>
          <pc:sldMk cId="241164608" sldId="274"/>
        </pc:sldMkLst>
        <pc:spChg chg="add mod">
          <ac:chgData name="Smetanová, Radka" userId="3cd5dd29-66b2-4127-b2d5-b2827dc8c452" providerId="ADAL" clId="{29B6EBF3-2015-49B2-966D-7CCC4647FD95}" dt="2024-01-16T08:00:29.954" v="1" actId="207"/>
          <ac:spMkLst>
            <pc:docMk/>
            <pc:sldMk cId="241164608" sldId="274"/>
            <ac:spMk id="3" creationId="{28068640-0126-9472-FE5A-00B09D603A2A}"/>
          </ac:spMkLst>
        </pc:spChg>
        <pc:spChg chg="add mod">
          <ac:chgData name="Smetanová, Radka" userId="3cd5dd29-66b2-4127-b2d5-b2827dc8c452" providerId="ADAL" clId="{29B6EBF3-2015-49B2-966D-7CCC4647FD95}" dt="2024-01-16T08:00:42.858" v="7" actId="1035"/>
          <ac:spMkLst>
            <pc:docMk/>
            <pc:sldMk cId="241164608" sldId="274"/>
            <ac:spMk id="4" creationId="{457FD4D8-DFB4-F0BA-3AD4-E8BD07CECBCE}"/>
          </ac:spMkLst>
        </pc:spChg>
        <pc:spChg chg="add mod">
          <ac:chgData name="Smetanová, Radka" userId="3cd5dd29-66b2-4127-b2d5-b2827dc8c452" providerId="ADAL" clId="{29B6EBF3-2015-49B2-966D-7CCC4647FD95}" dt="2024-01-16T08:00:46.824" v="37" actId="1035"/>
          <ac:spMkLst>
            <pc:docMk/>
            <pc:sldMk cId="241164608" sldId="274"/>
            <ac:spMk id="5" creationId="{2F083DBB-FB43-50F2-4EA6-605AFA912C92}"/>
          </ac:spMkLst>
        </pc:spChg>
        <pc:spChg chg="add mod">
          <ac:chgData name="Smetanová, Radka" userId="3cd5dd29-66b2-4127-b2d5-b2827dc8c452" providerId="ADAL" clId="{29B6EBF3-2015-49B2-966D-7CCC4647FD95}" dt="2024-01-16T08:00:52.301" v="63" actId="1036"/>
          <ac:spMkLst>
            <pc:docMk/>
            <pc:sldMk cId="241164608" sldId="274"/>
            <ac:spMk id="6" creationId="{C4EA0D9B-58A8-EBC8-46EF-7DE2DF481B45}"/>
          </ac:spMkLst>
        </pc:spChg>
        <pc:spChg chg="add mod">
          <ac:chgData name="Smetanová, Radka" userId="3cd5dd29-66b2-4127-b2d5-b2827dc8c452" providerId="ADAL" clId="{29B6EBF3-2015-49B2-966D-7CCC4647FD95}" dt="2024-01-16T08:01:07.990" v="132" actId="1037"/>
          <ac:spMkLst>
            <pc:docMk/>
            <pc:sldMk cId="241164608" sldId="274"/>
            <ac:spMk id="8" creationId="{BB582C8F-E6DB-EDEF-6127-E748968E7A9C}"/>
          </ac:spMkLst>
        </pc:spChg>
        <pc:spChg chg="add mod">
          <ac:chgData name="Smetanová, Radka" userId="3cd5dd29-66b2-4127-b2d5-b2827dc8c452" providerId="ADAL" clId="{29B6EBF3-2015-49B2-966D-7CCC4647FD95}" dt="2024-01-16T08:01:04.450" v="127" actId="1036"/>
          <ac:spMkLst>
            <pc:docMk/>
            <pc:sldMk cId="241164608" sldId="274"/>
            <ac:spMk id="9" creationId="{5016AE57-E944-9E20-DB8F-A47E34B6DAA0}"/>
          </ac:spMkLst>
        </pc:spChg>
        <pc:spChg chg="add mod">
          <ac:chgData name="Smetanová, Radka" userId="3cd5dd29-66b2-4127-b2d5-b2827dc8c452" providerId="ADAL" clId="{29B6EBF3-2015-49B2-966D-7CCC4647FD95}" dt="2024-01-16T08:01:16.578" v="157" actId="1035"/>
          <ac:spMkLst>
            <pc:docMk/>
            <pc:sldMk cId="241164608" sldId="274"/>
            <ac:spMk id="10" creationId="{58EA9E26-90FC-69C4-90A8-03D3CD3A872F}"/>
          </ac:spMkLst>
        </pc:spChg>
        <pc:spChg chg="add mod">
          <ac:chgData name="Smetanová, Radka" userId="3cd5dd29-66b2-4127-b2d5-b2827dc8c452" providerId="ADAL" clId="{29B6EBF3-2015-49B2-966D-7CCC4647FD95}" dt="2024-01-16T08:01:20.604" v="178" actId="1036"/>
          <ac:spMkLst>
            <pc:docMk/>
            <pc:sldMk cId="241164608" sldId="274"/>
            <ac:spMk id="11" creationId="{41D50BBF-BD0E-542A-7731-A1B3CE0B5289}"/>
          </ac:spMkLst>
        </pc:spChg>
        <pc:spChg chg="add mod">
          <ac:chgData name="Smetanová, Radka" userId="3cd5dd29-66b2-4127-b2d5-b2827dc8c452" providerId="ADAL" clId="{29B6EBF3-2015-49B2-966D-7CCC4647FD95}" dt="2024-01-16T08:01:24.657" v="203" actId="1036"/>
          <ac:spMkLst>
            <pc:docMk/>
            <pc:sldMk cId="241164608" sldId="274"/>
            <ac:spMk id="13" creationId="{75D89554-FB54-AC87-F498-0532563F34C4}"/>
          </ac:spMkLst>
        </pc:spChg>
      </pc:sldChg>
    </pc:docChg>
  </pc:docChgLst>
  <pc:docChgLst>
    <pc:chgData name="Smetanová, Radka" userId="3cd5dd29-66b2-4127-b2d5-b2827dc8c452" providerId="ADAL" clId="{FA5840A7-36C7-403E-A560-7C8FE0BA83DD}"/>
    <pc:docChg chg="undo custSel addSld delSld modSld sldOrd modMainMaster">
      <pc:chgData name="Smetanová, Radka" userId="3cd5dd29-66b2-4127-b2d5-b2827dc8c452" providerId="ADAL" clId="{FA5840A7-36C7-403E-A560-7C8FE0BA83DD}" dt="2023-01-02T19:08:54.086" v="970"/>
      <pc:docMkLst>
        <pc:docMk/>
      </pc:docMkLst>
      <pc:sldChg chg="modTransition">
        <pc:chgData name="Smetanová, Radka" userId="3cd5dd29-66b2-4127-b2d5-b2827dc8c452" providerId="ADAL" clId="{FA5840A7-36C7-403E-A560-7C8FE0BA83DD}" dt="2023-01-02T19:07:51.508" v="959"/>
        <pc:sldMkLst>
          <pc:docMk/>
          <pc:sldMk cId="3922475251" sldId="256"/>
        </pc:sldMkLst>
      </pc:sldChg>
      <pc:sldChg chg="addSp delSp modSp add del mod ord modTransition setBg delDesignElem">
        <pc:chgData name="Smetanová, Radka" userId="3cd5dd29-66b2-4127-b2d5-b2827dc8c452" providerId="ADAL" clId="{FA5840A7-36C7-403E-A560-7C8FE0BA83DD}" dt="2023-01-02T19:07:51.508" v="959"/>
        <pc:sldMkLst>
          <pc:docMk/>
          <pc:sldMk cId="3488125702" sldId="259"/>
        </pc:sldMkLst>
        <pc:spChg chg="mod">
          <ac:chgData name="Smetanová, Radka" userId="3cd5dd29-66b2-4127-b2d5-b2827dc8c452" providerId="ADAL" clId="{FA5840A7-36C7-403E-A560-7C8FE0BA83DD}" dt="2023-01-01T21:37:05.923" v="37" actId="255"/>
          <ac:spMkLst>
            <pc:docMk/>
            <pc:sldMk cId="3488125702" sldId="259"/>
            <ac:spMk id="2" creationId="{5478425F-6081-4DFF-996F-45107450D88E}"/>
          </ac:spMkLst>
        </pc:spChg>
        <pc:spChg chg="mod ord">
          <ac:chgData name="Smetanová, Radka" userId="3cd5dd29-66b2-4127-b2d5-b2827dc8c452" providerId="ADAL" clId="{FA5840A7-36C7-403E-A560-7C8FE0BA83DD}" dt="2023-01-01T21:37:33.350" v="39" actId="14100"/>
          <ac:spMkLst>
            <pc:docMk/>
            <pc:sldMk cId="3488125702" sldId="259"/>
            <ac:spMk id="3" creationId="{72A3B215-8C91-4B81-9908-26EA6CAED5DC}"/>
          </ac:spMkLst>
        </pc:spChg>
        <pc:spChg chg="add del">
          <ac:chgData name="Smetanová, Radka" userId="3cd5dd29-66b2-4127-b2d5-b2827dc8c452" providerId="ADAL" clId="{FA5840A7-36C7-403E-A560-7C8FE0BA83DD}" dt="2023-01-01T21:36:48.756" v="33" actId="26606"/>
          <ac:spMkLst>
            <pc:docMk/>
            <pc:sldMk cId="3488125702" sldId="259"/>
            <ac:spMk id="6" creationId="{7DE220E6-BA55-4F04-B3C4-F4985F3E77AF}"/>
          </ac:spMkLst>
        </pc:spChg>
        <pc:spChg chg="add del">
          <ac:chgData name="Smetanová, Radka" userId="3cd5dd29-66b2-4127-b2d5-b2827dc8c452" providerId="ADAL" clId="{FA5840A7-36C7-403E-A560-7C8FE0BA83DD}" dt="2023-01-01T21:36:48.756" v="33" actId="26606"/>
          <ac:spMkLst>
            <pc:docMk/>
            <pc:sldMk cId="3488125702" sldId="259"/>
            <ac:spMk id="7" creationId="{5AE190BC-D2FD-433E-AB89-0DF68EFD6D09}"/>
          </ac:spMkLst>
        </pc:spChg>
        <pc:spChg chg="add del">
          <ac:chgData name="Smetanová, Radka" userId="3cd5dd29-66b2-4127-b2d5-b2827dc8c452" providerId="ADAL" clId="{FA5840A7-36C7-403E-A560-7C8FE0BA83DD}" dt="2023-01-01T21:36:48.756" v="33" actId="26606"/>
          <ac:spMkLst>
            <pc:docMk/>
            <pc:sldMk cId="3488125702" sldId="259"/>
            <ac:spMk id="8" creationId="{43E8FEA2-54EE-4F84-B5DB-A055A7D805EE}"/>
          </ac:spMkLst>
        </pc:spChg>
        <pc:spChg chg="del">
          <ac:chgData name="Smetanová, Radka" userId="3cd5dd29-66b2-4127-b2d5-b2827dc8c452" providerId="ADAL" clId="{FA5840A7-36C7-403E-A560-7C8FE0BA83DD}" dt="2023-01-01T21:35:44.130" v="4"/>
          <ac:spMkLst>
            <pc:docMk/>
            <pc:sldMk cId="3488125702" sldId="259"/>
            <ac:spMk id="9" creationId="{0B9EE3F3-89B7-43C3-8651-C4C96830993D}"/>
          </ac:spMkLst>
        </pc:spChg>
        <pc:spChg chg="del">
          <ac:chgData name="Smetanová, Radka" userId="3cd5dd29-66b2-4127-b2d5-b2827dc8c452" providerId="ADAL" clId="{FA5840A7-36C7-403E-A560-7C8FE0BA83DD}" dt="2023-01-01T21:35:44.130" v="4"/>
          <ac:spMkLst>
            <pc:docMk/>
            <pc:sldMk cId="3488125702" sldId="259"/>
            <ac:spMk id="11" creationId="{33AE4636-AEEC-45D6-84D4-7AC2DA48ECF8}"/>
          </ac:spMkLst>
        </pc:spChg>
        <pc:spChg chg="del">
          <ac:chgData name="Smetanová, Radka" userId="3cd5dd29-66b2-4127-b2d5-b2827dc8c452" providerId="ADAL" clId="{FA5840A7-36C7-403E-A560-7C8FE0BA83DD}" dt="2023-01-01T21:35:44.130" v="4"/>
          <ac:spMkLst>
            <pc:docMk/>
            <pc:sldMk cId="3488125702" sldId="259"/>
            <ac:spMk id="13" creationId="{8D9CE0F4-2EB2-4F1F-8AAC-DB3571D9FE10}"/>
          </ac:spMkLst>
        </pc:spChg>
        <pc:spChg chg="add">
          <ac:chgData name="Smetanová, Radka" userId="3cd5dd29-66b2-4127-b2d5-b2827dc8c452" providerId="ADAL" clId="{FA5840A7-36C7-403E-A560-7C8FE0BA83DD}" dt="2023-01-01T21:36:48.756" v="33" actId="26606"/>
          <ac:spMkLst>
            <pc:docMk/>
            <pc:sldMk cId="3488125702" sldId="259"/>
            <ac:spMk id="20" creationId="{90D0877E-6CD0-4206-8A18-56CEE73EFBF9}"/>
          </ac:spMkLst>
        </pc:spChg>
        <pc:spChg chg="add">
          <ac:chgData name="Smetanová, Radka" userId="3cd5dd29-66b2-4127-b2d5-b2827dc8c452" providerId="ADAL" clId="{FA5840A7-36C7-403E-A560-7C8FE0BA83DD}" dt="2023-01-01T21:36:48.756" v="33" actId="26606"/>
          <ac:spMkLst>
            <pc:docMk/>
            <pc:sldMk cId="3488125702" sldId="259"/>
            <ac:spMk id="22" creationId="{E18AC0D4-F32D-4067-9F63-E553F4AFFF0E}"/>
          </ac:spMkLst>
        </pc:spChg>
        <pc:picChg chg="mod ord">
          <ac:chgData name="Smetanová, Radka" userId="3cd5dd29-66b2-4127-b2d5-b2827dc8c452" providerId="ADAL" clId="{FA5840A7-36C7-403E-A560-7C8FE0BA83DD}" dt="2023-01-01T21:37:02.024" v="36" actId="1076"/>
          <ac:picMkLst>
            <pc:docMk/>
            <pc:sldMk cId="3488125702" sldId="259"/>
            <ac:picMk id="4" creationId="{18C4F35A-5F42-4133-B5E5-1CD83C12CC48}"/>
          </ac:picMkLst>
        </pc:picChg>
        <pc:cxnChg chg="add del">
          <ac:chgData name="Smetanová, Radka" userId="3cd5dd29-66b2-4127-b2d5-b2827dc8c452" providerId="ADAL" clId="{FA5840A7-36C7-403E-A560-7C8FE0BA83DD}" dt="2023-01-01T21:36:48.756" v="33" actId="26606"/>
          <ac:cxnSpMkLst>
            <pc:docMk/>
            <pc:sldMk cId="3488125702" sldId="259"/>
            <ac:cxnSpMk id="15" creationId="{E58B1629-F209-47B0-BA59-6BD937DBB08F}"/>
          </ac:cxnSpMkLst>
        </pc:cxnChg>
        <pc:cxnChg chg="add">
          <ac:chgData name="Smetanová, Radka" userId="3cd5dd29-66b2-4127-b2d5-b2827dc8c452" providerId="ADAL" clId="{FA5840A7-36C7-403E-A560-7C8FE0BA83DD}" dt="2023-01-01T21:36:48.756" v="33" actId="26606"/>
          <ac:cxnSpMkLst>
            <pc:docMk/>
            <pc:sldMk cId="3488125702" sldId="259"/>
            <ac:cxnSpMk id="24" creationId="{9E499B2F-6D89-41AB-B19D-C0493939F71F}"/>
          </ac:cxnSpMkLst>
        </pc:cxnChg>
      </pc:sldChg>
      <pc:sldChg chg="modTransition">
        <pc:chgData name="Smetanová, Radka" userId="3cd5dd29-66b2-4127-b2d5-b2827dc8c452" providerId="ADAL" clId="{FA5840A7-36C7-403E-A560-7C8FE0BA83DD}" dt="2023-01-02T19:07:51.508" v="959"/>
        <pc:sldMkLst>
          <pc:docMk/>
          <pc:sldMk cId="3082497994" sldId="260"/>
        </pc:sldMkLst>
      </pc:sldChg>
      <pc:sldChg chg="addSp delSp modSp mod ord modTransition modAnim">
        <pc:chgData name="Smetanová, Radka" userId="3cd5dd29-66b2-4127-b2d5-b2827dc8c452" providerId="ADAL" clId="{FA5840A7-36C7-403E-A560-7C8FE0BA83DD}" dt="2023-01-02T19:08:54.086" v="970"/>
        <pc:sldMkLst>
          <pc:docMk/>
          <pc:sldMk cId="370858147" sldId="261"/>
        </pc:sldMkLst>
        <pc:spChg chg="mod">
          <ac:chgData name="Smetanová, Radka" userId="3cd5dd29-66b2-4127-b2d5-b2827dc8c452" providerId="ADAL" clId="{FA5840A7-36C7-403E-A560-7C8FE0BA83DD}" dt="2023-01-01T21:43:32.336" v="69" actId="14100"/>
          <ac:spMkLst>
            <pc:docMk/>
            <pc:sldMk cId="370858147" sldId="261"/>
            <ac:spMk id="2" creationId="{DCC4252D-BDBF-4F75-8E36-AB3322937F47}"/>
          </ac:spMkLst>
        </pc:spChg>
        <pc:spChg chg="del">
          <ac:chgData name="Smetanová, Radka" userId="3cd5dd29-66b2-4127-b2d5-b2827dc8c452" providerId="ADAL" clId="{FA5840A7-36C7-403E-A560-7C8FE0BA83DD}" dt="2023-01-01T21:43:13.956" v="64" actId="26606"/>
          <ac:spMkLst>
            <pc:docMk/>
            <pc:sldMk cId="370858147" sldId="261"/>
            <ac:spMk id="10" creationId="{D284A420-F50C-4C2C-B88E-E6F4EF504B6E}"/>
          </ac:spMkLst>
        </pc:spChg>
        <pc:spChg chg="add mod ord">
          <ac:chgData name="Smetanová, Radka" userId="3cd5dd29-66b2-4127-b2d5-b2827dc8c452" providerId="ADAL" clId="{FA5840A7-36C7-403E-A560-7C8FE0BA83DD}" dt="2023-01-01T21:46:17.341" v="120" actId="171"/>
          <ac:spMkLst>
            <pc:docMk/>
            <pc:sldMk cId="370858147" sldId="261"/>
            <ac:spMk id="11" creationId="{0A520A51-BE81-4404-A931-FC80744B159C}"/>
          </ac:spMkLst>
        </pc:spChg>
        <pc:spChg chg="del">
          <ac:chgData name="Smetanová, Radka" userId="3cd5dd29-66b2-4127-b2d5-b2827dc8c452" providerId="ADAL" clId="{FA5840A7-36C7-403E-A560-7C8FE0BA83DD}" dt="2023-01-01T21:43:13.956" v="64" actId="26606"/>
          <ac:spMkLst>
            <pc:docMk/>
            <pc:sldMk cId="370858147" sldId="261"/>
            <ac:spMk id="12" creationId="{893A6D2E-5228-4998-9E24-EFCCA024675E}"/>
          </ac:spMkLst>
        </pc:spChg>
        <pc:spChg chg="del">
          <ac:chgData name="Smetanová, Radka" userId="3cd5dd29-66b2-4127-b2d5-b2827dc8c452" providerId="ADAL" clId="{FA5840A7-36C7-403E-A560-7C8FE0BA83DD}" dt="2023-01-01T21:43:13.956" v="64" actId="26606"/>
          <ac:spMkLst>
            <pc:docMk/>
            <pc:sldMk cId="370858147" sldId="261"/>
            <ac:spMk id="18" creationId="{9E3E16BB-730F-448D-8C6D-9B9097F5C5B4}"/>
          </ac:spMkLst>
        </pc:spChg>
        <pc:spChg chg="del">
          <ac:chgData name="Smetanová, Radka" userId="3cd5dd29-66b2-4127-b2d5-b2827dc8c452" providerId="ADAL" clId="{FA5840A7-36C7-403E-A560-7C8FE0BA83DD}" dt="2023-01-01T21:43:13.956" v="64" actId="26606"/>
          <ac:spMkLst>
            <pc:docMk/>
            <pc:sldMk cId="370858147" sldId="261"/>
            <ac:spMk id="20" creationId="{13A48C6C-3CC4-4EE5-A773-EC1EB7F59CD4}"/>
          </ac:spMkLst>
        </pc:spChg>
        <pc:spChg chg="add mod">
          <ac:chgData name="Smetanová, Radka" userId="3cd5dd29-66b2-4127-b2d5-b2827dc8c452" providerId="ADAL" clId="{FA5840A7-36C7-403E-A560-7C8FE0BA83DD}" dt="2023-01-01T21:47:08.680" v="173" actId="14100"/>
          <ac:spMkLst>
            <pc:docMk/>
            <pc:sldMk cId="370858147" sldId="261"/>
            <ac:spMk id="25" creationId="{B3CDE3D9-1E74-44B6-AE7D-A693F4F784B6}"/>
          </ac:spMkLst>
        </pc:spChg>
        <pc:spChg chg="add mod">
          <ac:chgData name="Smetanová, Radka" userId="3cd5dd29-66b2-4127-b2d5-b2827dc8c452" providerId="ADAL" clId="{FA5840A7-36C7-403E-A560-7C8FE0BA83DD}" dt="2023-01-01T21:47:47.178" v="200" actId="14100"/>
          <ac:spMkLst>
            <pc:docMk/>
            <pc:sldMk cId="370858147" sldId="261"/>
            <ac:spMk id="26" creationId="{C2B51D2D-7170-4E6F-AA9A-0330D2F79DB1}"/>
          </ac:spMkLst>
        </pc:spChg>
        <pc:spChg chg="add">
          <ac:chgData name="Smetanová, Radka" userId="3cd5dd29-66b2-4127-b2d5-b2827dc8c452" providerId="ADAL" clId="{FA5840A7-36C7-403E-A560-7C8FE0BA83DD}" dt="2023-01-01T21:43:13.956" v="64" actId="26606"/>
          <ac:spMkLst>
            <pc:docMk/>
            <pc:sldMk cId="370858147" sldId="261"/>
            <ac:spMk id="27" creationId="{D284A420-F50C-4C2C-B88E-E6F4EF504B6E}"/>
          </ac:spMkLst>
        </pc:spChg>
        <pc:spChg chg="add del mod">
          <ac:chgData name="Smetanová, Radka" userId="3cd5dd29-66b2-4127-b2d5-b2827dc8c452" providerId="ADAL" clId="{FA5840A7-36C7-403E-A560-7C8FE0BA83DD}" dt="2023-01-01T21:48:04.527" v="202" actId="478"/>
          <ac:spMkLst>
            <pc:docMk/>
            <pc:sldMk cId="370858147" sldId="261"/>
            <ac:spMk id="28" creationId="{67948B48-E6D7-4291-89D6-7DDB9377646F}"/>
          </ac:spMkLst>
        </pc:spChg>
        <pc:spChg chg="add">
          <ac:chgData name="Smetanová, Radka" userId="3cd5dd29-66b2-4127-b2d5-b2827dc8c452" providerId="ADAL" clId="{FA5840A7-36C7-403E-A560-7C8FE0BA83DD}" dt="2023-01-01T21:43:13.956" v="64" actId="26606"/>
          <ac:spMkLst>
            <pc:docMk/>
            <pc:sldMk cId="370858147" sldId="261"/>
            <ac:spMk id="29" creationId="{893A6D2E-5228-4998-9E24-EFCCA024675E}"/>
          </ac:spMkLst>
        </pc:spChg>
        <pc:spChg chg="add mod">
          <ac:chgData name="Smetanová, Radka" userId="3cd5dd29-66b2-4127-b2d5-b2827dc8c452" providerId="ADAL" clId="{FA5840A7-36C7-403E-A560-7C8FE0BA83DD}" dt="2023-01-01T21:48:25.307" v="233" actId="20577"/>
          <ac:spMkLst>
            <pc:docMk/>
            <pc:sldMk cId="370858147" sldId="261"/>
            <ac:spMk id="30" creationId="{3047F629-01CE-4D0D-A62E-2345453683D2}"/>
          </ac:spMkLst>
        </pc:spChg>
        <pc:spChg chg="add del mod">
          <ac:chgData name="Smetanová, Radka" userId="3cd5dd29-66b2-4127-b2d5-b2827dc8c452" providerId="ADAL" clId="{FA5840A7-36C7-403E-A560-7C8FE0BA83DD}" dt="2023-01-01T21:48:31.538" v="235" actId="478"/>
          <ac:spMkLst>
            <pc:docMk/>
            <pc:sldMk cId="370858147" sldId="261"/>
            <ac:spMk id="32" creationId="{88495A98-F8DF-40C6-85D4-65D6B0804073}"/>
          </ac:spMkLst>
        </pc:spChg>
        <pc:spChg chg="add mod">
          <ac:chgData name="Smetanová, Radka" userId="3cd5dd29-66b2-4127-b2d5-b2827dc8c452" providerId="ADAL" clId="{FA5840A7-36C7-403E-A560-7C8FE0BA83DD}" dt="2023-01-01T21:48:45.552" v="269" actId="6549"/>
          <ac:spMkLst>
            <pc:docMk/>
            <pc:sldMk cId="370858147" sldId="261"/>
            <ac:spMk id="34" creationId="{3B4696A9-BF6E-4DAF-B5E6-63E12B4BE70B}"/>
          </ac:spMkLst>
        </pc:spChg>
        <pc:spChg chg="add">
          <ac:chgData name="Smetanová, Radka" userId="3cd5dd29-66b2-4127-b2d5-b2827dc8c452" providerId="ADAL" clId="{FA5840A7-36C7-403E-A560-7C8FE0BA83DD}" dt="2023-01-01T21:43:13.956" v="64" actId="26606"/>
          <ac:spMkLst>
            <pc:docMk/>
            <pc:sldMk cId="370858147" sldId="261"/>
            <ac:spMk id="35" creationId="{80FF5399-FA23-473F-85C9-264D3BE152BA}"/>
          </ac:spMkLst>
        </pc:spChg>
        <pc:spChg chg="add">
          <ac:chgData name="Smetanová, Radka" userId="3cd5dd29-66b2-4127-b2d5-b2827dc8c452" providerId="ADAL" clId="{FA5840A7-36C7-403E-A560-7C8FE0BA83DD}" dt="2023-01-01T21:43:13.956" v="64" actId="26606"/>
          <ac:spMkLst>
            <pc:docMk/>
            <pc:sldMk cId="370858147" sldId="261"/>
            <ac:spMk id="37" creationId="{607B627E-0786-47DF-B52B-1B3475946C11}"/>
          </ac:spMkLst>
        </pc:spChg>
        <pc:picChg chg="add mod modCrop">
          <ac:chgData name="Smetanová, Radka" userId="3cd5dd29-66b2-4127-b2d5-b2827dc8c452" providerId="ADAL" clId="{FA5840A7-36C7-403E-A560-7C8FE0BA83DD}" dt="2023-01-01T21:44:10.529" v="79" actId="1076"/>
          <ac:picMkLst>
            <pc:docMk/>
            <pc:sldMk cId="370858147" sldId="261"/>
            <ac:picMk id="4" creationId="{066CC2FB-AC93-4405-A57B-A22633CF2C15}"/>
          </ac:picMkLst>
        </pc:picChg>
        <pc:picChg chg="del">
          <ac:chgData name="Smetanová, Radka" userId="3cd5dd29-66b2-4127-b2d5-b2827dc8c452" providerId="ADAL" clId="{FA5840A7-36C7-403E-A560-7C8FE0BA83DD}" dt="2023-01-01T21:40:56.684" v="40" actId="478"/>
          <ac:picMkLst>
            <pc:docMk/>
            <pc:sldMk cId="370858147" sldId="261"/>
            <ac:picMk id="5" creationId="{EEF89FE5-6833-4EC0-8895-3624008C6E27}"/>
          </ac:picMkLst>
        </pc:picChg>
        <pc:picChg chg="add mod modCrop">
          <ac:chgData name="Smetanová, Radka" userId="3cd5dd29-66b2-4127-b2d5-b2827dc8c452" providerId="ADAL" clId="{FA5840A7-36C7-403E-A560-7C8FE0BA83DD}" dt="2023-01-02T19:08:26.119" v="964" actId="1076"/>
          <ac:picMkLst>
            <pc:docMk/>
            <pc:sldMk cId="370858147" sldId="261"/>
            <ac:picMk id="7" creationId="{6E556DF8-CAC9-4A43-A03B-C62021C674DE}"/>
          </ac:picMkLst>
        </pc:picChg>
        <pc:picChg chg="add mod ord modCrop">
          <ac:chgData name="Smetanová, Radka" userId="3cd5dd29-66b2-4127-b2d5-b2827dc8c452" providerId="ADAL" clId="{FA5840A7-36C7-403E-A560-7C8FE0BA83DD}" dt="2023-01-01T21:43:48.421" v="73" actId="14100"/>
          <ac:picMkLst>
            <pc:docMk/>
            <pc:sldMk cId="370858147" sldId="261"/>
            <ac:picMk id="9" creationId="{DB953E71-1EAB-405E-BF3D-CB0A843E53B2}"/>
          </ac:picMkLst>
        </pc:picChg>
        <pc:cxnChg chg="del">
          <ac:chgData name="Smetanová, Radka" userId="3cd5dd29-66b2-4127-b2d5-b2827dc8c452" providerId="ADAL" clId="{FA5840A7-36C7-403E-A560-7C8FE0BA83DD}" dt="2023-01-01T21:43:13.956" v="64" actId="26606"/>
          <ac:cxnSpMkLst>
            <pc:docMk/>
            <pc:sldMk cId="370858147" sldId="261"/>
            <ac:cxnSpMk id="14" creationId="{3ADB48DB-8E25-4F2F-8C02-5B793937255F}"/>
          </ac:cxnSpMkLst>
        </pc:cxnChg>
        <pc:cxnChg chg="del">
          <ac:chgData name="Smetanová, Radka" userId="3cd5dd29-66b2-4127-b2d5-b2827dc8c452" providerId="ADAL" clId="{FA5840A7-36C7-403E-A560-7C8FE0BA83DD}" dt="2023-01-01T21:43:13.956" v="64" actId="26606"/>
          <ac:cxnSpMkLst>
            <pc:docMk/>
            <pc:sldMk cId="370858147" sldId="261"/>
            <ac:cxnSpMk id="16" creationId="{C32BA7E3-7313-49C8-A245-A85BDEB13EB3}"/>
          </ac:cxnSpMkLst>
        </pc:cxnChg>
        <pc:cxnChg chg="del">
          <ac:chgData name="Smetanová, Radka" userId="3cd5dd29-66b2-4127-b2d5-b2827dc8c452" providerId="ADAL" clId="{FA5840A7-36C7-403E-A560-7C8FE0BA83DD}" dt="2023-01-01T21:43:13.956" v="64" actId="26606"/>
          <ac:cxnSpMkLst>
            <pc:docMk/>
            <pc:sldMk cId="370858147" sldId="261"/>
            <ac:cxnSpMk id="22" creationId="{6355837D-AECC-45D7-82B2-8959A52F7886}"/>
          </ac:cxnSpMkLst>
        </pc:cxnChg>
        <pc:cxnChg chg="add">
          <ac:chgData name="Smetanová, Radka" userId="3cd5dd29-66b2-4127-b2d5-b2827dc8c452" providerId="ADAL" clId="{FA5840A7-36C7-403E-A560-7C8FE0BA83DD}" dt="2023-01-01T21:43:13.956" v="64" actId="26606"/>
          <ac:cxnSpMkLst>
            <pc:docMk/>
            <pc:sldMk cId="370858147" sldId="261"/>
            <ac:cxnSpMk id="31" creationId="{3ADB48DB-8E25-4F2F-8C02-5B793937255F}"/>
          </ac:cxnSpMkLst>
        </pc:cxnChg>
        <pc:cxnChg chg="add">
          <ac:chgData name="Smetanová, Radka" userId="3cd5dd29-66b2-4127-b2d5-b2827dc8c452" providerId="ADAL" clId="{FA5840A7-36C7-403E-A560-7C8FE0BA83DD}" dt="2023-01-01T21:43:13.956" v="64" actId="26606"/>
          <ac:cxnSpMkLst>
            <pc:docMk/>
            <pc:sldMk cId="370858147" sldId="261"/>
            <ac:cxnSpMk id="33" creationId="{C32BA7E3-7313-49C8-A245-A85BDEB13EB3}"/>
          </ac:cxnSpMkLst>
        </pc:cxnChg>
        <pc:cxnChg chg="add">
          <ac:chgData name="Smetanová, Radka" userId="3cd5dd29-66b2-4127-b2d5-b2827dc8c452" providerId="ADAL" clId="{FA5840A7-36C7-403E-A560-7C8FE0BA83DD}" dt="2023-01-01T21:43:13.956" v="64" actId="26606"/>
          <ac:cxnSpMkLst>
            <pc:docMk/>
            <pc:sldMk cId="370858147" sldId="261"/>
            <ac:cxnSpMk id="39" creationId="{145C0301-30B1-4842-8571-B2833B516138}"/>
          </ac:cxnSpMkLst>
        </pc:cxnChg>
      </pc:sldChg>
      <pc:sldChg chg="modSp del">
        <pc:chgData name="Smetanová, Radka" userId="3cd5dd29-66b2-4127-b2d5-b2827dc8c452" providerId="ADAL" clId="{FA5840A7-36C7-403E-A560-7C8FE0BA83DD}" dt="2023-01-01T21:51:31.153" v="390" actId="47"/>
        <pc:sldMkLst>
          <pc:docMk/>
          <pc:sldMk cId="2996118566" sldId="262"/>
        </pc:sldMkLst>
        <pc:graphicFrameChg chg="mod">
          <ac:chgData name="Smetanová, Radka" userId="3cd5dd29-66b2-4127-b2d5-b2827dc8c452" providerId="ADAL" clId="{FA5840A7-36C7-403E-A560-7C8FE0BA83DD}" dt="2023-01-01T21:49:10.956" v="270" actId="478"/>
          <ac:graphicFrameMkLst>
            <pc:docMk/>
            <pc:sldMk cId="2996118566" sldId="262"/>
            <ac:graphicFrameMk id="5" creationId="{F23A6A31-EDFA-45F9-89EA-B9C190BE2CCA}"/>
          </ac:graphicFrameMkLst>
        </pc:graphicFrameChg>
      </pc:sldChg>
      <pc:sldChg chg="modSp mod modTransition">
        <pc:chgData name="Smetanová, Radka" userId="3cd5dd29-66b2-4127-b2d5-b2827dc8c452" providerId="ADAL" clId="{FA5840A7-36C7-403E-A560-7C8FE0BA83DD}" dt="2023-01-02T19:07:51.508" v="959"/>
        <pc:sldMkLst>
          <pc:docMk/>
          <pc:sldMk cId="4122923108" sldId="263"/>
        </pc:sldMkLst>
        <pc:spChg chg="mod">
          <ac:chgData name="Smetanová, Radka" userId="3cd5dd29-66b2-4127-b2d5-b2827dc8c452" providerId="ADAL" clId="{FA5840A7-36C7-403E-A560-7C8FE0BA83DD}" dt="2023-01-01T22:05:35.129" v="793" actId="14100"/>
          <ac:spMkLst>
            <pc:docMk/>
            <pc:sldMk cId="4122923108" sldId="263"/>
            <ac:spMk id="3" creationId="{93139BBB-D00C-4DE3-A70C-5A82F16F06A7}"/>
          </ac:spMkLst>
        </pc:spChg>
      </pc:sldChg>
      <pc:sldChg chg="modTransition">
        <pc:chgData name="Smetanová, Radka" userId="3cd5dd29-66b2-4127-b2d5-b2827dc8c452" providerId="ADAL" clId="{FA5840A7-36C7-403E-A560-7C8FE0BA83DD}" dt="2023-01-02T19:07:51.508" v="959"/>
        <pc:sldMkLst>
          <pc:docMk/>
          <pc:sldMk cId="817135228" sldId="264"/>
        </pc:sldMkLst>
      </pc:sldChg>
      <pc:sldChg chg="addSp delSp modSp add mod modTransition setBg delDesignElem">
        <pc:chgData name="Smetanová, Radka" userId="3cd5dd29-66b2-4127-b2d5-b2827dc8c452" providerId="ADAL" clId="{FA5840A7-36C7-403E-A560-7C8FE0BA83DD}" dt="2023-01-02T19:07:51.508" v="959"/>
        <pc:sldMkLst>
          <pc:docMk/>
          <pc:sldMk cId="3399040794" sldId="270"/>
        </pc:sldMkLst>
        <pc:spChg chg="mod ord">
          <ac:chgData name="Smetanová, Radka" userId="3cd5dd29-66b2-4127-b2d5-b2827dc8c452" providerId="ADAL" clId="{FA5840A7-36C7-403E-A560-7C8FE0BA83DD}" dt="2023-01-01T22:08:47.088" v="893" actId="14100"/>
          <ac:spMkLst>
            <pc:docMk/>
            <pc:sldMk cId="3399040794" sldId="270"/>
            <ac:spMk id="2" creationId="{39762C64-49CF-4208-9F5F-61A4000EA1B7}"/>
          </ac:spMkLst>
        </pc:spChg>
        <pc:spChg chg="mod ord">
          <ac:chgData name="Smetanová, Radka" userId="3cd5dd29-66b2-4127-b2d5-b2827dc8c452" providerId="ADAL" clId="{FA5840A7-36C7-403E-A560-7C8FE0BA83DD}" dt="2023-01-01T22:09:16.941" v="900" actId="14100"/>
          <ac:spMkLst>
            <pc:docMk/>
            <pc:sldMk cId="3399040794" sldId="270"/>
            <ac:spMk id="3" creationId="{9C8A1656-23D4-40EE-B162-837A68B1EF7F}"/>
          </ac:spMkLst>
        </pc:spChg>
        <pc:spChg chg="add del">
          <ac:chgData name="Smetanová, Radka" userId="3cd5dd29-66b2-4127-b2d5-b2827dc8c452" providerId="ADAL" clId="{FA5840A7-36C7-403E-A560-7C8FE0BA83DD}" dt="2023-01-01T22:07:41.571" v="880" actId="26606"/>
          <ac:spMkLst>
            <pc:docMk/>
            <pc:sldMk cId="3399040794" sldId="270"/>
            <ac:spMk id="10" creationId="{9F7D5CDA-D291-4307-BF55-1381FED29634}"/>
          </ac:spMkLst>
        </pc:spChg>
        <pc:spChg chg="del">
          <ac:chgData name="Smetanová, Radka" userId="3cd5dd29-66b2-4127-b2d5-b2827dc8c452" providerId="ADAL" clId="{FA5840A7-36C7-403E-A560-7C8FE0BA83DD}" dt="2023-01-01T21:35:26.905" v="1"/>
          <ac:spMkLst>
            <pc:docMk/>
            <pc:sldMk cId="3399040794" sldId="270"/>
            <ac:spMk id="11" creationId="{F94AA2BD-2E3F-4B1D-8127-5744B8115311}"/>
          </ac:spMkLst>
        </pc:spChg>
        <pc:spChg chg="add del">
          <ac:chgData name="Smetanová, Radka" userId="3cd5dd29-66b2-4127-b2d5-b2827dc8c452" providerId="ADAL" clId="{FA5840A7-36C7-403E-A560-7C8FE0BA83DD}" dt="2023-01-01T22:07:41.571" v="880" actId="26606"/>
          <ac:spMkLst>
            <pc:docMk/>
            <pc:sldMk cId="3399040794" sldId="270"/>
            <ac:spMk id="12" creationId="{59B296B9-C5A5-4E4F-9B60-C907B5F1466C}"/>
          </ac:spMkLst>
        </pc:spChg>
        <pc:spChg chg="del">
          <ac:chgData name="Smetanová, Radka" userId="3cd5dd29-66b2-4127-b2d5-b2827dc8c452" providerId="ADAL" clId="{FA5840A7-36C7-403E-A560-7C8FE0BA83DD}" dt="2023-01-01T21:35:26.905" v="1"/>
          <ac:spMkLst>
            <pc:docMk/>
            <pc:sldMk cId="3399040794" sldId="270"/>
            <ac:spMk id="16" creationId="{4BD02261-2DC8-4AA8-9E16-7751AE892445}"/>
          </ac:spMkLst>
        </pc:spChg>
        <pc:spChg chg="add del">
          <ac:chgData name="Smetanová, Radka" userId="3cd5dd29-66b2-4127-b2d5-b2827dc8c452" providerId="ADAL" clId="{FA5840A7-36C7-403E-A560-7C8FE0BA83DD}" dt="2023-01-01T22:08:04.291" v="886" actId="26606"/>
          <ac:spMkLst>
            <pc:docMk/>
            <pc:sldMk cId="3399040794" sldId="270"/>
            <ac:spMk id="17" creationId="{B210AC1D-4063-4C6E-9528-FA9C4C0C18E6}"/>
          </ac:spMkLst>
        </pc:spChg>
        <pc:spChg chg="del">
          <ac:chgData name="Smetanová, Radka" userId="3cd5dd29-66b2-4127-b2d5-b2827dc8c452" providerId="ADAL" clId="{FA5840A7-36C7-403E-A560-7C8FE0BA83DD}" dt="2023-01-01T21:35:26.905" v="1"/>
          <ac:spMkLst>
            <pc:docMk/>
            <pc:sldMk cId="3399040794" sldId="270"/>
            <ac:spMk id="18" creationId="{3D752CF2-2291-40B5-B462-C17B174C10BC}"/>
          </ac:spMkLst>
        </pc:spChg>
        <pc:spChg chg="add del">
          <ac:chgData name="Smetanová, Radka" userId="3cd5dd29-66b2-4127-b2d5-b2827dc8c452" providerId="ADAL" clId="{FA5840A7-36C7-403E-A560-7C8FE0BA83DD}" dt="2023-01-01T22:08:04.291" v="886" actId="26606"/>
          <ac:spMkLst>
            <pc:docMk/>
            <pc:sldMk cId="3399040794" sldId="270"/>
            <ac:spMk id="19" creationId="{02F8C595-E68C-4306-AED8-DC7826A0A506}"/>
          </ac:spMkLst>
        </pc:spChg>
        <pc:spChg chg="add del">
          <ac:chgData name="Smetanová, Radka" userId="3cd5dd29-66b2-4127-b2d5-b2827dc8c452" providerId="ADAL" clId="{FA5840A7-36C7-403E-A560-7C8FE0BA83DD}" dt="2023-01-01T22:08:37.751" v="891" actId="26606"/>
          <ac:spMkLst>
            <pc:docMk/>
            <pc:sldMk cId="3399040794" sldId="270"/>
            <ac:spMk id="25" creationId="{3ECBE1F1-D69B-4AFA-ABD5-8E41720EF6DE}"/>
          </ac:spMkLst>
        </pc:spChg>
        <pc:spChg chg="add del">
          <ac:chgData name="Smetanová, Radka" userId="3cd5dd29-66b2-4127-b2d5-b2827dc8c452" providerId="ADAL" clId="{FA5840A7-36C7-403E-A560-7C8FE0BA83DD}" dt="2023-01-01T22:08:37.751" v="891" actId="26606"/>
          <ac:spMkLst>
            <pc:docMk/>
            <pc:sldMk cId="3399040794" sldId="270"/>
            <ac:spMk id="27" creationId="{603A6265-E10C-4B85-9C20-E75FCAF9CC63}"/>
          </ac:spMkLst>
        </pc:spChg>
        <pc:spChg chg="add">
          <ac:chgData name="Smetanová, Radka" userId="3cd5dd29-66b2-4127-b2d5-b2827dc8c452" providerId="ADAL" clId="{FA5840A7-36C7-403E-A560-7C8FE0BA83DD}" dt="2023-01-01T22:08:37.751" v="891" actId="26606"/>
          <ac:spMkLst>
            <pc:docMk/>
            <pc:sldMk cId="3399040794" sldId="270"/>
            <ac:spMk id="34" creationId="{B65C0385-5E30-4D2E-AF9F-4639659D34E9}"/>
          </ac:spMkLst>
        </pc:spChg>
        <pc:spChg chg="add">
          <ac:chgData name="Smetanová, Radka" userId="3cd5dd29-66b2-4127-b2d5-b2827dc8c452" providerId="ADAL" clId="{FA5840A7-36C7-403E-A560-7C8FE0BA83DD}" dt="2023-01-01T22:08:37.751" v="891" actId="26606"/>
          <ac:spMkLst>
            <pc:docMk/>
            <pc:sldMk cId="3399040794" sldId="270"/>
            <ac:spMk id="36" creationId="{81FB66B5-0DCE-404D-B0A0-E1E48E7BBFD7}"/>
          </ac:spMkLst>
        </pc:spChg>
        <pc:spChg chg="add">
          <ac:chgData name="Smetanová, Radka" userId="3cd5dd29-66b2-4127-b2d5-b2827dc8c452" providerId="ADAL" clId="{FA5840A7-36C7-403E-A560-7C8FE0BA83DD}" dt="2023-01-01T22:08:37.751" v="891" actId="26606"/>
          <ac:spMkLst>
            <pc:docMk/>
            <pc:sldMk cId="3399040794" sldId="270"/>
            <ac:spMk id="38" creationId="{E335820B-3A29-42C5-AA8D-10ECA43CD985}"/>
          </ac:spMkLst>
        </pc:spChg>
        <pc:picChg chg="mod">
          <ac:chgData name="Smetanová, Radka" userId="3cd5dd29-66b2-4127-b2d5-b2827dc8c452" providerId="ADAL" clId="{FA5840A7-36C7-403E-A560-7C8FE0BA83DD}" dt="2023-01-01T22:08:37.751" v="891" actId="26606"/>
          <ac:picMkLst>
            <pc:docMk/>
            <pc:sldMk cId="3399040794" sldId="270"/>
            <ac:picMk id="5" creationId="{4A327F70-E51A-F38D-49E4-9C819E602C8A}"/>
          </ac:picMkLst>
        </pc:picChg>
        <pc:cxnChg chg="add del">
          <ac:chgData name="Smetanová, Radka" userId="3cd5dd29-66b2-4127-b2d5-b2827dc8c452" providerId="ADAL" clId="{FA5840A7-36C7-403E-A560-7C8FE0BA83DD}" dt="2023-01-01T22:07:41.571" v="880" actId="26606"/>
          <ac:cxnSpMkLst>
            <pc:docMk/>
            <pc:sldMk cId="3399040794" sldId="270"/>
            <ac:cxnSpMk id="14" creationId="{E58B1629-F209-47B0-BA59-6BD937DBB08F}"/>
          </ac:cxnSpMkLst>
        </pc:cxnChg>
        <pc:cxnChg chg="add del">
          <ac:chgData name="Smetanová, Radka" userId="3cd5dd29-66b2-4127-b2d5-b2827dc8c452" providerId="ADAL" clId="{FA5840A7-36C7-403E-A560-7C8FE0BA83DD}" dt="2023-01-01T22:08:04.291" v="886" actId="26606"/>
          <ac:cxnSpMkLst>
            <pc:docMk/>
            <pc:sldMk cId="3399040794" sldId="270"/>
            <ac:cxnSpMk id="20" creationId="{E58B1629-F209-47B0-BA59-6BD937DBB08F}"/>
          </ac:cxnSpMkLst>
        </pc:cxnChg>
        <pc:cxnChg chg="add del">
          <ac:chgData name="Smetanová, Radka" userId="3cd5dd29-66b2-4127-b2d5-b2827dc8c452" providerId="ADAL" clId="{FA5840A7-36C7-403E-A560-7C8FE0BA83DD}" dt="2023-01-01T22:08:37.751" v="891" actId="26606"/>
          <ac:cxnSpMkLst>
            <pc:docMk/>
            <pc:sldMk cId="3399040794" sldId="270"/>
            <ac:cxnSpMk id="29" creationId="{61FF92BA-874E-408A-BFAD-416A7FFE5976}"/>
          </ac:cxnSpMkLst>
        </pc:cxnChg>
        <pc:cxnChg chg="add">
          <ac:chgData name="Smetanová, Radka" userId="3cd5dd29-66b2-4127-b2d5-b2827dc8c452" providerId="ADAL" clId="{FA5840A7-36C7-403E-A560-7C8FE0BA83DD}" dt="2023-01-01T22:08:37.751" v="891" actId="26606"/>
          <ac:cxnSpMkLst>
            <pc:docMk/>
            <pc:sldMk cId="3399040794" sldId="270"/>
            <ac:cxnSpMk id="40" creationId="{E58B1629-F209-47B0-BA59-6BD937DBB08F}"/>
          </ac:cxnSpMkLst>
        </pc:cxnChg>
      </pc:sldChg>
      <pc:sldChg chg="addSp delSp modSp new mod modTransition setBg">
        <pc:chgData name="Smetanová, Radka" userId="3cd5dd29-66b2-4127-b2d5-b2827dc8c452" providerId="ADAL" clId="{FA5840A7-36C7-403E-A560-7C8FE0BA83DD}" dt="2023-01-02T19:07:51.508" v="959"/>
        <pc:sldMkLst>
          <pc:docMk/>
          <pc:sldMk cId="411261722" sldId="271"/>
        </pc:sldMkLst>
        <pc:spChg chg="mod">
          <ac:chgData name="Smetanová, Radka" userId="3cd5dd29-66b2-4127-b2d5-b2827dc8c452" providerId="ADAL" clId="{FA5840A7-36C7-403E-A560-7C8FE0BA83DD}" dt="2023-01-01T21:52:14.927" v="397" actId="255"/>
          <ac:spMkLst>
            <pc:docMk/>
            <pc:sldMk cId="411261722" sldId="271"/>
            <ac:spMk id="2" creationId="{FD4842C8-3F0E-4441-B530-9AD0FCD00EF4}"/>
          </ac:spMkLst>
        </pc:spChg>
        <pc:spChg chg="mod">
          <ac:chgData name="Smetanová, Radka" userId="3cd5dd29-66b2-4127-b2d5-b2827dc8c452" providerId="ADAL" clId="{FA5840A7-36C7-403E-A560-7C8FE0BA83DD}" dt="2023-01-01T21:52:53.009" v="405" actId="20577"/>
          <ac:spMkLst>
            <pc:docMk/>
            <pc:sldMk cId="411261722" sldId="271"/>
            <ac:spMk id="3" creationId="{7DD37A0D-4F90-4144-8D57-BA0559E54BF0}"/>
          </ac:spMkLst>
        </pc:spChg>
        <pc:spChg chg="add">
          <ac:chgData name="Smetanová, Radka" userId="3cd5dd29-66b2-4127-b2d5-b2827dc8c452" providerId="ADAL" clId="{FA5840A7-36C7-403E-A560-7C8FE0BA83DD}" dt="2023-01-01T21:51:48.754" v="391" actId="26606"/>
          <ac:spMkLst>
            <pc:docMk/>
            <pc:sldMk cId="411261722" sldId="271"/>
            <ac:spMk id="10" creationId="{10C92917-A828-4B36-95DE-11CA4F9C2335}"/>
          </ac:spMkLst>
        </pc:spChg>
        <pc:spChg chg="add">
          <ac:chgData name="Smetanová, Radka" userId="3cd5dd29-66b2-4127-b2d5-b2827dc8c452" providerId="ADAL" clId="{FA5840A7-36C7-403E-A560-7C8FE0BA83DD}" dt="2023-01-01T21:51:48.754" v="391" actId="26606"/>
          <ac:spMkLst>
            <pc:docMk/>
            <pc:sldMk cId="411261722" sldId="271"/>
            <ac:spMk id="12" creationId="{E335820B-3A29-42C5-AA8D-10ECA43CD985}"/>
          </ac:spMkLst>
        </pc:spChg>
        <pc:picChg chg="add del">
          <ac:chgData name="Smetanová, Radka" userId="3cd5dd29-66b2-4127-b2d5-b2827dc8c452" providerId="ADAL" clId="{FA5840A7-36C7-403E-A560-7C8FE0BA83DD}" dt="2023-01-01T21:51:52.204" v="392" actId="478"/>
          <ac:picMkLst>
            <pc:docMk/>
            <pc:sldMk cId="411261722" sldId="271"/>
            <ac:picMk id="7" creationId="{FC38A6E9-C6A0-DBB2-20CF-5F29038D8789}"/>
          </ac:picMkLst>
        </pc:picChg>
        <pc:cxnChg chg="add">
          <ac:chgData name="Smetanová, Radka" userId="3cd5dd29-66b2-4127-b2d5-b2827dc8c452" providerId="ADAL" clId="{FA5840A7-36C7-403E-A560-7C8FE0BA83DD}" dt="2023-01-01T21:51:48.754" v="391" actId="26606"/>
          <ac:cxnSpMkLst>
            <pc:docMk/>
            <pc:sldMk cId="411261722" sldId="271"/>
            <ac:cxnSpMk id="14" creationId="{E58B1629-F209-47B0-BA59-6BD937DBB08F}"/>
          </ac:cxnSpMkLst>
        </pc:cxnChg>
      </pc:sldChg>
      <pc:sldChg chg="addSp modSp new mod modTransition modAnim">
        <pc:chgData name="Smetanová, Radka" userId="3cd5dd29-66b2-4127-b2d5-b2827dc8c452" providerId="ADAL" clId="{FA5840A7-36C7-403E-A560-7C8FE0BA83DD}" dt="2023-01-02T19:07:51.508" v="959"/>
        <pc:sldMkLst>
          <pc:docMk/>
          <pc:sldMk cId="1470921742" sldId="272"/>
        </pc:sldMkLst>
        <pc:spChg chg="mod">
          <ac:chgData name="Smetanová, Radka" userId="3cd5dd29-66b2-4127-b2d5-b2827dc8c452" providerId="ADAL" clId="{FA5840A7-36C7-403E-A560-7C8FE0BA83DD}" dt="2023-01-01T22:04:40.195" v="792" actId="255"/>
          <ac:spMkLst>
            <pc:docMk/>
            <pc:sldMk cId="1470921742" sldId="272"/>
            <ac:spMk id="2" creationId="{B27608FE-49DD-49F8-B992-09475AAA5F9B}"/>
          </ac:spMkLst>
        </pc:spChg>
        <pc:spChg chg="mod">
          <ac:chgData name="Smetanová, Radka" userId="3cd5dd29-66b2-4127-b2d5-b2827dc8c452" providerId="ADAL" clId="{FA5840A7-36C7-403E-A560-7C8FE0BA83DD}" dt="2023-01-01T21:59:11.833" v="536" actId="207"/>
          <ac:spMkLst>
            <pc:docMk/>
            <pc:sldMk cId="1470921742" sldId="272"/>
            <ac:spMk id="3" creationId="{433A3CF3-CDDD-4D0B-845D-8FD9C9831EEB}"/>
          </ac:spMkLst>
        </pc:spChg>
        <pc:spChg chg="add mod">
          <ac:chgData name="Smetanová, Radka" userId="3cd5dd29-66b2-4127-b2d5-b2827dc8c452" providerId="ADAL" clId="{FA5840A7-36C7-403E-A560-7C8FE0BA83DD}" dt="2023-01-01T21:59:03.137" v="535" actId="1037"/>
          <ac:spMkLst>
            <pc:docMk/>
            <pc:sldMk cId="1470921742" sldId="272"/>
            <ac:spMk id="8" creationId="{38B2CB63-FFB2-43BD-A953-D82128402DD2}"/>
          </ac:spMkLst>
        </pc:spChg>
        <pc:spChg chg="add mod">
          <ac:chgData name="Smetanová, Radka" userId="3cd5dd29-66b2-4127-b2d5-b2827dc8c452" providerId="ADAL" clId="{FA5840A7-36C7-403E-A560-7C8FE0BA83DD}" dt="2023-01-01T22:02:22.682" v="677" actId="1036"/>
          <ac:spMkLst>
            <pc:docMk/>
            <pc:sldMk cId="1470921742" sldId="272"/>
            <ac:spMk id="9" creationId="{9F5EDC1C-A02C-41FA-88F0-9D94B4E468E5}"/>
          </ac:spMkLst>
        </pc:spChg>
        <pc:spChg chg="add mod">
          <ac:chgData name="Smetanová, Radka" userId="3cd5dd29-66b2-4127-b2d5-b2827dc8c452" providerId="ADAL" clId="{FA5840A7-36C7-403E-A560-7C8FE0BA83DD}" dt="2023-01-01T22:03:16.704" v="763" actId="207"/>
          <ac:spMkLst>
            <pc:docMk/>
            <pc:sldMk cId="1470921742" sldId="272"/>
            <ac:spMk id="10" creationId="{DEEE1A06-E5F6-406D-A73E-C7B6C02CF630}"/>
          </ac:spMkLst>
        </pc:spChg>
        <pc:spChg chg="add mod">
          <ac:chgData name="Smetanová, Radka" userId="3cd5dd29-66b2-4127-b2d5-b2827dc8c452" providerId="ADAL" clId="{FA5840A7-36C7-403E-A560-7C8FE0BA83DD}" dt="2023-01-01T22:03:26.563" v="768" actId="1037"/>
          <ac:spMkLst>
            <pc:docMk/>
            <pc:sldMk cId="1470921742" sldId="272"/>
            <ac:spMk id="11" creationId="{C6FE722E-D50D-4D6F-B8A9-A59514442401}"/>
          </ac:spMkLst>
        </pc:spChg>
        <pc:cxnChg chg="add mod">
          <ac:chgData name="Smetanová, Radka" userId="3cd5dd29-66b2-4127-b2d5-b2827dc8c452" providerId="ADAL" clId="{FA5840A7-36C7-403E-A560-7C8FE0BA83DD}" dt="2023-01-01T21:56:59.837" v="454" actId="1076"/>
          <ac:cxnSpMkLst>
            <pc:docMk/>
            <pc:sldMk cId="1470921742" sldId="272"/>
            <ac:cxnSpMk id="5" creationId="{BC06B1A9-4CFB-4932-9BB6-4B4447616D89}"/>
          </ac:cxnSpMkLst>
        </pc:cxnChg>
        <pc:cxnChg chg="add mod">
          <ac:chgData name="Smetanová, Radka" userId="3cd5dd29-66b2-4127-b2d5-b2827dc8c452" providerId="ADAL" clId="{FA5840A7-36C7-403E-A560-7C8FE0BA83DD}" dt="2023-01-01T21:58:03.647" v="504" actId="1037"/>
          <ac:cxnSpMkLst>
            <pc:docMk/>
            <pc:sldMk cId="1470921742" sldId="272"/>
            <ac:cxnSpMk id="7" creationId="{4E6B66A0-2127-4D0A-8E49-8B5332A2A6B9}"/>
          </ac:cxnSpMkLst>
        </pc:cxnChg>
      </pc:sldChg>
      <pc:sldChg chg="addSp modSp add mod ord modTransition">
        <pc:chgData name="Smetanová, Radka" userId="3cd5dd29-66b2-4127-b2d5-b2827dc8c452" providerId="ADAL" clId="{FA5840A7-36C7-403E-A560-7C8FE0BA83DD}" dt="2023-01-02T19:07:51.508" v="959"/>
        <pc:sldMkLst>
          <pc:docMk/>
          <pc:sldMk cId="3406693967" sldId="273"/>
        </pc:sldMkLst>
        <pc:picChg chg="add mod">
          <ac:chgData name="Smetanová, Radka" userId="3cd5dd29-66b2-4127-b2d5-b2827dc8c452" providerId="ADAL" clId="{FA5840A7-36C7-403E-A560-7C8FE0BA83DD}" dt="2023-01-01T22:10:25.966" v="915" actId="1037"/>
          <ac:picMkLst>
            <pc:docMk/>
            <pc:sldMk cId="3406693967" sldId="273"/>
            <ac:picMk id="9" creationId="{1D8B165A-C1FB-4D93-BB92-D4BE8B8B3E5C}"/>
          </ac:picMkLst>
        </pc:picChg>
        <pc:picChg chg="add mod">
          <ac:chgData name="Smetanová, Radka" userId="3cd5dd29-66b2-4127-b2d5-b2827dc8c452" providerId="ADAL" clId="{FA5840A7-36C7-403E-A560-7C8FE0BA83DD}" dt="2023-01-01T22:10:20.836" v="914" actId="1037"/>
          <ac:picMkLst>
            <pc:docMk/>
            <pc:sldMk cId="3406693967" sldId="273"/>
            <ac:picMk id="10" creationId="{058C2899-248B-4072-BC8E-BE553FDB0C30}"/>
          </ac:picMkLst>
        </pc:picChg>
        <pc:picChg chg="add mod">
          <ac:chgData name="Smetanová, Radka" userId="3cd5dd29-66b2-4127-b2d5-b2827dc8c452" providerId="ADAL" clId="{FA5840A7-36C7-403E-A560-7C8FE0BA83DD}" dt="2023-01-01T22:10:31.231" v="923" actId="1037"/>
          <ac:picMkLst>
            <pc:docMk/>
            <pc:sldMk cId="3406693967" sldId="273"/>
            <ac:picMk id="11" creationId="{E048CEC5-5C6C-47ED-9E0E-1A3E6EF1CF07}"/>
          </ac:picMkLst>
        </pc:picChg>
        <pc:picChg chg="add mod">
          <ac:chgData name="Smetanová, Radka" userId="3cd5dd29-66b2-4127-b2d5-b2827dc8c452" providerId="ADAL" clId="{FA5840A7-36C7-403E-A560-7C8FE0BA83DD}" dt="2023-01-01T22:10:36.801" v="937" actId="1036"/>
          <ac:picMkLst>
            <pc:docMk/>
            <pc:sldMk cId="3406693967" sldId="273"/>
            <ac:picMk id="12" creationId="{130EB39E-8C3D-4FB4-A598-E7D79E91DCCF}"/>
          </ac:picMkLst>
        </pc:picChg>
        <pc:picChg chg="add mod">
          <ac:chgData name="Smetanová, Radka" userId="3cd5dd29-66b2-4127-b2d5-b2827dc8c452" providerId="ADAL" clId="{FA5840A7-36C7-403E-A560-7C8FE0BA83DD}" dt="2023-01-01T22:10:45.001" v="952" actId="1035"/>
          <ac:picMkLst>
            <pc:docMk/>
            <pc:sldMk cId="3406693967" sldId="273"/>
            <ac:picMk id="13" creationId="{B35BBF48-79AB-44FE-9B57-9ED8E81FC320}"/>
          </ac:picMkLst>
        </pc:picChg>
        <pc:picChg chg="add mod">
          <ac:chgData name="Smetanová, Radka" userId="3cd5dd29-66b2-4127-b2d5-b2827dc8c452" providerId="ADAL" clId="{FA5840A7-36C7-403E-A560-7C8FE0BA83DD}" dt="2023-01-01T22:10:55.320" v="954" actId="1076"/>
          <ac:picMkLst>
            <pc:docMk/>
            <pc:sldMk cId="3406693967" sldId="273"/>
            <ac:picMk id="14" creationId="{BF217CDD-90D2-4544-AEE4-47B209551546}"/>
          </ac:picMkLst>
        </pc:picChg>
        <pc:picChg chg="add mod">
          <ac:chgData name="Smetanová, Radka" userId="3cd5dd29-66b2-4127-b2d5-b2827dc8c452" providerId="ADAL" clId="{FA5840A7-36C7-403E-A560-7C8FE0BA83DD}" dt="2023-01-01T22:11:05.173" v="957" actId="1036"/>
          <ac:picMkLst>
            <pc:docMk/>
            <pc:sldMk cId="3406693967" sldId="273"/>
            <ac:picMk id="15" creationId="{1381CE45-CE33-4C83-B786-5965357865E4}"/>
          </ac:picMkLst>
        </pc:picChg>
      </pc:sldChg>
      <pc:sldMasterChg chg="modTransition modSldLayout">
        <pc:chgData name="Smetanová, Radka" userId="3cd5dd29-66b2-4127-b2d5-b2827dc8c452" providerId="ADAL" clId="{FA5840A7-36C7-403E-A560-7C8FE0BA83DD}" dt="2023-01-02T19:07:51.508" v="959"/>
        <pc:sldMasterMkLst>
          <pc:docMk/>
          <pc:sldMasterMk cId="2092048060" sldId="2147483697"/>
        </pc:sldMasterMkLst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2754567629" sldId="2147483686"/>
          </pc:sldLayoutMkLst>
        </pc:sldLayoutChg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4060990967" sldId="2147483687"/>
          </pc:sldLayoutMkLst>
        </pc:sldLayoutChg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3969253819" sldId="2147483688"/>
          </pc:sldLayoutMkLst>
        </pc:sldLayoutChg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2929261067" sldId="2147483689"/>
          </pc:sldLayoutMkLst>
        </pc:sldLayoutChg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1968294448" sldId="2147483690"/>
          </pc:sldLayoutMkLst>
        </pc:sldLayoutChg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4129767000" sldId="2147483691"/>
          </pc:sldLayoutMkLst>
        </pc:sldLayoutChg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3953712937" sldId="2147483692"/>
          </pc:sldLayoutMkLst>
        </pc:sldLayoutChg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1821031879" sldId="2147483693"/>
          </pc:sldLayoutMkLst>
        </pc:sldLayoutChg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2777897831" sldId="2147483694"/>
          </pc:sldLayoutMkLst>
        </pc:sldLayoutChg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851556301" sldId="2147483695"/>
          </pc:sldLayoutMkLst>
        </pc:sldLayoutChg>
        <pc:sldLayoutChg chg="modTransition">
          <pc:chgData name="Smetanová, Radka" userId="3cd5dd29-66b2-4127-b2d5-b2827dc8c452" providerId="ADAL" clId="{FA5840A7-36C7-403E-A560-7C8FE0BA83DD}" dt="2023-01-02T19:07:51.508" v="959"/>
          <pc:sldLayoutMkLst>
            <pc:docMk/>
            <pc:sldMasterMk cId="2092048060" sldId="2147483697"/>
            <pc:sldLayoutMk cId="1806121648" sldId="2147483696"/>
          </pc:sldLayoutMkLst>
        </pc:sldLayoutChg>
      </pc:sldMasterChg>
    </pc:docChg>
  </pc:docChgLst>
  <pc:docChgLst>
    <pc:chgData name="Smetanová, Radka" userId="3cd5dd29-66b2-4127-b2d5-b2827dc8c452" providerId="ADAL" clId="{602766E1-B140-456E-BBD5-42E4A03F1F3A}"/>
    <pc:docChg chg="modSld">
      <pc:chgData name="Smetanová, Radka" userId="3cd5dd29-66b2-4127-b2d5-b2827dc8c452" providerId="ADAL" clId="{602766E1-B140-456E-BBD5-42E4A03F1F3A}" dt="2023-01-03T11:15:19.350" v="2" actId="20577"/>
      <pc:docMkLst>
        <pc:docMk/>
      </pc:docMkLst>
      <pc:sldChg chg="modSp mod">
        <pc:chgData name="Smetanová, Radka" userId="3cd5dd29-66b2-4127-b2d5-b2827dc8c452" providerId="ADAL" clId="{602766E1-B140-456E-BBD5-42E4A03F1F3A}" dt="2023-01-03T11:15:19.350" v="2" actId="20577"/>
        <pc:sldMkLst>
          <pc:docMk/>
          <pc:sldMk cId="4122923108" sldId="263"/>
        </pc:sldMkLst>
        <pc:spChg chg="mod">
          <ac:chgData name="Smetanová, Radka" userId="3cd5dd29-66b2-4127-b2d5-b2827dc8c452" providerId="ADAL" clId="{602766E1-B140-456E-BBD5-42E4A03F1F3A}" dt="2023-01-03T11:15:19.350" v="2" actId="20577"/>
          <ac:spMkLst>
            <pc:docMk/>
            <pc:sldMk cId="4122923108" sldId="263"/>
            <ac:spMk id="3" creationId="{93139BBB-D00C-4DE3-A70C-5A82F16F06A7}"/>
          </ac:spMkLst>
        </pc:spChg>
      </pc:sldChg>
    </pc:docChg>
  </pc:docChgLst>
  <pc:docChgLst>
    <pc:chgData name="Smetanová, Radka" userId="3cd5dd29-66b2-4127-b2d5-b2827dc8c452" providerId="ADAL" clId="{38C0249D-946C-40EF-9067-7D7DE69E17B1}"/>
    <pc:docChg chg="undo custSel modSld">
      <pc:chgData name="Smetanová, Radka" userId="3cd5dd29-66b2-4127-b2d5-b2827dc8c452" providerId="ADAL" clId="{38C0249D-946C-40EF-9067-7D7DE69E17B1}" dt="2025-01-13T06:07:20.601" v="35" actId="1038"/>
      <pc:docMkLst>
        <pc:docMk/>
      </pc:docMkLst>
      <pc:sldChg chg="addSp delSp modSp mod">
        <pc:chgData name="Smetanová, Radka" userId="3cd5dd29-66b2-4127-b2d5-b2827dc8c452" providerId="ADAL" clId="{38C0249D-946C-40EF-9067-7D7DE69E17B1}" dt="2025-01-13T06:05:15.336" v="6"/>
        <pc:sldMkLst>
          <pc:docMk/>
          <pc:sldMk cId="3488125702" sldId="259"/>
        </pc:sldMkLst>
        <pc:spChg chg="mod">
          <ac:chgData name="Smetanová, Radka" userId="3cd5dd29-66b2-4127-b2d5-b2827dc8c452" providerId="ADAL" clId="{38C0249D-946C-40EF-9067-7D7DE69E17B1}" dt="2025-01-13T06:05:15.336" v="6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38C0249D-946C-40EF-9067-7D7DE69E17B1}" dt="2025-01-13T06:04:59.512" v="3" actId="6549"/>
          <ac:spMkLst>
            <pc:docMk/>
            <pc:sldMk cId="3488125702" sldId="259"/>
            <ac:spMk id="3" creationId="{72A3B215-8C91-4B81-9908-26EA6CAED5DC}"/>
          </ac:spMkLst>
        </pc:spChg>
        <pc:picChg chg="add del">
          <ac:chgData name="Smetanová, Radka" userId="3cd5dd29-66b2-4127-b2d5-b2827dc8c452" providerId="ADAL" clId="{38C0249D-946C-40EF-9067-7D7DE69E17B1}" dt="2025-01-13T06:05:02.949" v="5" actId="478"/>
          <ac:picMkLst>
            <pc:docMk/>
            <pc:sldMk cId="3488125702" sldId="259"/>
            <ac:picMk id="6" creationId="{F82826ED-CCDC-AAE4-7CA9-BD55217889CD}"/>
          </ac:picMkLst>
        </pc:picChg>
      </pc:sldChg>
      <pc:sldChg chg="modSp mod">
        <pc:chgData name="Smetanová, Radka" userId="3cd5dd29-66b2-4127-b2d5-b2827dc8c452" providerId="ADAL" clId="{38C0249D-946C-40EF-9067-7D7DE69E17B1}" dt="2025-01-13T06:07:20.601" v="35" actId="1038"/>
        <pc:sldMkLst>
          <pc:docMk/>
          <pc:sldMk cId="1470921742" sldId="272"/>
        </pc:sldMkLst>
        <pc:spChg chg="mod">
          <ac:chgData name="Smetanová, Radka" userId="3cd5dd29-66b2-4127-b2d5-b2827dc8c452" providerId="ADAL" clId="{38C0249D-946C-40EF-9067-7D7DE69E17B1}" dt="2025-01-13T06:06:47.285" v="23" actId="113"/>
          <ac:spMkLst>
            <pc:docMk/>
            <pc:sldMk cId="1470921742" sldId="272"/>
            <ac:spMk id="3" creationId="{433A3CF3-CDDD-4D0B-845D-8FD9C9831EEB}"/>
          </ac:spMkLst>
        </pc:spChg>
        <pc:spChg chg="mod">
          <ac:chgData name="Smetanová, Radka" userId="3cd5dd29-66b2-4127-b2d5-b2827dc8c452" providerId="ADAL" clId="{38C0249D-946C-40EF-9067-7D7DE69E17B1}" dt="2025-01-13T06:07:20.601" v="35" actId="1038"/>
          <ac:spMkLst>
            <pc:docMk/>
            <pc:sldMk cId="1470921742" sldId="272"/>
            <ac:spMk id="10" creationId="{DEEE1A06-E5F6-406D-A73E-C7B6C02CF630}"/>
          </ac:spMkLst>
        </pc:spChg>
        <pc:spChg chg="mod">
          <ac:chgData name="Smetanová, Radka" userId="3cd5dd29-66b2-4127-b2d5-b2827dc8c452" providerId="ADAL" clId="{38C0249D-946C-40EF-9067-7D7DE69E17B1}" dt="2025-01-13T06:06:40.174" v="22" actId="1038"/>
          <ac:spMkLst>
            <pc:docMk/>
            <pc:sldMk cId="1470921742" sldId="272"/>
            <ac:spMk id="11" creationId="{C6FE722E-D50D-4D6F-B8A9-A59514442401}"/>
          </ac:spMkLst>
        </pc:spChg>
      </pc:sldChg>
    </pc:docChg>
  </pc:docChgLst>
  <pc:docChgLst>
    <pc:chgData name="Smetanová, Radka" userId="3cd5dd29-66b2-4127-b2d5-b2827dc8c452" providerId="ADAL" clId="{D6A7D6FF-5EE6-4493-A0C8-0D49CED2F251}"/>
    <pc:docChg chg="custSel addSld modSld">
      <pc:chgData name="Smetanová, Radka" userId="3cd5dd29-66b2-4127-b2d5-b2827dc8c452" providerId="ADAL" clId="{D6A7D6FF-5EE6-4493-A0C8-0D49CED2F251}" dt="2024-01-16T06:12:01.491" v="35" actId="1076"/>
      <pc:docMkLst>
        <pc:docMk/>
      </pc:docMkLst>
      <pc:sldChg chg="addSp delSp modSp new mod setBg">
        <pc:chgData name="Smetanová, Radka" userId="3cd5dd29-66b2-4127-b2d5-b2827dc8c452" providerId="ADAL" clId="{D6A7D6FF-5EE6-4493-A0C8-0D49CED2F251}" dt="2024-01-16T06:12:01.491" v="35" actId="1076"/>
        <pc:sldMkLst>
          <pc:docMk/>
          <pc:sldMk cId="241164608" sldId="274"/>
        </pc:sldMkLst>
        <pc:spChg chg="mod">
          <ac:chgData name="Smetanová, Radka" userId="3cd5dd29-66b2-4127-b2d5-b2827dc8c452" providerId="ADAL" clId="{D6A7D6FF-5EE6-4493-A0C8-0D49CED2F251}" dt="2024-01-16T06:11:45.126" v="31" actId="27636"/>
          <ac:spMkLst>
            <pc:docMk/>
            <pc:sldMk cId="241164608" sldId="274"/>
            <ac:spMk id="2" creationId="{7A4A28F3-C95F-7224-3F19-53B1512A1D79}"/>
          </ac:spMkLst>
        </pc:spChg>
        <pc:spChg chg="del">
          <ac:chgData name="Smetanová, Radka" userId="3cd5dd29-66b2-4127-b2d5-b2827dc8c452" providerId="ADAL" clId="{D6A7D6FF-5EE6-4493-A0C8-0D49CED2F251}" dt="2024-01-16T06:11:37.571" v="23" actId="478"/>
          <ac:spMkLst>
            <pc:docMk/>
            <pc:sldMk cId="241164608" sldId="274"/>
            <ac:spMk id="3" creationId="{CF2D4E82-3F58-42FA-1DC9-417EBA4C9718}"/>
          </ac:spMkLst>
        </pc:spChg>
        <pc:spChg chg="add">
          <ac:chgData name="Smetanová, Radka" userId="3cd5dd29-66b2-4127-b2d5-b2827dc8c452" providerId="ADAL" clId="{D6A7D6FF-5EE6-4493-A0C8-0D49CED2F251}" dt="2024-01-16T06:11:40.014" v="24" actId="26606"/>
          <ac:spMkLst>
            <pc:docMk/>
            <pc:sldMk cId="241164608" sldId="274"/>
            <ac:spMk id="12" creationId="{D284A420-F50C-4C2C-B88E-E6F4EF504B6E}"/>
          </ac:spMkLst>
        </pc:spChg>
        <pc:spChg chg="add">
          <ac:chgData name="Smetanová, Radka" userId="3cd5dd29-66b2-4127-b2d5-b2827dc8c452" providerId="ADAL" clId="{D6A7D6FF-5EE6-4493-A0C8-0D49CED2F251}" dt="2024-01-16T06:11:40.014" v="24" actId="26606"/>
          <ac:spMkLst>
            <pc:docMk/>
            <pc:sldMk cId="241164608" sldId="274"/>
            <ac:spMk id="14" creationId="{893A6D2E-5228-4998-9E24-EFCCA024675E}"/>
          </ac:spMkLst>
        </pc:spChg>
        <pc:spChg chg="add">
          <ac:chgData name="Smetanová, Radka" userId="3cd5dd29-66b2-4127-b2d5-b2827dc8c452" providerId="ADAL" clId="{D6A7D6FF-5EE6-4493-A0C8-0D49CED2F251}" dt="2024-01-16T06:11:40.014" v="24" actId="26606"/>
          <ac:spMkLst>
            <pc:docMk/>
            <pc:sldMk cId="241164608" sldId="274"/>
            <ac:spMk id="20" creationId="{5F637E18-EF26-4327-9077-7FFC67B98B96}"/>
          </ac:spMkLst>
        </pc:spChg>
        <pc:spChg chg="add">
          <ac:chgData name="Smetanová, Radka" userId="3cd5dd29-66b2-4127-b2d5-b2827dc8c452" providerId="ADAL" clId="{D6A7D6FF-5EE6-4493-A0C8-0D49CED2F251}" dt="2024-01-16T06:11:40.014" v="24" actId="26606"/>
          <ac:spMkLst>
            <pc:docMk/>
            <pc:sldMk cId="241164608" sldId="274"/>
            <ac:spMk id="22" creationId="{F489C2E0-4895-4B72-85EA-7EE9FAFFDC7E}"/>
          </ac:spMkLst>
        </pc:spChg>
        <pc:picChg chg="add del">
          <ac:chgData name="Smetanová, Radka" userId="3cd5dd29-66b2-4127-b2d5-b2827dc8c452" providerId="ADAL" clId="{D6A7D6FF-5EE6-4493-A0C8-0D49CED2F251}" dt="2024-01-16T06:09:01.591" v="17" actId="478"/>
          <ac:picMkLst>
            <pc:docMk/>
            <pc:sldMk cId="241164608" sldId="274"/>
            <ac:picMk id="5" creationId="{A5A412A5-6506-D18F-6545-9C704AA25286}"/>
          </ac:picMkLst>
        </pc:picChg>
        <pc:picChg chg="add mod modCrop">
          <ac:chgData name="Smetanová, Radka" userId="3cd5dd29-66b2-4127-b2d5-b2827dc8c452" providerId="ADAL" clId="{D6A7D6FF-5EE6-4493-A0C8-0D49CED2F251}" dt="2024-01-16T06:12:01.491" v="35" actId="1076"/>
          <ac:picMkLst>
            <pc:docMk/>
            <pc:sldMk cId="241164608" sldId="274"/>
            <ac:picMk id="7" creationId="{2D68854F-7CF5-F86F-1D86-5C8462D3A283}"/>
          </ac:picMkLst>
        </pc:picChg>
        <pc:cxnChg chg="add">
          <ac:chgData name="Smetanová, Radka" userId="3cd5dd29-66b2-4127-b2d5-b2827dc8c452" providerId="ADAL" clId="{D6A7D6FF-5EE6-4493-A0C8-0D49CED2F251}" dt="2024-01-16T06:11:40.014" v="24" actId="26606"/>
          <ac:cxnSpMkLst>
            <pc:docMk/>
            <pc:sldMk cId="241164608" sldId="274"/>
            <ac:cxnSpMk id="16" creationId="{3ADB48DB-8E25-4F2F-8C02-5B793937255F}"/>
          </ac:cxnSpMkLst>
        </pc:cxnChg>
        <pc:cxnChg chg="add">
          <ac:chgData name="Smetanová, Radka" userId="3cd5dd29-66b2-4127-b2d5-b2827dc8c452" providerId="ADAL" clId="{D6A7D6FF-5EE6-4493-A0C8-0D49CED2F251}" dt="2024-01-16T06:11:40.014" v="24" actId="26606"/>
          <ac:cxnSpMkLst>
            <pc:docMk/>
            <pc:sldMk cId="241164608" sldId="274"/>
            <ac:cxnSpMk id="18" creationId="{C32BA7E3-7313-49C8-A245-A85BDEB13EB3}"/>
          </ac:cxnSpMkLst>
        </pc:cxnChg>
        <pc:cxnChg chg="add">
          <ac:chgData name="Smetanová, Radka" userId="3cd5dd29-66b2-4127-b2d5-b2827dc8c452" providerId="ADAL" clId="{D6A7D6FF-5EE6-4493-A0C8-0D49CED2F251}" dt="2024-01-16T06:11:40.014" v="24" actId="26606"/>
          <ac:cxnSpMkLst>
            <pc:docMk/>
            <pc:sldMk cId="241164608" sldId="274"/>
            <ac:cxnSpMk id="24" creationId="{2E6B6C39-3A8E-4EAF-A0CD-4FE0CDFCD7D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71293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6106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700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187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9783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630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164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9444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6762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9096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5381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4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transition spd="med">
    <p:pull/>
  </p:transition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F46C7744-04A0-4293-A26F-7681D1DCC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15CE69B-2EE7-44C7-9EB4-769251A7E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55295" cy="3428999"/>
          </a:xfrm>
          <a:prstGeom prst="rect">
            <a:avLst/>
          </a:prstGeom>
          <a:ln>
            <a:noFill/>
          </a:ln>
          <a:effectLst>
            <a:outerShdw blurRad="596900" dist="381000" dir="8820000" sx="90000" sy="90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4F2F1E-12D4-4FAE-81A4-634148704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5258471" cy="2389117"/>
          </a:xfrm>
        </p:spPr>
        <p:txBody>
          <a:bodyPr>
            <a:normAutofit/>
          </a:bodyPr>
          <a:lstStyle/>
          <a:p>
            <a:r>
              <a:rPr lang="cs-CZ" sz="5400" dirty="0"/>
              <a:t>A </a:t>
            </a:r>
            <a:r>
              <a:rPr lang="cs-CZ" sz="5400" dirty="0" err="1"/>
              <a:t>dangerous</a:t>
            </a:r>
            <a:r>
              <a:rPr lang="cs-CZ" sz="5400" dirty="0"/>
              <a:t> </a:t>
            </a:r>
            <a:r>
              <a:rPr lang="cs-CZ" sz="5400" dirty="0" err="1"/>
              <a:t>situation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BC7D44-1111-40E1-B68D-84C22C8EF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82072"/>
            <a:ext cx="5258471" cy="2216945"/>
          </a:xfrm>
        </p:spPr>
        <p:txBody>
          <a:bodyPr>
            <a:normAutofit/>
          </a:bodyPr>
          <a:lstStyle/>
          <a:p>
            <a:r>
              <a:rPr lang="cs-CZ" dirty="0"/>
              <a:t>Past </a:t>
            </a:r>
            <a:r>
              <a:rPr lang="cs-CZ" dirty="0" err="1"/>
              <a:t>continuous</a:t>
            </a:r>
            <a:r>
              <a:rPr lang="cs-CZ" dirty="0"/>
              <a:t> and past </a:t>
            </a:r>
            <a:r>
              <a:rPr lang="cs-CZ" dirty="0" err="1"/>
              <a:t>simple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0604A4-6977-45A7-8CBD-CDF1E57B5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2222" y1="23778" x2="72222" y2="23778"/>
                        <a14:foregroundMark x1="66444" y1="23111" x2="66444" y2="23111"/>
                        <a14:foregroundMark x1="83333" y1="23778" x2="83333" y2="23778"/>
                      </a14:backgroundRemoval>
                    </a14:imgEffect>
                  </a14:imgLayer>
                </a14:imgProps>
              </a:ext>
            </a:extLst>
          </a:blip>
          <a:srcRect l="11714" t="13925" r="11063" b="14475"/>
          <a:stretch/>
        </p:blipFill>
        <p:spPr>
          <a:xfrm>
            <a:off x="7725747" y="755779"/>
            <a:ext cx="2883159" cy="26732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E5F404B-F5BD-439D-B425-448222F7F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490" y="3456070"/>
            <a:ext cx="3005290" cy="300529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1FC31C-B039-4370-A993-4BA1AFDD2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75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56927B1C-2055-4F66-A747-7DB82B79E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92B251-4A53-4024-BFEB-4894511C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69106" cy="6858000"/>
          </a:xfrm>
          <a:prstGeom prst="rect">
            <a:avLst/>
          </a:prstGeom>
          <a:ln>
            <a:noFill/>
          </a:ln>
          <a:effectLst>
            <a:outerShdw blurRad="381000" dist="2540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1A67AF-230A-47CB-A7B0-3008E4F1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7" y="1537935"/>
            <a:ext cx="4582492" cy="18910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A2A33-77C6-49F5-A311-149C6BF6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607" y="3739486"/>
            <a:ext cx="4582492" cy="22477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vocabulary 3B</a:t>
            </a:r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9EC2B993-4AEF-4B64-9307-2C6D006E6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2948" y="1086665"/>
            <a:ext cx="4651362" cy="465136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A448B8-5E47-4A21-B872-FCB55AD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13522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FB66B5-0DCE-404D-B0A0-E1E48E7BB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78235"/>
            <a:ext cx="5346796" cy="4579763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9" r="12759"/>
          <a:stretch/>
        </p:blipFill>
        <p:spPr>
          <a:xfrm>
            <a:off x="20" y="2284809"/>
            <a:ext cx="5346777" cy="4573191"/>
          </a:xfrm>
          <a:prstGeom prst="rect">
            <a:avLst/>
          </a:prstGeom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480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617921"/>
            <a:ext cx="9906799" cy="1402656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574" y="2278236"/>
            <a:ext cx="6400800" cy="442736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check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homework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SB – </a:t>
            </a:r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vocabulary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SB – interview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past </a:t>
            </a:r>
            <a:r>
              <a:rPr lang="cs-CZ" sz="2400" dirty="0" err="1"/>
              <a:t>continuous</a:t>
            </a:r>
            <a:r>
              <a:rPr lang="cs-CZ" sz="2400" dirty="0"/>
              <a:t> x past </a:t>
            </a:r>
            <a:r>
              <a:rPr lang="cs-CZ" sz="2400" dirty="0" err="1"/>
              <a:t>simple</a:t>
            </a:r>
            <a:r>
              <a:rPr lang="cs-CZ" sz="2400" dirty="0"/>
              <a:t> - </a:t>
            </a:r>
            <a:r>
              <a:rPr lang="cs-CZ" sz="2400" dirty="0" err="1"/>
              <a:t>introduction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WB -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cký objekt 8" descr="Zaškrtnutí se souvislou výplní">
            <a:extLst>
              <a:ext uri="{FF2B5EF4-FFF2-40B4-BE49-F238E27FC236}">
                <a16:creationId xmlns:a16="http://schemas.microsoft.com/office/drawing/2014/main" id="{1D8B165A-C1FB-4D93-BB92-D4BE8B8B3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0269" y="2454861"/>
            <a:ext cx="457200" cy="457200"/>
          </a:xfrm>
          <a:prstGeom prst="rect">
            <a:avLst/>
          </a:prstGeom>
        </p:spPr>
      </p:pic>
      <p:pic>
        <p:nvPicPr>
          <p:cNvPr id="10" name="Grafický objekt 9" descr="Zaškrtnutí se souvislou výplní">
            <a:extLst>
              <a:ext uri="{FF2B5EF4-FFF2-40B4-BE49-F238E27FC236}">
                <a16:creationId xmlns:a16="http://schemas.microsoft.com/office/drawing/2014/main" id="{058C2899-248B-4072-BC8E-BE553FDB0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685" y="2944063"/>
            <a:ext cx="457200" cy="457200"/>
          </a:xfrm>
          <a:prstGeom prst="rect">
            <a:avLst/>
          </a:prstGeom>
        </p:spPr>
      </p:pic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E048CEC5-5C6C-47ED-9E0E-1A3E6EF1C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684" y="3437182"/>
            <a:ext cx="457200" cy="457200"/>
          </a:xfrm>
          <a:prstGeom prst="rect">
            <a:avLst/>
          </a:prstGeom>
        </p:spPr>
      </p:pic>
      <p:pic>
        <p:nvPicPr>
          <p:cNvPr id="12" name="Grafický objekt 11" descr="Zaškrtnutí se souvislou výplní">
            <a:extLst>
              <a:ext uri="{FF2B5EF4-FFF2-40B4-BE49-F238E27FC236}">
                <a16:creationId xmlns:a16="http://schemas.microsoft.com/office/drawing/2014/main" id="{130EB39E-8C3D-4FB4-A598-E7D79E91D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5355" y="3930301"/>
            <a:ext cx="457200" cy="457200"/>
          </a:xfrm>
          <a:prstGeom prst="rect">
            <a:avLst/>
          </a:prstGeom>
        </p:spPr>
      </p:pic>
      <p:pic>
        <p:nvPicPr>
          <p:cNvPr id="13" name="Grafický objekt 12" descr="Zaškrtnutí se souvislou výplní">
            <a:extLst>
              <a:ext uri="{FF2B5EF4-FFF2-40B4-BE49-F238E27FC236}">
                <a16:creationId xmlns:a16="http://schemas.microsoft.com/office/drawing/2014/main" id="{B35BBF48-79AB-44FE-9B57-9ED8E81FC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684" y="4424421"/>
            <a:ext cx="457200" cy="457200"/>
          </a:xfrm>
          <a:prstGeom prst="rect">
            <a:avLst/>
          </a:prstGeom>
        </p:spPr>
      </p:pic>
      <p:pic>
        <p:nvPicPr>
          <p:cNvPr id="14" name="Grafický objekt 13" descr="Zaškrtnutí se souvislou výplní">
            <a:extLst>
              <a:ext uri="{FF2B5EF4-FFF2-40B4-BE49-F238E27FC236}">
                <a16:creationId xmlns:a16="http://schemas.microsoft.com/office/drawing/2014/main" id="{BF217CDD-90D2-4544-AEE4-47B209551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684" y="4904196"/>
            <a:ext cx="457200" cy="457200"/>
          </a:xfrm>
          <a:prstGeom prst="rect">
            <a:avLst/>
          </a:prstGeom>
        </p:spPr>
      </p:pic>
      <p:pic>
        <p:nvPicPr>
          <p:cNvPr id="15" name="Grafický objekt 14" descr="Zaškrtnutí se souvislou výplní">
            <a:extLst>
              <a:ext uri="{FF2B5EF4-FFF2-40B4-BE49-F238E27FC236}">
                <a16:creationId xmlns:a16="http://schemas.microsoft.com/office/drawing/2014/main" id="{1381CE45-CE33-4C83-B786-596535786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5355" y="541597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9396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FB66B5-0DCE-404D-B0A0-E1E48E7BB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78235"/>
            <a:ext cx="5346796" cy="4579763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9" r="12759"/>
          <a:stretch/>
        </p:blipFill>
        <p:spPr>
          <a:xfrm>
            <a:off x="20" y="2284809"/>
            <a:ext cx="5346777" cy="4573191"/>
          </a:xfrm>
          <a:prstGeom prst="rect">
            <a:avLst/>
          </a:prstGeom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480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617921"/>
            <a:ext cx="9906799" cy="1402656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574" y="2278236"/>
            <a:ext cx="6400800" cy="442736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check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homework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SB – </a:t>
            </a:r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vocabulary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SB – interview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past </a:t>
            </a:r>
            <a:r>
              <a:rPr lang="cs-CZ" sz="2400" dirty="0" err="1"/>
              <a:t>continuous</a:t>
            </a:r>
            <a:r>
              <a:rPr lang="cs-CZ" sz="2400" dirty="0"/>
              <a:t> x past </a:t>
            </a:r>
            <a:r>
              <a:rPr lang="cs-CZ" sz="2400" dirty="0" err="1"/>
              <a:t>simple</a:t>
            </a:r>
            <a:r>
              <a:rPr lang="cs-CZ" sz="2400" dirty="0"/>
              <a:t> - </a:t>
            </a:r>
            <a:r>
              <a:rPr lang="cs-CZ" sz="2400" dirty="0" err="1"/>
              <a:t>introduction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WB -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Slide Background">
            <a:extLst>
              <a:ext uri="{FF2B5EF4-FFF2-40B4-BE49-F238E27FC236}">
                <a16:creationId xmlns:a16="http://schemas.microsoft.com/office/drawing/2014/main" id="{80FF5399-FA23-473F-85C9-264D3BE15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07B627E-0786-47DF-B52B-1B3475946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99"/>
            <a:ext cx="12192001" cy="3080684"/>
          </a:xfrm>
          <a:prstGeom prst="rect">
            <a:avLst/>
          </a:prstGeom>
          <a:ln>
            <a:noFill/>
          </a:ln>
          <a:effectLst>
            <a:outerShdw blurRad="596900" dist="3302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C4252D-BDBF-4F75-8E36-AB332293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412955"/>
            <a:ext cx="5053791" cy="25858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dirty="0"/>
              <a:t>CHECK </a:t>
            </a:r>
            <a:br>
              <a:rPr lang="en-US" sz="5400" dirty="0"/>
            </a:br>
            <a:r>
              <a:rPr lang="en-US" sz="5400" dirty="0"/>
              <a:t>YOUR HOMEWORK!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B953E71-1EAB-405E-BF3D-CB0A843E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81" t="19785" r="13146" b="28889"/>
          <a:stretch/>
        </p:blipFill>
        <p:spPr>
          <a:xfrm>
            <a:off x="589558" y="3399807"/>
            <a:ext cx="4592039" cy="337575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66CC2FB-AC93-4405-A57B-A22633CF2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2" t="17490" r="13145" b="22294"/>
          <a:stretch/>
        </p:blipFill>
        <p:spPr>
          <a:xfrm>
            <a:off x="6949259" y="72685"/>
            <a:ext cx="4718896" cy="385491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520A51-BE81-4404-A931-FC80744B159C}"/>
              </a:ext>
            </a:extLst>
          </p:cNvPr>
          <p:cNvSpPr txBox="1"/>
          <p:nvPr/>
        </p:nvSpPr>
        <p:spPr>
          <a:xfrm>
            <a:off x="10117401" y="3317373"/>
            <a:ext cx="15507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err="1">
                <a:solidFill>
                  <a:srgbClr val="00B050"/>
                </a:solidFill>
              </a:rPr>
              <a:t>were</a:t>
            </a:r>
            <a:r>
              <a:rPr lang="cs-CZ" sz="1700" dirty="0">
                <a:solidFill>
                  <a:srgbClr val="00B050"/>
                </a:solidFill>
              </a:rPr>
              <a:t> </a:t>
            </a:r>
            <a:r>
              <a:rPr lang="cs-CZ" sz="1700" dirty="0" err="1">
                <a:solidFill>
                  <a:srgbClr val="00B050"/>
                </a:solidFill>
              </a:rPr>
              <a:t>brushing</a:t>
            </a:r>
            <a:r>
              <a:rPr lang="cs-CZ" sz="1700" dirty="0">
                <a:solidFill>
                  <a:srgbClr val="00B050"/>
                </a:solidFill>
              </a:rPr>
              <a:t> </a:t>
            </a:r>
            <a:r>
              <a:rPr lang="cs-CZ" sz="1700" dirty="0" err="1">
                <a:solidFill>
                  <a:srgbClr val="00B050"/>
                </a:solidFill>
              </a:rPr>
              <a:t>our</a:t>
            </a:r>
            <a:r>
              <a:rPr lang="cs-CZ" sz="1700" dirty="0">
                <a:solidFill>
                  <a:srgbClr val="00B050"/>
                </a:solidFill>
              </a:rPr>
              <a:t> </a:t>
            </a:r>
            <a:r>
              <a:rPr lang="cs-CZ" sz="1700" dirty="0" err="1">
                <a:solidFill>
                  <a:srgbClr val="00B050"/>
                </a:solidFill>
              </a:rPr>
              <a:t>teeth</a:t>
            </a:r>
            <a:r>
              <a:rPr lang="cs-CZ" sz="17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556DF8-CAC9-4A43-A03B-C62021C67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57" t="16200" r="13144" b="31779"/>
          <a:stretch/>
        </p:blipFill>
        <p:spPr>
          <a:xfrm>
            <a:off x="7077641" y="3285365"/>
            <a:ext cx="4592038" cy="3376252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5C0301-30B1-4842-8571-B2833B516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3CDE3D9-1E74-44B6-AE7D-A693F4F784B6}"/>
              </a:ext>
            </a:extLst>
          </p:cNvPr>
          <p:cNvSpPr txBox="1"/>
          <p:nvPr/>
        </p:nvSpPr>
        <p:spPr>
          <a:xfrm>
            <a:off x="7358650" y="6031150"/>
            <a:ext cx="199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>
                <a:solidFill>
                  <a:srgbClr val="00B050"/>
                </a:solidFill>
              </a:rPr>
              <a:t>I </a:t>
            </a:r>
            <a:r>
              <a:rPr lang="cs-CZ" sz="1700" dirty="0" err="1">
                <a:solidFill>
                  <a:srgbClr val="00B050"/>
                </a:solidFill>
              </a:rPr>
              <a:t>was</a:t>
            </a:r>
            <a:r>
              <a:rPr lang="cs-CZ" sz="1700" dirty="0">
                <a:solidFill>
                  <a:srgbClr val="00B050"/>
                </a:solidFill>
              </a:rPr>
              <a:t> </a:t>
            </a:r>
            <a:r>
              <a:rPr lang="cs-CZ" sz="1700" dirty="0" err="1">
                <a:solidFill>
                  <a:srgbClr val="00B050"/>
                </a:solidFill>
              </a:rPr>
              <a:t>doing</a:t>
            </a:r>
            <a:r>
              <a:rPr lang="cs-CZ" sz="1700" dirty="0">
                <a:solidFill>
                  <a:srgbClr val="00B050"/>
                </a:solidFill>
              </a:rPr>
              <a:t> my </a:t>
            </a:r>
            <a:r>
              <a:rPr lang="cs-CZ" sz="1700" dirty="0" err="1">
                <a:solidFill>
                  <a:srgbClr val="00B050"/>
                </a:solidFill>
              </a:rPr>
              <a:t>homework</a:t>
            </a:r>
            <a:r>
              <a:rPr lang="cs-CZ" sz="17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2B51D2D-7170-4E6F-AA9A-0330D2F79DB1}"/>
              </a:ext>
            </a:extLst>
          </p:cNvPr>
          <p:cNvSpPr txBox="1"/>
          <p:nvPr/>
        </p:nvSpPr>
        <p:spPr>
          <a:xfrm>
            <a:off x="9641138" y="6029668"/>
            <a:ext cx="17888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err="1">
                <a:solidFill>
                  <a:srgbClr val="00B050"/>
                </a:solidFill>
              </a:rPr>
              <a:t>We</a:t>
            </a:r>
            <a:r>
              <a:rPr lang="cs-CZ" sz="1700" dirty="0">
                <a:solidFill>
                  <a:srgbClr val="00B050"/>
                </a:solidFill>
              </a:rPr>
              <a:t> </a:t>
            </a:r>
            <a:r>
              <a:rPr lang="cs-CZ" sz="1700" dirty="0" err="1">
                <a:solidFill>
                  <a:srgbClr val="00B050"/>
                </a:solidFill>
              </a:rPr>
              <a:t>were</a:t>
            </a:r>
            <a:r>
              <a:rPr lang="cs-CZ" sz="1700" dirty="0">
                <a:solidFill>
                  <a:srgbClr val="00B050"/>
                </a:solidFill>
              </a:rPr>
              <a:t> </a:t>
            </a:r>
            <a:r>
              <a:rPr lang="cs-CZ" sz="1700" dirty="0" err="1">
                <a:solidFill>
                  <a:srgbClr val="00B050"/>
                </a:solidFill>
              </a:rPr>
              <a:t>watching</a:t>
            </a:r>
            <a:r>
              <a:rPr lang="cs-CZ" sz="1700" dirty="0">
                <a:solidFill>
                  <a:srgbClr val="00B050"/>
                </a:solidFill>
              </a:rPr>
              <a:t> TV.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047F629-01CE-4D0D-A62E-2345453683D2}"/>
              </a:ext>
            </a:extLst>
          </p:cNvPr>
          <p:cNvSpPr txBox="1"/>
          <p:nvPr/>
        </p:nvSpPr>
        <p:spPr>
          <a:xfrm>
            <a:off x="808156" y="6146599"/>
            <a:ext cx="17888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err="1">
                <a:solidFill>
                  <a:srgbClr val="00B050"/>
                </a:solidFill>
              </a:rPr>
              <a:t>We</a:t>
            </a:r>
            <a:r>
              <a:rPr lang="cs-CZ" sz="1700" dirty="0">
                <a:solidFill>
                  <a:srgbClr val="00B050"/>
                </a:solidFill>
              </a:rPr>
              <a:t> </a:t>
            </a:r>
            <a:r>
              <a:rPr lang="cs-CZ" sz="1700" dirty="0" err="1">
                <a:solidFill>
                  <a:srgbClr val="00B050"/>
                </a:solidFill>
              </a:rPr>
              <a:t>were</a:t>
            </a:r>
            <a:r>
              <a:rPr lang="cs-CZ" sz="1700" dirty="0">
                <a:solidFill>
                  <a:srgbClr val="00B050"/>
                </a:solidFill>
              </a:rPr>
              <a:t> </a:t>
            </a:r>
            <a:r>
              <a:rPr lang="cs-CZ" sz="1700" dirty="0" err="1">
                <a:solidFill>
                  <a:srgbClr val="00B050"/>
                </a:solidFill>
              </a:rPr>
              <a:t>taking</a:t>
            </a:r>
            <a:r>
              <a:rPr lang="cs-CZ" sz="1700" dirty="0">
                <a:solidFill>
                  <a:srgbClr val="00B050"/>
                </a:solidFill>
              </a:rPr>
              <a:t> </a:t>
            </a:r>
            <a:r>
              <a:rPr lang="cs-CZ" sz="1700" dirty="0" err="1">
                <a:solidFill>
                  <a:srgbClr val="00B050"/>
                </a:solidFill>
              </a:rPr>
              <a:t>photos</a:t>
            </a:r>
            <a:r>
              <a:rPr lang="cs-CZ" sz="17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3B4696A9-BF6E-4DAF-B5E6-63E12B4BE70B}"/>
              </a:ext>
            </a:extLst>
          </p:cNvPr>
          <p:cNvSpPr txBox="1"/>
          <p:nvPr/>
        </p:nvSpPr>
        <p:spPr>
          <a:xfrm>
            <a:off x="3125784" y="6127937"/>
            <a:ext cx="199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>
                <a:solidFill>
                  <a:srgbClr val="00B050"/>
                </a:solidFill>
              </a:rPr>
              <a:t>I </a:t>
            </a:r>
            <a:r>
              <a:rPr lang="cs-CZ" sz="1700" dirty="0" err="1">
                <a:solidFill>
                  <a:srgbClr val="00B050"/>
                </a:solidFill>
              </a:rPr>
              <a:t>was</a:t>
            </a:r>
            <a:r>
              <a:rPr lang="cs-CZ" sz="1700" dirty="0">
                <a:solidFill>
                  <a:srgbClr val="00B050"/>
                </a:solidFill>
              </a:rPr>
              <a:t> </a:t>
            </a:r>
            <a:r>
              <a:rPr lang="cs-CZ" sz="1700" dirty="0" err="1">
                <a:solidFill>
                  <a:srgbClr val="00B050"/>
                </a:solidFill>
              </a:rPr>
              <a:t>putting</a:t>
            </a:r>
            <a:r>
              <a:rPr lang="cs-CZ" sz="1700" dirty="0">
                <a:solidFill>
                  <a:srgbClr val="00B050"/>
                </a:solidFill>
              </a:rPr>
              <a:t> on my </a:t>
            </a:r>
            <a:r>
              <a:rPr lang="cs-CZ" sz="1700" dirty="0" err="1">
                <a:solidFill>
                  <a:srgbClr val="00B050"/>
                </a:solidFill>
              </a:rPr>
              <a:t>coat</a:t>
            </a:r>
            <a:r>
              <a:rPr lang="cs-CZ" sz="17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58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3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E3E16BB-730F-448D-8C6D-9B9097F5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055219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93F233-80D2-4D78-98F2-ABDEE1E6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80" y="425166"/>
            <a:ext cx="4219856" cy="3606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CHECK YOUR HOMEWORK!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DA5114-D326-4EA9-9EF8-C6C43E08F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0" t="22222" r="50726" b="5663"/>
          <a:stretch/>
        </p:blipFill>
        <p:spPr>
          <a:xfrm>
            <a:off x="943897" y="87903"/>
            <a:ext cx="4257368" cy="67555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55837D-AECC-45D7-82B2-8959A52F7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FA8369-EA8E-4168-8DDB-DD514005EFED}"/>
              </a:ext>
            </a:extLst>
          </p:cNvPr>
          <p:cNvSpPr txBox="1"/>
          <p:nvPr/>
        </p:nvSpPr>
        <p:spPr>
          <a:xfrm>
            <a:off x="1418853" y="1241371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884570B-5D5E-4764-A27F-2EC614AFF027}"/>
              </a:ext>
            </a:extLst>
          </p:cNvPr>
          <p:cNvSpPr txBox="1"/>
          <p:nvPr/>
        </p:nvSpPr>
        <p:spPr>
          <a:xfrm>
            <a:off x="1350503" y="1502702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9DBD54A-4C05-4C14-9636-3D55443BDCEB}"/>
              </a:ext>
            </a:extLst>
          </p:cNvPr>
          <p:cNvSpPr txBox="1"/>
          <p:nvPr/>
        </p:nvSpPr>
        <p:spPr>
          <a:xfrm>
            <a:off x="1418853" y="2077857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9E2F42D-CF39-4971-8A3A-924CDB06A346}"/>
              </a:ext>
            </a:extLst>
          </p:cNvPr>
          <p:cNvSpPr txBox="1"/>
          <p:nvPr/>
        </p:nvSpPr>
        <p:spPr>
          <a:xfrm>
            <a:off x="1415807" y="2342233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9695764-968F-4E22-98D8-B40049E39083}"/>
              </a:ext>
            </a:extLst>
          </p:cNvPr>
          <p:cNvSpPr txBox="1"/>
          <p:nvPr/>
        </p:nvSpPr>
        <p:spPr>
          <a:xfrm>
            <a:off x="1415807" y="2911215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12F1C34-1DDE-49F7-86FC-9A7693DA879E}"/>
              </a:ext>
            </a:extLst>
          </p:cNvPr>
          <p:cNvSpPr txBox="1"/>
          <p:nvPr/>
        </p:nvSpPr>
        <p:spPr>
          <a:xfrm>
            <a:off x="1415807" y="3205103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B950775-B5E7-4FD7-804E-13EC60A52665}"/>
              </a:ext>
            </a:extLst>
          </p:cNvPr>
          <p:cNvSpPr txBox="1"/>
          <p:nvPr/>
        </p:nvSpPr>
        <p:spPr>
          <a:xfrm>
            <a:off x="1391191" y="3725938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3630931-17D7-43F7-B7C9-A39B526AA8D8}"/>
              </a:ext>
            </a:extLst>
          </p:cNvPr>
          <p:cNvSpPr txBox="1"/>
          <p:nvPr/>
        </p:nvSpPr>
        <p:spPr>
          <a:xfrm>
            <a:off x="1391191" y="4040745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BEE8379-6735-41E7-A81A-2C11AAC40FD6}"/>
              </a:ext>
            </a:extLst>
          </p:cNvPr>
          <p:cNvSpPr txBox="1"/>
          <p:nvPr/>
        </p:nvSpPr>
        <p:spPr>
          <a:xfrm>
            <a:off x="1415807" y="4590899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36149CF-3C36-457F-8F60-E5437C717532}"/>
              </a:ext>
            </a:extLst>
          </p:cNvPr>
          <p:cNvSpPr txBox="1"/>
          <p:nvPr/>
        </p:nvSpPr>
        <p:spPr>
          <a:xfrm>
            <a:off x="1415807" y="4852215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27A5691-C985-4F66-908E-B24C86495801}"/>
              </a:ext>
            </a:extLst>
          </p:cNvPr>
          <p:cNvSpPr txBox="1"/>
          <p:nvPr/>
        </p:nvSpPr>
        <p:spPr>
          <a:xfrm>
            <a:off x="1403665" y="5426334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A65EF40-927D-4506-8CF0-9F8466EFD704}"/>
              </a:ext>
            </a:extLst>
          </p:cNvPr>
          <p:cNvSpPr txBox="1"/>
          <p:nvPr/>
        </p:nvSpPr>
        <p:spPr>
          <a:xfrm>
            <a:off x="1403665" y="6261786"/>
            <a:ext cx="3726426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497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0D0877E-6CD0-4206-8A18-56CEE73E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18AC0D4-F32D-4067-9F63-E553F4AFF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2806021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84048"/>
            <a:ext cx="4889190" cy="2121408"/>
          </a:xfrm>
        </p:spPr>
        <p:txBody>
          <a:bodyPr anchor="ctr">
            <a:normAutofit/>
          </a:bodyPr>
          <a:lstStyle/>
          <a:p>
            <a:r>
              <a:rPr lang="cs-CZ" sz="5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208" y="384048"/>
            <a:ext cx="5080719" cy="212140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cs-CZ"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ttps://www.flippity.net/fc.php?k=1z63kMWGQGnkm-JcfFqaF3GquTkJiRWsHoIRk8IuYLCY</a:t>
            </a:r>
            <a:endParaRPr lang="cs-CZ" sz="1900" dirty="0"/>
          </a:p>
          <a:p>
            <a:pPr>
              <a:lnSpc>
                <a:spcPct val="100000"/>
              </a:lnSpc>
            </a:pPr>
            <a:endParaRPr lang="cs-CZ" sz="19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499B2F-6D89-41AB-B19D-C0493939F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76" y="2651859"/>
            <a:ext cx="7334865" cy="4063516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12570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1874235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4A28F3-C95F-7224-3F19-53B1512A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93428"/>
            <a:ext cx="7362951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WORD SCRAMBLE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2D68854F-7CF5-F86F-1D86-5C8462D3A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9" t="36902" r="22727" b="16902"/>
          <a:stretch/>
        </p:blipFill>
        <p:spPr>
          <a:xfrm>
            <a:off x="1111088" y="2167663"/>
            <a:ext cx="9969824" cy="4553526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8068640-0126-9472-FE5A-00B09D603A2A}"/>
              </a:ext>
            </a:extLst>
          </p:cNvPr>
          <p:cNvSpPr txBox="1"/>
          <p:nvPr/>
        </p:nvSpPr>
        <p:spPr>
          <a:xfrm>
            <a:off x="4529797" y="2167663"/>
            <a:ext cx="6551115" cy="51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57FD4D8-DFB4-F0BA-3AD4-E8BD07CECBCE}"/>
              </a:ext>
            </a:extLst>
          </p:cNvPr>
          <p:cNvSpPr txBox="1"/>
          <p:nvPr/>
        </p:nvSpPr>
        <p:spPr>
          <a:xfrm>
            <a:off x="4526750" y="2689892"/>
            <a:ext cx="6551115" cy="51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083DBB-FB43-50F2-4EA6-605AFA912C92}"/>
              </a:ext>
            </a:extLst>
          </p:cNvPr>
          <p:cNvSpPr txBox="1"/>
          <p:nvPr/>
        </p:nvSpPr>
        <p:spPr>
          <a:xfrm>
            <a:off x="4569654" y="3178190"/>
            <a:ext cx="6551115" cy="51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4EA0D9B-58A8-EBC8-46EF-7DE2DF481B45}"/>
              </a:ext>
            </a:extLst>
          </p:cNvPr>
          <p:cNvSpPr txBox="1"/>
          <p:nvPr/>
        </p:nvSpPr>
        <p:spPr>
          <a:xfrm>
            <a:off x="4581376" y="3696352"/>
            <a:ext cx="6551115" cy="51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582C8F-E6DB-EDEF-6127-E748968E7A9C}"/>
              </a:ext>
            </a:extLst>
          </p:cNvPr>
          <p:cNvSpPr txBox="1"/>
          <p:nvPr/>
        </p:nvSpPr>
        <p:spPr>
          <a:xfrm>
            <a:off x="4525104" y="4202787"/>
            <a:ext cx="6551115" cy="51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016AE57-E944-9E20-DB8F-A47E34B6DAA0}"/>
              </a:ext>
            </a:extLst>
          </p:cNvPr>
          <p:cNvSpPr txBox="1"/>
          <p:nvPr/>
        </p:nvSpPr>
        <p:spPr>
          <a:xfrm>
            <a:off x="4593098" y="4720949"/>
            <a:ext cx="6551115" cy="51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EA9E26-90FC-69C4-90A8-03D3CD3A872F}"/>
              </a:ext>
            </a:extLst>
          </p:cNvPr>
          <p:cNvSpPr txBox="1"/>
          <p:nvPr/>
        </p:nvSpPr>
        <p:spPr>
          <a:xfrm>
            <a:off x="4548550" y="5210973"/>
            <a:ext cx="6551115" cy="51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D50BBF-BD0E-542A-7731-A1B3CE0B5289}"/>
              </a:ext>
            </a:extLst>
          </p:cNvPr>
          <p:cNvSpPr txBox="1"/>
          <p:nvPr/>
        </p:nvSpPr>
        <p:spPr>
          <a:xfrm>
            <a:off x="4546205" y="5729134"/>
            <a:ext cx="6551115" cy="51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5D89554-FB54-AC87-F498-0532563F34C4}"/>
              </a:ext>
            </a:extLst>
          </p:cNvPr>
          <p:cNvSpPr txBox="1"/>
          <p:nvPr/>
        </p:nvSpPr>
        <p:spPr>
          <a:xfrm>
            <a:off x="4487589" y="6176957"/>
            <a:ext cx="6551115" cy="51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64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10C92917-A828-4B36-95DE-11CA4F9C2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80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4842C8-3F0E-4441-B530-9AD0FCD0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3"/>
            <a:ext cx="9906799" cy="1161594"/>
          </a:xfrm>
        </p:spPr>
        <p:txBody>
          <a:bodyPr>
            <a:normAutofit/>
          </a:bodyPr>
          <a:lstStyle/>
          <a:p>
            <a:r>
              <a:rPr lang="cs-CZ" sz="5400" dirty="0"/>
              <a:t>STUDENT‘S 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37A0D-4F90-4144-8D57-BA0559E54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284809"/>
            <a:ext cx="10006538" cy="501072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p. 34, ex. 1a)	Listen and </a:t>
            </a:r>
            <a:r>
              <a:rPr lang="cs-CZ" sz="2400" dirty="0" err="1"/>
              <a:t>repeat</a:t>
            </a:r>
            <a:r>
              <a:rPr lang="cs-CZ" sz="2400" dirty="0"/>
              <a:t>.</a:t>
            </a:r>
          </a:p>
          <a:p>
            <a:r>
              <a:rPr lang="en-US" sz="2400" dirty="0"/>
              <a:t>p. 34, ex. 2	Read and listen to the interview.</a:t>
            </a:r>
            <a:endParaRPr lang="cs-CZ" sz="2400" dirty="0"/>
          </a:p>
          <a:p>
            <a:r>
              <a:rPr lang="cs-CZ" sz="2400" i="1" dirty="0"/>
              <a:t>		</a:t>
            </a:r>
            <a:r>
              <a:rPr lang="en-US" sz="2400" i="1" dirty="0"/>
              <a:t>Where was John going? Why? </a:t>
            </a:r>
          </a:p>
          <a:p>
            <a:r>
              <a:rPr lang="cs-CZ" sz="2400" i="1" dirty="0"/>
              <a:t>		</a:t>
            </a:r>
            <a:r>
              <a:rPr lang="en-US" sz="2400" i="1" dirty="0"/>
              <a:t>What did he see? What did he do? </a:t>
            </a:r>
          </a:p>
          <a:p>
            <a:r>
              <a:rPr lang="cs-CZ" sz="2400" i="1" dirty="0"/>
              <a:t>		</a:t>
            </a:r>
            <a:r>
              <a:rPr lang="en-US" sz="2400" i="1" dirty="0"/>
              <a:t>How does he feel now? Why?</a:t>
            </a:r>
          </a:p>
          <a:p>
            <a:r>
              <a:rPr lang="cs-CZ" sz="2400" dirty="0" err="1"/>
              <a:t>Find</a:t>
            </a:r>
            <a:r>
              <a:rPr lang="cs-CZ" sz="2400" dirty="0"/>
              <a:t> past </a:t>
            </a:r>
            <a:r>
              <a:rPr lang="cs-CZ" sz="2400" dirty="0" err="1"/>
              <a:t>simple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text.</a:t>
            </a:r>
          </a:p>
          <a:p>
            <a:r>
              <a:rPr lang="cs-CZ" sz="2400" dirty="0" err="1"/>
              <a:t>Find</a:t>
            </a:r>
            <a:r>
              <a:rPr lang="cs-CZ" sz="2400" dirty="0"/>
              <a:t> past </a:t>
            </a:r>
            <a:r>
              <a:rPr lang="cs-CZ" sz="2400" dirty="0" err="1"/>
              <a:t>continuous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text.</a:t>
            </a:r>
            <a:endParaRPr lang="en-US" sz="2400" dirty="0"/>
          </a:p>
          <a:p>
            <a:endParaRPr lang="cs-CZ" sz="2400" dirty="0"/>
          </a:p>
          <a:p>
            <a:endParaRPr lang="cs-CZ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172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608FE-49DD-49F8-B992-09475AAA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9" y="727788"/>
            <a:ext cx="11206064" cy="1563467"/>
          </a:xfrm>
        </p:spPr>
        <p:txBody>
          <a:bodyPr>
            <a:normAutofit/>
          </a:bodyPr>
          <a:lstStyle/>
          <a:p>
            <a:r>
              <a:rPr lang="cs-CZ" sz="5400" dirty="0"/>
              <a:t>PAST CONTINUOUS x PAST SIMPLE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3A3CF3-CDDD-4D0B-845D-8FD9C9831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 </a:t>
            </a:r>
            <a:r>
              <a:rPr lang="cs-CZ" sz="2400" b="1" dirty="0" err="1">
                <a:solidFill>
                  <a:srgbClr val="00B050"/>
                </a:solidFill>
              </a:rPr>
              <a:t>was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err="1">
                <a:solidFill>
                  <a:srgbClr val="00B050"/>
                </a:solidFill>
              </a:rPr>
              <a:t>reading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dirty="0"/>
              <a:t>a </a:t>
            </a:r>
            <a:r>
              <a:rPr lang="cs-CZ" sz="2400" dirty="0" err="1"/>
              <a:t>book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					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C06B1A9-4CFB-4932-9BB6-4B4447616D89}"/>
              </a:ext>
            </a:extLst>
          </p:cNvPr>
          <p:cNvCxnSpPr/>
          <p:nvPr/>
        </p:nvCxnSpPr>
        <p:spPr>
          <a:xfrm>
            <a:off x="3366795" y="4735286"/>
            <a:ext cx="5458409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E6B66A0-2127-4D0A-8E49-8B5332A2A6B9}"/>
              </a:ext>
            </a:extLst>
          </p:cNvPr>
          <p:cNvCxnSpPr/>
          <p:nvPr/>
        </p:nvCxnSpPr>
        <p:spPr>
          <a:xfrm>
            <a:off x="6071357" y="4366728"/>
            <a:ext cx="0" cy="720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38B2CB63-FFB2-43BD-A953-D82128402DD2}"/>
              </a:ext>
            </a:extLst>
          </p:cNvPr>
          <p:cNvSpPr txBox="1"/>
          <p:nvPr/>
        </p:nvSpPr>
        <p:spPr>
          <a:xfrm>
            <a:off x="5645017" y="5002749"/>
            <a:ext cx="94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NOW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F5EDC1C-A02C-41FA-88F0-9D94B4E468E5}"/>
              </a:ext>
            </a:extLst>
          </p:cNvPr>
          <p:cNvSpPr/>
          <p:nvPr/>
        </p:nvSpPr>
        <p:spPr>
          <a:xfrm>
            <a:off x="3778898" y="4618659"/>
            <a:ext cx="1539549" cy="21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EEE1A06-E5F6-406D-A73E-C7B6C02CF630}"/>
              </a:ext>
            </a:extLst>
          </p:cNvPr>
          <p:cNvSpPr txBox="1"/>
          <p:nvPr/>
        </p:nvSpPr>
        <p:spPr>
          <a:xfrm>
            <a:off x="3624746" y="2758848"/>
            <a:ext cx="405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when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phone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rang</a:t>
            </a:r>
            <a:r>
              <a:rPr lang="cs-CZ" sz="2400" dirty="0"/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6FE722E-D50D-4D6F-B8A9-A59514442401}"/>
              </a:ext>
            </a:extLst>
          </p:cNvPr>
          <p:cNvSpPr txBox="1"/>
          <p:nvPr/>
        </p:nvSpPr>
        <p:spPr>
          <a:xfrm>
            <a:off x="5046300" y="4256139"/>
            <a:ext cx="426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0070C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70921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86230F49-7FFF-4471-8A64-33B1F4CF1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nt">
            <a:extLst>
              <a:ext uri="{FF2B5EF4-FFF2-40B4-BE49-F238E27FC236}">
                <a16:creationId xmlns:a16="http://schemas.microsoft.com/office/drawing/2014/main" id="{ABCED6B1-E99D-4963-BCB1-2C5FC2B7E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5742" y="-8300"/>
            <a:ext cx="5296257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999" cy="4580597"/>
          </a:xfrm>
          <a:prstGeom prst="rect">
            <a:avLst/>
          </a:prstGeom>
          <a:ln>
            <a:noFill/>
          </a:ln>
          <a:effectLst>
            <a:outerShdw blurRad="596900" dist="381000" dir="8820000" sx="90000" sy="90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FD5FF7-A533-43C9-BD16-E23D19C9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13" y="926047"/>
            <a:ext cx="5458051" cy="3331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39BBB-D00C-4DE3-A70C-5A82F16F0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99" y="4905318"/>
            <a:ext cx="5609447" cy="6013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p. 2</a:t>
            </a:r>
            <a:r>
              <a:rPr lang="cs-CZ" sz="2800" dirty="0"/>
              <a:t>7</a:t>
            </a:r>
            <a:r>
              <a:rPr lang="en-US" sz="2800" dirty="0"/>
              <a:t>, ex. </a:t>
            </a:r>
            <a:r>
              <a:rPr lang="cs-CZ" sz="2800" dirty="0"/>
              <a:t>5</a:t>
            </a:r>
            <a:endParaRPr lang="en-US" sz="2800" dirty="0"/>
          </a:p>
        </p:txBody>
      </p:sp>
      <p:pic>
        <p:nvPicPr>
          <p:cNvPr id="5" name="Picture 4" descr="Spiral open diary laid on blue wooden floor">
            <a:extLst>
              <a:ext uri="{FF2B5EF4-FFF2-40B4-BE49-F238E27FC236}">
                <a16:creationId xmlns:a16="http://schemas.microsoft.com/office/drawing/2014/main" id="{A3383B54-0E79-421B-B818-8FD1994EA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00"/>
          <a:stretch/>
        </p:blipFill>
        <p:spPr>
          <a:xfrm>
            <a:off x="6895742" y="-8302"/>
            <a:ext cx="5296257" cy="459719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297268-1B4B-4EAB-B8C5-91187E87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23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velVTI">
  <a:themeElements>
    <a:clrScheme name="Custom 148">
      <a:dk1>
        <a:srgbClr val="262626"/>
      </a:dk1>
      <a:lt1>
        <a:sysClr val="window" lastClr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237</Words>
  <Application>Microsoft Office PowerPoint</Application>
  <PresentationFormat>Širokoúhlá obrazovka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Bierstadt</vt:lpstr>
      <vt:lpstr>Wingdings</vt:lpstr>
      <vt:lpstr>BevelVTI</vt:lpstr>
      <vt:lpstr>A dangerous situation</vt:lpstr>
      <vt:lpstr>Lesson Plan</vt:lpstr>
      <vt:lpstr>CHECK  YOUR HOMEWORK!</vt:lpstr>
      <vt:lpstr>CHECK YOUR HOMEWORK!</vt:lpstr>
      <vt:lpstr>WARM-UP!</vt:lpstr>
      <vt:lpstr>WORD SCRAMBLE</vt:lpstr>
      <vt:lpstr>STUDENT‘S BOOK</vt:lpstr>
      <vt:lpstr>PAST CONTINUOUS x PAST SIMPLE </vt:lpstr>
      <vt:lpstr>WORKBOOK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dangerous situation</dc:title>
  <dc:creator>Radka Smetanová</dc:creator>
  <cp:lastModifiedBy>Smetanová, Radka</cp:lastModifiedBy>
  <cp:revision>1</cp:revision>
  <dcterms:created xsi:type="dcterms:W3CDTF">2022-01-01T16:26:33Z</dcterms:created>
  <dcterms:modified xsi:type="dcterms:W3CDTF">2025-01-13T06:07:23Z</dcterms:modified>
</cp:coreProperties>
</file>