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gif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75" r:id="rId4"/>
    <p:sldId id="259" r:id="rId5"/>
    <p:sldId id="276" r:id="rId6"/>
    <p:sldId id="257" r:id="rId7"/>
    <p:sldId id="260" r:id="rId8"/>
    <p:sldId id="271" r:id="rId9"/>
    <p:sldId id="272" r:id="rId10"/>
    <p:sldId id="273" r:id="rId11"/>
    <p:sldId id="261" r:id="rId12"/>
    <p:sldId id="262" r:id="rId13"/>
    <p:sldId id="274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24" d="100"/>
          <a:sy n="24" d="100"/>
        </p:scale>
        <p:origin x="48" y="4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etanová, Radka" userId="3cd5dd29-66b2-4127-b2d5-b2827dc8c452" providerId="ADAL" clId="{D1EEED54-998B-42B2-BCC5-4275D86873B4}"/>
    <pc:docChg chg="custSel addSld modSld">
      <pc:chgData name="Smetanová, Radka" userId="3cd5dd29-66b2-4127-b2d5-b2827dc8c452" providerId="ADAL" clId="{D1EEED54-998B-42B2-BCC5-4275D86873B4}" dt="2024-01-03T06:10:13.927" v="89" actId="14100"/>
      <pc:docMkLst>
        <pc:docMk/>
      </pc:docMkLst>
      <pc:sldChg chg="addSp delSp modSp new mod">
        <pc:chgData name="Smetanová, Radka" userId="3cd5dd29-66b2-4127-b2d5-b2827dc8c452" providerId="ADAL" clId="{D1EEED54-998B-42B2-BCC5-4275D86873B4}" dt="2024-01-03T06:10:13.927" v="89" actId="14100"/>
        <pc:sldMkLst>
          <pc:docMk/>
          <pc:sldMk cId="2108966523" sldId="276"/>
        </pc:sldMkLst>
        <pc:spChg chg="mod">
          <ac:chgData name="Smetanová, Radka" userId="3cd5dd29-66b2-4127-b2d5-b2827dc8c452" providerId="ADAL" clId="{D1EEED54-998B-42B2-BCC5-4275D86873B4}" dt="2024-01-03T05:57:06.766" v="23" actId="5793"/>
          <ac:spMkLst>
            <pc:docMk/>
            <pc:sldMk cId="2108966523" sldId="276"/>
            <ac:spMk id="2" creationId="{F00178DD-D656-C05F-BC64-AEB8D7D807CF}"/>
          </ac:spMkLst>
        </pc:spChg>
        <pc:spChg chg="del">
          <ac:chgData name="Smetanová, Radka" userId="3cd5dd29-66b2-4127-b2d5-b2827dc8c452" providerId="ADAL" clId="{D1EEED54-998B-42B2-BCC5-4275D86873B4}" dt="2024-01-03T05:57:11.556" v="24" actId="478"/>
          <ac:spMkLst>
            <pc:docMk/>
            <pc:sldMk cId="2108966523" sldId="276"/>
            <ac:spMk id="3" creationId="{2C4DFC9F-9E6B-758A-5378-C8E531D58259}"/>
          </ac:spMkLst>
        </pc:spChg>
        <pc:picChg chg="add mod">
          <ac:chgData name="Smetanová, Radka" userId="3cd5dd29-66b2-4127-b2d5-b2827dc8c452" providerId="ADAL" clId="{D1EEED54-998B-42B2-BCC5-4275D86873B4}" dt="2024-01-03T06:08:19.313" v="84" actId="208"/>
          <ac:picMkLst>
            <pc:docMk/>
            <pc:sldMk cId="2108966523" sldId="276"/>
            <ac:picMk id="3" creationId="{C3B23527-8CD2-0ABB-EE69-C8DA5AB9406E}"/>
          </ac:picMkLst>
        </pc:picChg>
        <pc:picChg chg="add mod">
          <ac:chgData name="Smetanová, Radka" userId="3cd5dd29-66b2-4127-b2d5-b2827dc8c452" providerId="ADAL" clId="{D1EEED54-998B-42B2-BCC5-4275D86873B4}" dt="2024-01-03T06:06:51.461" v="65" actId="14100"/>
          <ac:picMkLst>
            <pc:docMk/>
            <pc:sldMk cId="2108966523" sldId="276"/>
            <ac:picMk id="4" creationId="{0B01DDD0-D174-C122-6EF7-689BBB9E56B7}"/>
          </ac:picMkLst>
        </pc:picChg>
        <pc:picChg chg="add mod">
          <ac:chgData name="Smetanová, Radka" userId="3cd5dd29-66b2-4127-b2d5-b2827dc8c452" providerId="ADAL" clId="{D1EEED54-998B-42B2-BCC5-4275D86873B4}" dt="2024-01-03T06:07:01.396" v="69" actId="1076"/>
          <ac:picMkLst>
            <pc:docMk/>
            <pc:sldMk cId="2108966523" sldId="276"/>
            <ac:picMk id="5" creationId="{C9DB150F-C84D-6BC5-820C-034D09F281E6}"/>
          </ac:picMkLst>
        </pc:picChg>
        <pc:picChg chg="add mod">
          <ac:chgData name="Smetanová, Radka" userId="3cd5dd29-66b2-4127-b2d5-b2827dc8c452" providerId="ADAL" clId="{D1EEED54-998B-42B2-BCC5-4275D86873B4}" dt="2024-01-03T06:07:12.456" v="72" actId="1076"/>
          <ac:picMkLst>
            <pc:docMk/>
            <pc:sldMk cId="2108966523" sldId="276"/>
            <ac:picMk id="6" creationId="{7F064A75-4A80-6556-ADC8-AFECE162C53C}"/>
          </ac:picMkLst>
        </pc:picChg>
        <pc:picChg chg="add mod">
          <ac:chgData name="Smetanová, Radka" userId="3cd5dd29-66b2-4127-b2d5-b2827dc8c452" providerId="ADAL" clId="{D1EEED54-998B-42B2-BCC5-4275D86873B4}" dt="2024-01-03T06:06:56.991" v="67" actId="14100"/>
          <ac:picMkLst>
            <pc:docMk/>
            <pc:sldMk cId="2108966523" sldId="276"/>
            <ac:picMk id="7" creationId="{16FAACEE-FC3A-4634-F436-63499E20ECAF}"/>
          </ac:picMkLst>
        </pc:picChg>
        <pc:picChg chg="add mod">
          <ac:chgData name="Smetanová, Radka" userId="3cd5dd29-66b2-4127-b2d5-b2827dc8c452" providerId="ADAL" clId="{D1EEED54-998B-42B2-BCC5-4275D86873B4}" dt="2024-01-03T06:07:27.343" v="77" actId="1076"/>
          <ac:picMkLst>
            <pc:docMk/>
            <pc:sldMk cId="2108966523" sldId="276"/>
            <ac:picMk id="8" creationId="{F2B8C8FF-3866-EC18-8985-81245721E1C5}"/>
          </ac:picMkLst>
        </pc:picChg>
        <pc:picChg chg="add mod">
          <ac:chgData name="Smetanová, Radka" userId="3cd5dd29-66b2-4127-b2d5-b2827dc8c452" providerId="ADAL" clId="{D1EEED54-998B-42B2-BCC5-4275D86873B4}" dt="2024-01-03T06:07:19.220" v="74" actId="14100"/>
          <ac:picMkLst>
            <pc:docMk/>
            <pc:sldMk cId="2108966523" sldId="276"/>
            <ac:picMk id="9" creationId="{60840B3C-F379-1784-72A4-5E2E1B4C1539}"/>
          </ac:picMkLst>
        </pc:picChg>
        <pc:picChg chg="add mod">
          <ac:chgData name="Smetanová, Radka" userId="3cd5dd29-66b2-4127-b2d5-b2827dc8c452" providerId="ADAL" clId="{D1EEED54-998B-42B2-BCC5-4275D86873B4}" dt="2024-01-03T06:07:24.094" v="76" actId="14100"/>
          <ac:picMkLst>
            <pc:docMk/>
            <pc:sldMk cId="2108966523" sldId="276"/>
            <ac:picMk id="10" creationId="{1FDDA7C0-2FBE-12B0-6F88-37FF7FCDBD10}"/>
          </ac:picMkLst>
        </pc:picChg>
        <pc:picChg chg="add mod">
          <ac:chgData name="Smetanová, Radka" userId="3cd5dd29-66b2-4127-b2d5-b2827dc8c452" providerId="ADAL" clId="{D1EEED54-998B-42B2-BCC5-4275D86873B4}" dt="2024-01-03T06:10:08.819" v="87" actId="1076"/>
          <ac:picMkLst>
            <pc:docMk/>
            <pc:sldMk cId="2108966523" sldId="276"/>
            <ac:picMk id="11" creationId="{621956BF-1CBA-9D61-4144-E1FCA64A7D52}"/>
          </ac:picMkLst>
        </pc:picChg>
        <pc:picChg chg="add mod">
          <ac:chgData name="Smetanová, Radka" userId="3cd5dd29-66b2-4127-b2d5-b2827dc8c452" providerId="ADAL" clId="{D1EEED54-998B-42B2-BCC5-4275D86873B4}" dt="2024-01-03T06:10:13.927" v="89" actId="14100"/>
          <ac:picMkLst>
            <pc:docMk/>
            <pc:sldMk cId="2108966523" sldId="276"/>
            <ac:picMk id="12" creationId="{C08D953A-B5BB-4E8B-D2AD-2CD55F40BF26}"/>
          </ac:picMkLst>
        </pc:picChg>
      </pc:sldChg>
    </pc:docChg>
  </pc:docChgLst>
  <pc:docChgLst>
    <pc:chgData name="Smetanová, Radka" userId="3cd5dd29-66b2-4127-b2d5-b2827dc8c452" providerId="ADAL" clId="{77886A8D-93E6-4CF0-81C4-B029B335E6E4}"/>
    <pc:docChg chg="custSel modSld">
      <pc:chgData name="Smetanová, Radka" userId="3cd5dd29-66b2-4127-b2d5-b2827dc8c452" providerId="ADAL" clId="{77886A8D-93E6-4CF0-81C4-B029B335E6E4}" dt="2024-12-19T12:52:54.880" v="10" actId="403"/>
      <pc:docMkLst>
        <pc:docMk/>
      </pc:docMkLst>
      <pc:sldChg chg="modSp mod">
        <pc:chgData name="Smetanová, Radka" userId="3cd5dd29-66b2-4127-b2d5-b2827dc8c452" providerId="ADAL" clId="{77886A8D-93E6-4CF0-81C4-B029B335E6E4}" dt="2024-12-19T12:52:54.880" v="10" actId="403"/>
        <pc:sldMkLst>
          <pc:docMk/>
          <pc:sldMk cId="3488125702" sldId="259"/>
        </pc:sldMkLst>
        <pc:spChg chg="mod">
          <ac:chgData name="Smetanová, Radka" userId="3cd5dd29-66b2-4127-b2d5-b2827dc8c452" providerId="ADAL" clId="{77886A8D-93E6-4CF0-81C4-B029B335E6E4}" dt="2024-12-19T12:52:54.880" v="10" actId="403"/>
          <ac:spMkLst>
            <pc:docMk/>
            <pc:sldMk cId="3488125702" sldId="259"/>
            <ac:spMk id="2" creationId="{5478425F-6081-4DFF-996F-45107450D88E}"/>
          </ac:spMkLst>
        </pc:spChg>
        <pc:spChg chg="mod">
          <ac:chgData name="Smetanová, Radka" userId="3cd5dd29-66b2-4127-b2d5-b2827dc8c452" providerId="ADAL" clId="{77886A8D-93E6-4CF0-81C4-B029B335E6E4}" dt="2024-12-19T12:52:33.937" v="8" actId="6549"/>
          <ac:spMkLst>
            <pc:docMk/>
            <pc:sldMk cId="3488125702" sldId="259"/>
            <ac:spMk id="3" creationId="{72A3B215-8C91-4B81-9908-26EA6CAED5DC}"/>
          </ac:spMkLst>
        </pc:spChg>
      </pc:sldChg>
      <pc:sldChg chg="addSp delSp modSp mod">
        <pc:chgData name="Smetanová, Radka" userId="3cd5dd29-66b2-4127-b2d5-b2827dc8c452" providerId="ADAL" clId="{77886A8D-93E6-4CF0-81C4-B029B335E6E4}" dt="2024-12-19T12:52:26.157" v="6" actId="166"/>
        <pc:sldMkLst>
          <pc:docMk/>
          <pc:sldMk cId="1670175236" sldId="275"/>
        </pc:sldMkLst>
        <pc:picChg chg="add mod">
          <ac:chgData name="Smetanová, Radka" userId="3cd5dd29-66b2-4127-b2d5-b2827dc8c452" providerId="ADAL" clId="{77886A8D-93E6-4CF0-81C4-B029B335E6E4}" dt="2024-12-19T12:52:23.364" v="5" actId="1076"/>
          <ac:picMkLst>
            <pc:docMk/>
            <pc:sldMk cId="1670175236" sldId="275"/>
            <ac:picMk id="3" creationId="{7FB3A27E-A2BF-180E-D94F-BACD11CE9159}"/>
          </ac:picMkLst>
        </pc:picChg>
        <pc:picChg chg="del">
          <ac:chgData name="Smetanová, Radka" userId="3cd5dd29-66b2-4127-b2d5-b2827dc8c452" providerId="ADAL" clId="{77886A8D-93E6-4CF0-81C4-B029B335E6E4}" dt="2024-12-19T12:52:09.454" v="0" actId="478"/>
          <ac:picMkLst>
            <pc:docMk/>
            <pc:sldMk cId="1670175236" sldId="275"/>
            <ac:picMk id="4" creationId="{086B03FA-345E-2858-482D-064C63C650FE}"/>
          </ac:picMkLst>
        </pc:picChg>
        <pc:picChg chg="ord">
          <ac:chgData name="Smetanová, Radka" userId="3cd5dd29-66b2-4127-b2d5-b2827dc8c452" providerId="ADAL" clId="{77886A8D-93E6-4CF0-81C4-B029B335E6E4}" dt="2024-12-19T12:52:26.157" v="6" actId="166"/>
          <ac:picMkLst>
            <pc:docMk/>
            <pc:sldMk cId="1670175236" sldId="275"/>
            <ac:picMk id="6" creationId="{E520BF45-92FE-49B1-9126-F928B597C5BF}"/>
          </ac:picMkLst>
        </pc:picChg>
      </pc:sldChg>
    </pc:docChg>
  </pc:docChgLst>
  <pc:docChgLst>
    <pc:chgData name="Smetanová, Radka" userId="3cd5dd29-66b2-4127-b2d5-b2827dc8c452" providerId="ADAL" clId="{7AC2B095-6314-40B0-AC40-8F6845A8A0A3}"/>
    <pc:docChg chg="modSld">
      <pc:chgData name="Smetanová, Radka" userId="3cd5dd29-66b2-4127-b2d5-b2827dc8c452" providerId="ADAL" clId="{7AC2B095-6314-40B0-AC40-8F6845A8A0A3}" dt="2025-01-06T09:05:31.070" v="1" actId="1076"/>
      <pc:docMkLst>
        <pc:docMk/>
      </pc:docMkLst>
      <pc:sldChg chg="modSp mod">
        <pc:chgData name="Smetanová, Radka" userId="3cd5dd29-66b2-4127-b2d5-b2827dc8c452" providerId="ADAL" clId="{7AC2B095-6314-40B0-AC40-8F6845A8A0A3}" dt="2025-01-06T09:05:31.070" v="1" actId="1076"/>
        <pc:sldMkLst>
          <pc:docMk/>
          <pc:sldMk cId="2108966523" sldId="276"/>
        </pc:sldMkLst>
        <pc:picChg chg="mod">
          <ac:chgData name="Smetanová, Radka" userId="3cd5dd29-66b2-4127-b2d5-b2827dc8c452" providerId="ADAL" clId="{7AC2B095-6314-40B0-AC40-8F6845A8A0A3}" dt="2025-01-06T09:05:31.070" v="1" actId="1076"/>
          <ac:picMkLst>
            <pc:docMk/>
            <pc:sldMk cId="2108966523" sldId="276"/>
            <ac:picMk id="12" creationId="{C08D953A-B5BB-4E8B-D2AD-2CD55F40BF26}"/>
          </ac:picMkLst>
        </pc:picChg>
      </pc:sldChg>
    </pc:docChg>
  </pc:docChgLst>
  <pc:docChgLst>
    <pc:chgData name="Smetanová, Radka" userId="3cd5dd29-66b2-4127-b2d5-b2827dc8c452" providerId="ADAL" clId="{121B7BA3-AE0B-4DEF-9C25-1DCE7AA1759F}"/>
    <pc:docChg chg="undo custSel addSld delSld modSld sldOrd modMainMaster">
      <pc:chgData name="Smetanová, Radka" userId="3cd5dd29-66b2-4127-b2d5-b2827dc8c452" providerId="ADAL" clId="{121B7BA3-AE0B-4DEF-9C25-1DCE7AA1759F}" dt="2022-12-05T14:23:20.457" v="510" actId="20577"/>
      <pc:docMkLst>
        <pc:docMk/>
      </pc:docMkLst>
      <pc:sldChg chg="modTransition">
        <pc:chgData name="Smetanová, Radka" userId="3cd5dd29-66b2-4127-b2d5-b2827dc8c452" providerId="ADAL" clId="{121B7BA3-AE0B-4DEF-9C25-1DCE7AA1759F}" dt="2022-12-05T14:22:39.795" v="496"/>
        <pc:sldMkLst>
          <pc:docMk/>
          <pc:sldMk cId="3047701572" sldId="256"/>
        </pc:sldMkLst>
      </pc:sldChg>
      <pc:sldChg chg="modTransition">
        <pc:chgData name="Smetanová, Radka" userId="3cd5dd29-66b2-4127-b2d5-b2827dc8c452" providerId="ADAL" clId="{121B7BA3-AE0B-4DEF-9C25-1DCE7AA1759F}" dt="2022-12-05T14:22:39.795" v="496"/>
        <pc:sldMkLst>
          <pc:docMk/>
          <pc:sldMk cId="4043765726" sldId="257"/>
        </pc:sldMkLst>
      </pc:sldChg>
      <pc:sldChg chg="addSp modSp mod modTransition setBg">
        <pc:chgData name="Smetanová, Radka" userId="3cd5dd29-66b2-4127-b2d5-b2827dc8c452" providerId="ADAL" clId="{121B7BA3-AE0B-4DEF-9C25-1DCE7AA1759F}" dt="2022-12-05T14:22:39.795" v="496"/>
        <pc:sldMkLst>
          <pc:docMk/>
          <pc:sldMk cId="3488125702" sldId="259"/>
        </pc:sldMkLst>
        <pc:spChg chg="mod">
          <ac:chgData name="Smetanová, Radka" userId="3cd5dd29-66b2-4127-b2d5-b2827dc8c452" providerId="ADAL" clId="{121B7BA3-AE0B-4DEF-9C25-1DCE7AA1759F}" dt="2022-12-05T14:07:31.759" v="5" actId="255"/>
          <ac:spMkLst>
            <pc:docMk/>
            <pc:sldMk cId="3488125702" sldId="259"/>
            <ac:spMk id="2" creationId="{5478425F-6081-4DFF-996F-45107450D88E}"/>
          </ac:spMkLst>
        </pc:spChg>
        <pc:spChg chg="mod">
          <ac:chgData name="Smetanová, Radka" userId="3cd5dd29-66b2-4127-b2d5-b2827dc8c452" providerId="ADAL" clId="{121B7BA3-AE0B-4DEF-9C25-1DCE7AA1759F}" dt="2022-12-05T14:07:28.040" v="4" actId="26606"/>
          <ac:spMkLst>
            <pc:docMk/>
            <pc:sldMk cId="3488125702" sldId="259"/>
            <ac:spMk id="3" creationId="{72A3B215-8C91-4B81-9908-26EA6CAED5DC}"/>
          </ac:spMkLst>
        </pc:spChg>
        <pc:spChg chg="add">
          <ac:chgData name="Smetanová, Radka" userId="3cd5dd29-66b2-4127-b2d5-b2827dc8c452" providerId="ADAL" clId="{121B7BA3-AE0B-4DEF-9C25-1DCE7AA1759F}" dt="2022-12-05T14:07:28.040" v="4" actId="26606"/>
          <ac:spMkLst>
            <pc:docMk/>
            <pc:sldMk cId="3488125702" sldId="259"/>
            <ac:spMk id="9" creationId="{0B9EE3F3-89B7-43C3-8651-C4C96830993D}"/>
          </ac:spMkLst>
        </pc:spChg>
        <pc:spChg chg="add">
          <ac:chgData name="Smetanová, Radka" userId="3cd5dd29-66b2-4127-b2d5-b2827dc8c452" providerId="ADAL" clId="{121B7BA3-AE0B-4DEF-9C25-1DCE7AA1759F}" dt="2022-12-05T14:07:28.040" v="4" actId="26606"/>
          <ac:spMkLst>
            <pc:docMk/>
            <pc:sldMk cId="3488125702" sldId="259"/>
            <ac:spMk id="11" creationId="{33AE4636-AEEC-45D6-84D4-7AC2DA48ECF8}"/>
          </ac:spMkLst>
        </pc:spChg>
        <pc:spChg chg="add">
          <ac:chgData name="Smetanová, Radka" userId="3cd5dd29-66b2-4127-b2d5-b2827dc8c452" providerId="ADAL" clId="{121B7BA3-AE0B-4DEF-9C25-1DCE7AA1759F}" dt="2022-12-05T14:07:28.040" v="4" actId="26606"/>
          <ac:spMkLst>
            <pc:docMk/>
            <pc:sldMk cId="3488125702" sldId="259"/>
            <ac:spMk id="13" creationId="{8D9CE0F4-2EB2-4F1F-8AAC-DB3571D9FE10}"/>
          </ac:spMkLst>
        </pc:spChg>
        <pc:picChg chg="mod">
          <ac:chgData name="Smetanová, Radka" userId="3cd5dd29-66b2-4127-b2d5-b2827dc8c452" providerId="ADAL" clId="{121B7BA3-AE0B-4DEF-9C25-1DCE7AA1759F}" dt="2022-12-05T14:07:40.940" v="7" actId="14100"/>
          <ac:picMkLst>
            <pc:docMk/>
            <pc:sldMk cId="3488125702" sldId="259"/>
            <ac:picMk id="4" creationId="{18C4F35A-5F42-4133-B5E5-1CD83C12CC48}"/>
          </ac:picMkLst>
        </pc:picChg>
      </pc:sldChg>
      <pc:sldChg chg="modTransition">
        <pc:chgData name="Smetanová, Radka" userId="3cd5dd29-66b2-4127-b2d5-b2827dc8c452" providerId="ADAL" clId="{121B7BA3-AE0B-4DEF-9C25-1DCE7AA1759F}" dt="2022-12-05T14:22:39.795" v="496"/>
        <pc:sldMkLst>
          <pc:docMk/>
          <pc:sldMk cId="321826763" sldId="260"/>
        </pc:sldMkLst>
      </pc:sldChg>
      <pc:sldChg chg="modTransition">
        <pc:chgData name="Smetanová, Radka" userId="3cd5dd29-66b2-4127-b2d5-b2827dc8c452" providerId="ADAL" clId="{121B7BA3-AE0B-4DEF-9C25-1DCE7AA1759F}" dt="2022-12-05T14:22:39.795" v="496"/>
        <pc:sldMkLst>
          <pc:docMk/>
          <pc:sldMk cId="1087554438" sldId="261"/>
        </pc:sldMkLst>
      </pc:sldChg>
      <pc:sldChg chg="addSp delSp modSp mod modTransition">
        <pc:chgData name="Smetanová, Radka" userId="3cd5dd29-66b2-4127-b2d5-b2827dc8c452" providerId="ADAL" clId="{121B7BA3-AE0B-4DEF-9C25-1DCE7AA1759F}" dt="2022-12-05T14:22:39.795" v="496"/>
        <pc:sldMkLst>
          <pc:docMk/>
          <pc:sldMk cId="2557698121" sldId="262"/>
        </pc:sldMkLst>
        <pc:spChg chg="mod">
          <ac:chgData name="Smetanová, Radka" userId="3cd5dd29-66b2-4127-b2d5-b2827dc8c452" providerId="ADAL" clId="{121B7BA3-AE0B-4DEF-9C25-1DCE7AA1759F}" dt="2022-12-05T14:17:40.670" v="237" actId="14100"/>
          <ac:spMkLst>
            <pc:docMk/>
            <pc:sldMk cId="2557698121" sldId="262"/>
            <ac:spMk id="2" creationId="{6FCA0EA1-1074-43D2-83A1-B9D6CBAF8559}"/>
          </ac:spMkLst>
        </pc:spChg>
        <pc:spChg chg="mod">
          <ac:chgData name="Smetanová, Radka" userId="3cd5dd29-66b2-4127-b2d5-b2827dc8c452" providerId="ADAL" clId="{121B7BA3-AE0B-4DEF-9C25-1DCE7AA1759F}" dt="2022-12-05T14:17:45.441" v="238" actId="403"/>
          <ac:spMkLst>
            <pc:docMk/>
            <pc:sldMk cId="2557698121" sldId="262"/>
            <ac:spMk id="3" creationId="{C7132515-A000-4651-9CDE-CD8A19E8E8BA}"/>
          </ac:spMkLst>
        </pc:spChg>
        <pc:spChg chg="del">
          <ac:chgData name="Smetanová, Radka" userId="3cd5dd29-66b2-4127-b2d5-b2827dc8c452" providerId="ADAL" clId="{121B7BA3-AE0B-4DEF-9C25-1DCE7AA1759F}" dt="2022-12-05T14:17:26.930" v="233" actId="26606"/>
          <ac:spMkLst>
            <pc:docMk/>
            <pc:sldMk cId="2557698121" sldId="262"/>
            <ac:spMk id="10" creationId="{8D06CE56-3881-4ADA-8CEF-D18B02C242A3}"/>
          </ac:spMkLst>
        </pc:spChg>
        <pc:spChg chg="del">
          <ac:chgData name="Smetanová, Radka" userId="3cd5dd29-66b2-4127-b2d5-b2827dc8c452" providerId="ADAL" clId="{121B7BA3-AE0B-4DEF-9C25-1DCE7AA1759F}" dt="2022-12-05T14:17:26.930" v="233" actId="26606"/>
          <ac:spMkLst>
            <pc:docMk/>
            <pc:sldMk cId="2557698121" sldId="262"/>
            <ac:spMk id="12" creationId="{79F3C543-62EC-4433-9C93-A2CD8764E9B4}"/>
          </ac:spMkLst>
        </pc:spChg>
        <pc:spChg chg="del">
          <ac:chgData name="Smetanová, Radka" userId="3cd5dd29-66b2-4127-b2d5-b2827dc8c452" providerId="ADAL" clId="{121B7BA3-AE0B-4DEF-9C25-1DCE7AA1759F}" dt="2022-12-05T14:17:26.930" v="233" actId="26606"/>
          <ac:spMkLst>
            <pc:docMk/>
            <pc:sldMk cId="2557698121" sldId="262"/>
            <ac:spMk id="14" creationId="{8EE94D8D-BC47-413E-91AB-A2FCCE172B57}"/>
          </ac:spMkLst>
        </pc:spChg>
        <pc:spChg chg="del">
          <ac:chgData name="Smetanová, Radka" userId="3cd5dd29-66b2-4127-b2d5-b2827dc8c452" providerId="ADAL" clId="{121B7BA3-AE0B-4DEF-9C25-1DCE7AA1759F}" dt="2022-12-05T14:17:26.930" v="233" actId="26606"/>
          <ac:spMkLst>
            <pc:docMk/>
            <pc:sldMk cId="2557698121" sldId="262"/>
            <ac:spMk id="16" creationId="{284A8429-F65A-490D-96E4-1158D3E8A026}"/>
          </ac:spMkLst>
        </pc:spChg>
        <pc:spChg chg="del">
          <ac:chgData name="Smetanová, Radka" userId="3cd5dd29-66b2-4127-b2d5-b2827dc8c452" providerId="ADAL" clId="{121B7BA3-AE0B-4DEF-9C25-1DCE7AA1759F}" dt="2022-12-05T14:17:26.930" v="233" actId="26606"/>
          <ac:spMkLst>
            <pc:docMk/>
            <pc:sldMk cId="2557698121" sldId="262"/>
            <ac:spMk id="18" creationId="{0F022291-A82B-4D23-A1E0-5F9BD684669E}"/>
          </ac:spMkLst>
        </pc:spChg>
        <pc:spChg chg="add">
          <ac:chgData name="Smetanová, Radka" userId="3cd5dd29-66b2-4127-b2d5-b2827dc8c452" providerId="ADAL" clId="{121B7BA3-AE0B-4DEF-9C25-1DCE7AA1759F}" dt="2022-12-05T14:17:26.930" v="233" actId="26606"/>
          <ac:spMkLst>
            <pc:docMk/>
            <pc:sldMk cId="2557698121" sldId="262"/>
            <ac:spMk id="23" creationId="{8D06CE56-3881-4ADA-8CEF-D18B02C242A3}"/>
          </ac:spMkLst>
        </pc:spChg>
        <pc:spChg chg="add">
          <ac:chgData name="Smetanová, Radka" userId="3cd5dd29-66b2-4127-b2d5-b2827dc8c452" providerId="ADAL" clId="{121B7BA3-AE0B-4DEF-9C25-1DCE7AA1759F}" dt="2022-12-05T14:17:26.930" v="233" actId="26606"/>
          <ac:spMkLst>
            <pc:docMk/>
            <pc:sldMk cId="2557698121" sldId="262"/>
            <ac:spMk id="25" creationId="{79F3C543-62EC-4433-9C93-A2CD8764E9B4}"/>
          </ac:spMkLst>
        </pc:spChg>
        <pc:spChg chg="add">
          <ac:chgData name="Smetanová, Radka" userId="3cd5dd29-66b2-4127-b2d5-b2827dc8c452" providerId="ADAL" clId="{121B7BA3-AE0B-4DEF-9C25-1DCE7AA1759F}" dt="2022-12-05T14:17:26.930" v="233" actId="26606"/>
          <ac:spMkLst>
            <pc:docMk/>
            <pc:sldMk cId="2557698121" sldId="262"/>
            <ac:spMk id="27" creationId="{5DCB5928-DC7D-4612-9922-441966E15627}"/>
          </ac:spMkLst>
        </pc:spChg>
        <pc:spChg chg="add">
          <ac:chgData name="Smetanová, Radka" userId="3cd5dd29-66b2-4127-b2d5-b2827dc8c452" providerId="ADAL" clId="{121B7BA3-AE0B-4DEF-9C25-1DCE7AA1759F}" dt="2022-12-05T14:17:26.930" v="233" actId="26606"/>
          <ac:spMkLst>
            <pc:docMk/>
            <pc:sldMk cId="2557698121" sldId="262"/>
            <ac:spMk id="29" creationId="{682C1161-1736-45EC-99B7-33F3CAE9D517}"/>
          </ac:spMkLst>
        </pc:spChg>
        <pc:spChg chg="add">
          <ac:chgData name="Smetanová, Radka" userId="3cd5dd29-66b2-4127-b2d5-b2827dc8c452" providerId="ADAL" clId="{121B7BA3-AE0B-4DEF-9C25-1DCE7AA1759F}" dt="2022-12-05T14:17:26.930" v="233" actId="26606"/>
          <ac:spMkLst>
            <pc:docMk/>
            <pc:sldMk cId="2557698121" sldId="262"/>
            <ac:spMk id="31" creationId="{84D4DDB8-B68F-45B0-9F62-C4279996F672}"/>
          </ac:spMkLst>
        </pc:spChg>
        <pc:spChg chg="add">
          <ac:chgData name="Smetanová, Radka" userId="3cd5dd29-66b2-4127-b2d5-b2827dc8c452" providerId="ADAL" clId="{121B7BA3-AE0B-4DEF-9C25-1DCE7AA1759F}" dt="2022-12-05T14:17:26.930" v="233" actId="26606"/>
          <ac:spMkLst>
            <pc:docMk/>
            <pc:sldMk cId="2557698121" sldId="262"/>
            <ac:spMk id="33" creationId="{AF2F604E-43BE-4DC3-B983-E071523364F8}"/>
          </ac:spMkLst>
        </pc:spChg>
        <pc:spChg chg="add">
          <ac:chgData name="Smetanová, Radka" userId="3cd5dd29-66b2-4127-b2d5-b2827dc8c452" providerId="ADAL" clId="{121B7BA3-AE0B-4DEF-9C25-1DCE7AA1759F}" dt="2022-12-05T14:17:26.930" v="233" actId="26606"/>
          <ac:spMkLst>
            <pc:docMk/>
            <pc:sldMk cId="2557698121" sldId="262"/>
            <ac:spMk id="35" creationId="{08C9B587-E65E-4B52-B37C-ABEBB6E87928}"/>
          </ac:spMkLst>
        </pc:spChg>
        <pc:picChg chg="mod">
          <ac:chgData name="Smetanová, Radka" userId="3cd5dd29-66b2-4127-b2d5-b2827dc8c452" providerId="ADAL" clId="{121B7BA3-AE0B-4DEF-9C25-1DCE7AA1759F}" dt="2022-12-05T14:17:26.930" v="233" actId="26606"/>
          <ac:picMkLst>
            <pc:docMk/>
            <pc:sldMk cId="2557698121" sldId="262"/>
            <ac:picMk id="5" creationId="{507B7FE0-BF39-4BB7-B274-44DD9BDFC07F}"/>
          </ac:picMkLst>
        </pc:picChg>
      </pc:sldChg>
      <pc:sldChg chg="addSp delSp modSp add mod modTransition setBg delDesignElem">
        <pc:chgData name="Smetanová, Radka" userId="3cd5dd29-66b2-4127-b2d5-b2827dc8c452" providerId="ADAL" clId="{121B7BA3-AE0B-4DEF-9C25-1DCE7AA1759F}" dt="2022-12-05T14:22:39.795" v="496"/>
        <pc:sldMkLst>
          <pc:docMk/>
          <pc:sldMk cId="3399040794" sldId="270"/>
        </pc:sldMkLst>
        <pc:spChg chg="mod">
          <ac:chgData name="Smetanová, Radka" userId="3cd5dd29-66b2-4127-b2d5-b2827dc8c452" providerId="ADAL" clId="{121B7BA3-AE0B-4DEF-9C25-1DCE7AA1759F}" dt="2022-12-05T14:18:07.741" v="240" actId="255"/>
          <ac:spMkLst>
            <pc:docMk/>
            <pc:sldMk cId="3399040794" sldId="270"/>
            <ac:spMk id="2" creationId="{39762C64-49CF-4208-9F5F-61A4000EA1B7}"/>
          </ac:spMkLst>
        </pc:spChg>
        <pc:spChg chg="mod">
          <ac:chgData name="Smetanová, Radka" userId="3cd5dd29-66b2-4127-b2d5-b2827dc8c452" providerId="ADAL" clId="{121B7BA3-AE0B-4DEF-9C25-1DCE7AA1759F}" dt="2022-12-05T14:18:15.152" v="242" actId="14100"/>
          <ac:spMkLst>
            <pc:docMk/>
            <pc:sldMk cId="3399040794" sldId="270"/>
            <ac:spMk id="3" creationId="{9C8A1656-23D4-40EE-B162-837A68B1EF7F}"/>
          </ac:spMkLst>
        </pc:spChg>
        <pc:spChg chg="add del">
          <ac:chgData name="Smetanová, Radka" userId="3cd5dd29-66b2-4127-b2d5-b2827dc8c452" providerId="ADAL" clId="{121B7BA3-AE0B-4DEF-9C25-1DCE7AA1759F}" dt="2022-12-05T14:18:01.921" v="239" actId="26606"/>
          <ac:spMkLst>
            <pc:docMk/>
            <pc:sldMk cId="3399040794" sldId="270"/>
            <ac:spMk id="7" creationId="{0B9EE3F3-89B7-43C3-8651-C4C96830993D}"/>
          </ac:spMkLst>
        </pc:spChg>
        <pc:spChg chg="add del">
          <ac:chgData name="Smetanová, Radka" userId="3cd5dd29-66b2-4127-b2d5-b2827dc8c452" providerId="ADAL" clId="{121B7BA3-AE0B-4DEF-9C25-1DCE7AA1759F}" dt="2022-12-05T14:18:01.921" v="239" actId="26606"/>
          <ac:spMkLst>
            <pc:docMk/>
            <pc:sldMk cId="3399040794" sldId="270"/>
            <ac:spMk id="8" creationId="{33AE4636-AEEC-45D6-84D4-7AC2DA48ECF8}"/>
          </ac:spMkLst>
        </pc:spChg>
        <pc:spChg chg="add del">
          <ac:chgData name="Smetanová, Radka" userId="3cd5dd29-66b2-4127-b2d5-b2827dc8c452" providerId="ADAL" clId="{121B7BA3-AE0B-4DEF-9C25-1DCE7AA1759F}" dt="2022-12-05T14:18:01.921" v="239" actId="26606"/>
          <ac:spMkLst>
            <pc:docMk/>
            <pc:sldMk cId="3399040794" sldId="270"/>
            <ac:spMk id="9" creationId="{8D9CE0F4-2EB2-4F1F-8AAC-DB3571D9FE10}"/>
          </ac:spMkLst>
        </pc:spChg>
        <pc:spChg chg="del">
          <ac:chgData name="Smetanová, Radka" userId="3cd5dd29-66b2-4127-b2d5-b2827dc8c452" providerId="ADAL" clId="{121B7BA3-AE0B-4DEF-9C25-1DCE7AA1759F}" dt="2022-12-05T14:09:05.556" v="9"/>
          <ac:spMkLst>
            <pc:docMk/>
            <pc:sldMk cId="3399040794" sldId="270"/>
            <ac:spMk id="10" creationId="{78632963-757B-40C2-BB84-FC6107A54DAD}"/>
          </ac:spMkLst>
        </pc:spChg>
        <pc:spChg chg="add">
          <ac:chgData name="Smetanová, Radka" userId="3cd5dd29-66b2-4127-b2d5-b2827dc8c452" providerId="ADAL" clId="{121B7BA3-AE0B-4DEF-9C25-1DCE7AA1759F}" dt="2022-12-05T14:18:01.921" v="239" actId="26606"/>
          <ac:spMkLst>
            <pc:docMk/>
            <pc:sldMk cId="3399040794" sldId="270"/>
            <ac:spMk id="11" creationId="{F94AA2BD-2E3F-4B1D-8127-5744B8115311}"/>
          </ac:spMkLst>
        </pc:spChg>
        <pc:spChg chg="del">
          <ac:chgData name="Smetanová, Radka" userId="3cd5dd29-66b2-4127-b2d5-b2827dc8c452" providerId="ADAL" clId="{121B7BA3-AE0B-4DEF-9C25-1DCE7AA1759F}" dt="2022-12-05T14:09:05.556" v="9"/>
          <ac:spMkLst>
            <pc:docMk/>
            <pc:sldMk cId="3399040794" sldId="270"/>
            <ac:spMk id="12" creationId="{2853AE55-7E35-44B0-89F1-3F52B262AF33}"/>
          </ac:spMkLst>
        </pc:spChg>
        <pc:spChg chg="del">
          <ac:chgData name="Smetanová, Radka" userId="3cd5dd29-66b2-4127-b2d5-b2827dc8c452" providerId="ADAL" clId="{121B7BA3-AE0B-4DEF-9C25-1DCE7AA1759F}" dt="2022-12-05T14:09:05.556" v="9"/>
          <ac:spMkLst>
            <pc:docMk/>
            <pc:sldMk cId="3399040794" sldId="270"/>
            <ac:spMk id="14" creationId="{DBC4BE4D-4B50-4F51-9F85-4B5D60B02D81}"/>
          </ac:spMkLst>
        </pc:spChg>
        <pc:spChg chg="add">
          <ac:chgData name="Smetanová, Radka" userId="3cd5dd29-66b2-4127-b2d5-b2827dc8c452" providerId="ADAL" clId="{121B7BA3-AE0B-4DEF-9C25-1DCE7AA1759F}" dt="2022-12-05T14:18:01.921" v="239" actId="26606"/>
          <ac:spMkLst>
            <pc:docMk/>
            <pc:sldMk cId="3399040794" sldId="270"/>
            <ac:spMk id="16" creationId="{4BD02261-2DC8-4AA8-9E16-7751AE892445}"/>
          </ac:spMkLst>
        </pc:spChg>
        <pc:spChg chg="add">
          <ac:chgData name="Smetanová, Radka" userId="3cd5dd29-66b2-4127-b2d5-b2827dc8c452" providerId="ADAL" clId="{121B7BA3-AE0B-4DEF-9C25-1DCE7AA1759F}" dt="2022-12-05T14:18:01.921" v="239" actId="26606"/>
          <ac:spMkLst>
            <pc:docMk/>
            <pc:sldMk cId="3399040794" sldId="270"/>
            <ac:spMk id="18" creationId="{3D752CF2-2291-40B5-B462-C17B174C10BC}"/>
          </ac:spMkLst>
        </pc:spChg>
        <pc:picChg chg="mod ord">
          <ac:chgData name="Smetanová, Radka" userId="3cd5dd29-66b2-4127-b2d5-b2827dc8c452" providerId="ADAL" clId="{121B7BA3-AE0B-4DEF-9C25-1DCE7AA1759F}" dt="2022-12-05T14:18:01.921" v="239" actId="26606"/>
          <ac:picMkLst>
            <pc:docMk/>
            <pc:sldMk cId="3399040794" sldId="270"/>
            <ac:picMk id="5" creationId="{4A327F70-E51A-F38D-49E4-9C819E602C8A}"/>
          </ac:picMkLst>
        </pc:picChg>
      </pc:sldChg>
      <pc:sldChg chg="modSp new del mod">
        <pc:chgData name="Smetanová, Radka" userId="3cd5dd29-66b2-4127-b2d5-b2827dc8c452" providerId="ADAL" clId="{121B7BA3-AE0B-4DEF-9C25-1DCE7AA1759F}" dt="2022-12-05T14:10:04.670" v="72" actId="47"/>
        <pc:sldMkLst>
          <pc:docMk/>
          <pc:sldMk cId="2805345492" sldId="271"/>
        </pc:sldMkLst>
        <pc:spChg chg="mod">
          <ac:chgData name="Smetanová, Radka" userId="3cd5dd29-66b2-4127-b2d5-b2827dc8c452" providerId="ADAL" clId="{121B7BA3-AE0B-4DEF-9C25-1DCE7AA1759F}" dt="2022-12-05T14:09:43.466" v="71" actId="20577"/>
          <ac:spMkLst>
            <pc:docMk/>
            <pc:sldMk cId="2805345492" sldId="271"/>
            <ac:spMk id="2" creationId="{04434AF7-B5BC-4B51-8DBD-E5C1B6CA16A7}"/>
          </ac:spMkLst>
        </pc:spChg>
      </pc:sldChg>
      <pc:sldChg chg="modSp new mod modTransition modAnim">
        <pc:chgData name="Smetanová, Radka" userId="3cd5dd29-66b2-4127-b2d5-b2827dc8c452" providerId="ADAL" clId="{121B7BA3-AE0B-4DEF-9C25-1DCE7AA1759F}" dt="2022-12-05T14:22:39.795" v="496"/>
        <pc:sldMkLst>
          <pc:docMk/>
          <pc:sldMk cId="3024895979" sldId="271"/>
        </pc:sldMkLst>
        <pc:spChg chg="mod">
          <ac:chgData name="Smetanová, Radka" userId="3cd5dd29-66b2-4127-b2d5-b2827dc8c452" providerId="ADAL" clId="{121B7BA3-AE0B-4DEF-9C25-1DCE7AA1759F}" dt="2022-12-05T14:14:30.671" v="165" actId="20577"/>
          <ac:spMkLst>
            <pc:docMk/>
            <pc:sldMk cId="3024895979" sldId="271"/>
            <ac:spMk id="2" creationId="{851669EB-8A08-4A9B-9B11-8444AA10FA9E}"/>
          </ac:spMkLst>
        </pc:spChg>
        <pc:spChg chg="mod">
          <ac:chgData name="Smetanová, Radka" userId="3cd5dd29-66b2-4127-b2d5-b2827dc8c452" providerId="ADAL" clId="{121B7BA3-AE0B-4DEF-9C25-1DCE7AA1759F}" dt="2022-12-05T14:15:06.733" v="179" actId="255"/>
          <ac:spMkLst>
            <pc:docMk/>
            <pc:sldMk cId="3024895979" sldId="271"/>
            <ac:spMk id="3" creationId="{6D052A8F-7CCA-4191-805D-74B45801D629}"/>
          </ac:spMkLst>
        </pc:spChg>
      </pc:sldChg>
      <pc:sldChg chg="modSp add mod modTransition modAnim">
        <pc:chgData name="Smetanová, Radka" userId="3cd5dd29-66b2-4127-b2d5-b2827dc8c452" providerId="ADAL" clId="{121B7BA3-AE0B-4DEF-9C25-1DCE7AA1759F}" dt="2022-12-05T14:22:39.795" v="496"/>
        <pc:sldMkLst>
          <pc:docMk/>
          <pc:sldMk cId="2450804460" sldId="272"/>
        </pc:sldMkLst>
        <pc:spChg chg="mod">
          <ac:chgData name="Smetanová, Radka" userId="3cd5dd29-66b2-4127-b2d5-b2827dc8c452" providerId="ADAL" clId="{121B7BA3-AE0B-4DEF-9C25-1DCE7AA1759F}" dt="2022-12-05T14:15:41.005" v="199" actId="20577"/>
          <ac:spMkLst>
            <pc:docMk/>
            <pc:sldMk cId="2450804460" sldId="272"/>
            <ac:spMk id="2" creationId="{851669EB-8A08-4A9B-9B11-8444AA10FA9E}"/>
          </ac:spMkLst>
        </pc:spChg>
        <pc:spChg chg="mod">
          <ac:chgData name="Smetanová, Radka" userId="3cd5dd29-66b2-4127-b2d5-b2827dc8c452" providerId="ADAL" clId="{121B7BA3-AE0B-4DEF-9C25-1DCE7AA1759F}" dt="2022-12-05T14:15:35.814" v="187" actId="6549"/>
          <ac:spMkLst>
            <pc:docMk/>
            <pc:sldMk cId="2450804460" sldId="272"/>
            <ac:spMk id="3" creationId="{6D052A8F-7CCA-4191-805D-74B45801D629}"/>
          </ac:spMkLst>
        </pc:spChg>
      </pc:sldChg>
      <pc:sldChg chg="modSp add mod modTransition modAnim">
        <pc:chgData name="Smetanová, Radka" userId="3cd5dd29-66b2-4127-b2d5-b2827dc8c452" providerId="ADAL" clId="{121B7BA3-AE0B-4DEF-9C25-1DCE7AA1759F}" dt="2022-12-05T14:23:20.457" v="510" actId="20577"/>
        <pc:sldMkLst>
          <pc:docMk/>
          <pc:sldMk cId="2283880945" sldId="273"/>
        </pc:sldMkLst>
        <pc:spChg chg="mod">
          <ac:chgData name="Smetanová, Radka" userId="3cd5dd29-66b2-4127-b2d5-b2827dc8c452" providerId="ADAL" clId="{121B7BA3-AE0B-4DEF-9C25-1DCE7AA1759F}" dt="2022-12-05T14:23:20.457" v="510" actId="20577"/>
          <ac:spMkLst>
            <pc:docMk/>
            <pc:sldMk cId="2283880945" sldId="273"/>
            <ac:spMk id="2" creationId="{851669EB-8A08-4A9B-9B11-8444AA10FA9E}"/>
          </ac:spMkLst>
        </pc:spChg>
        <pc:spChg chg="mod">
          <ac:chgData name="Smetanová, Radka" userId="3cd5dd29-66b2-4127-b2d5-b2827dc8c452" providerId="ADAL" clId="{121B7BA3-AE0B-4DEF-9C25-1DCE7AA1759F}" dt="2022-12-05T14:16:12.849" v="208" actId="20577"/>
          <ac:spMkLst>
            <pc:docMk/>
            <pc:sldMk cId="2283880945" sldId="273"/>
            <ac:spMk id="3" creationId="{6D052A8F-7CCA-4191-805D-74B45801D629}"/>
          </ac:spMkLst>
        </pc:spChg>
      </pc:sldChg>
      <pc:sldChg chg="addSp modSp add mod ord modTransition">
        <pc:chgData name="Smetanová, Radka" userId="3cd5dd29-66b2-4127-b2d5-b2827dc8c452" providerId="ADAL" clId="{121B7BA3-AE0B-4DEF-9C25-1DCE7AA1759F}" dt="2022-12-05T14:22:39.795" v="496"/>
        <pc:sldMkLst>
          <pc:docMk/>
          <pc:sldMk cId="3932892674" sldId="274"/>
        </pc:sldMkLst>
        <pc:picChg chg="add mod">
          <ac:chgData name="Smetanová, Radka" userId="3cd5dd29-66b2-4127-b2d5-b2827dc8c452" providerId="ADAL" clId="{121B7BA3-AE0B-4DEF-9C25-1DCE7AA1759F}" dt="2022-12-05T14:19:01.115" v="277" actId="1035"/>
          <ac:picMkLst>
            <pc:docMk/>
            <pc:sldMk cId="3932892674" sldId="274"/>
            <ac:picMk id="8" creationId="{46C7454F-2346-4AA3-9507-CDC84BE7CAF2}"/>
          </ac:picMkLst>
        </pc:picChg>
        <pc:picChg chg="add mod">
          <ac:chgData name="Smetanová, Radka" userId="3cd5dd29-66b2-4127-b2d5-b2827dc8c452" providerId="ADAL" clId="{121B7BA3-AE0B-4DEF-9C25-1DCE7AA1759F}" dt="2022-12-05T14:19:07.714" v="309" actId="1036"/>
          <ac:picMkLst>
            <pc:docMk/>
            <pc:sldMk cId="3932892674" sldId="274"/>
            <ac:picMk id="9" creationId="{75477650-695C-458C-8A54-E408216A5BB0}"/>
          </ac:picMkLst>
        </pc:picChg>
        <pc:picChg chg="add mod">
          <ac:chgData name="Smetanová, Radka" userId="3cd5dd29-66b2-4127-b2d5-b2827dc8c452" providerId="ADAL" clId="{121B7BA3-AE0B-4DEF-9C25-1DCE7AA1759F}" dt="2022-12-05T14:19:18.636" v="362" actId="1036"/>
          <ac:picMkLst>
            <pc:docMk/>
            <pc:sldMk cId="3932892674" sldId="274"/>
            <ac:picMk id="10" creationId="{17B66DF2-9A0D-4C06-96B3-0B40302E01C8}"/>
          </ac:picMkLst>
        </pc:picChg>
        <pc:picChg chg="add mod">
          <ac:chgData name="Smetanová, Radka" userId="3cd5dd29-66b2-4127-b2d5-b2827dc8c452" providerId="ADAL" clId="{121B7BA3-AE0B-4DEF-9C25-1DCE7AA1759F}" dt="2022-12-05T14:19:28.649" v="420" actId="1035"/>
          <ac:picMkLst>
            <pc:docMk/>
            <pc:sldMk cId="3932892674" sldId="274"/>
            <ac:picMk id="12" creationId="{EA72802B-6FC1-422B-98D5-87F662F86102}"/>
          </ac:picMkLst>
        </pc:picChg>
        <pc:picChg chg="add mod">
          <ac:chgData name="Smetanová, Radka" userId="3cd5dd29-66b2-4127-b2d5-b2827dc8c452" providerId="ADAL" clId="{121B7BA3-AE0B-4DEF-9C25-1DCE7AA1759F}" dt="2022-12-05T14:19:43.274" v="492" actId="1036"/>
          <ac:picMkLst>
            <pc:docMk/>
            <pc:sldMk cId="3932892674" sldId="274"/>
            <ac:picMk id="13" creationId="{C38C56CB-1FCC-473E-894F-75602158A8FA}"/>
          </ac:picMkLst>
        </pc:picChg>
      </pc:sldChg>
      <pc:sldMasterChg chg="modTransition modSldLayout">
        <pc:chgData name="Smetanová, Radka" userId="3cd5dd29-66b2-4127-b2d5-b2827dc8c452" providerId="ADAL" clId="{121B7BA3-AE0B-4DEF-9C25-1DCE7AA1759F}" dt="2022-12-05T14:22:39.795" v="496"/>
        <pc:sldMasterMkLst>
          <pc:docMk/>
          <pc:sldMasterMk cId="2380904837" sldId="2147483660"/>
        </pc:sldMasterMkLst>
        <pc:sldLayoutChg chg="modTransition">
          <pc:chgData name="Smetanová, Radka" userId="3cd5dd29-66b2-4127-b2d5-b2827dc8c452" providerId="ADAL" clId="{121B7BA3-AE0B-4DEF-9C25-1DCE7AA1759F}" dt="2022-12-05T14:22:39.795" v="496"/>
          <pc:sldLayoutMkLst>
            <pc:docMk/>
            <pc:sldMasterMk cId="2380904837" sldId="2147483660"/>
            <pc:sldLayoutMk cId="3382819207" sldId="2147483661"/>
          </pc:sldLayoutMkLst>
        </pc:sldLayoutChg>
        <pc:sldLayoutChg chg="modTransition">
          <pc:chgData name="Smetanová, Radka" userId="3cd5dd29-66b2-4127-b2d5-b2827dc8c452" providerId="ADAL" clId="{121B7BA3-AE0B-4DEF-9C25-1DCE7AA1759F}" dt="2022-12-05T14:22:39.795" v="496"/>
          <pc:sldLayoutMkLst>
            <pc:docMk/>
            <pc:sldMasterMk cId="2380904837" sldId="2147483660"/>
            <pc:sldLayoutMk cId="656842802" sldId="2147483662"/>
          </pc:sldLayoutMkLst>
        </pc:sldLayoutChg>
        <pc:sldLayoutChg chg="modTransition">
          <pc:chgData name="Smetanová, Radka" userId="3cd5dd29-66b2-4127-b2d5-b2827dc8c452" providerId="ADAL" clId="{121B7BA3-AE0B-4DEF-9C25-1DCE7AA1759F}" dt="2022-12-05T14:22:39.795" v="496"/>
          <pc:sldLayoutMkLst>
            <pc:docMk/>
            <pc:sldMasterMk cId="2380904837" sldId="2147483660"/>
            <pc:sldLayoutMk cId="1917415602" sldId="2147483663"/>
          </pc:sldLayoutMkLst>
        </pc:sldLayoutChg>
        <pc:sldLayoutChg chg="modTransition">
          <pc:chgData name="Smetanová, Radka" userId="3cd5dd29-66b2-4127-b2d5-b2827dc8c452" providerId="ADAL" clId="{121B7BA3-AE0B-4DEF-9C25-1DCE7AA1759F}" dt="2022-12-05T14:22:39.795" v="496"/>
          <pc:sldLayoutMkLst>
            <pc:docMk/>
            <pc:sldMasterMk cId="2380904837" sldId="2147483660"/>
            <pc:sldLayoutMk cId="2890569880" sldId="2147483664"/>
          </pc:sldLayoutMkLst>
        </pc:sldLayoutChg>
        <pc:sldLayoutChg chg="modTransition">
          <pc:chgData name="Smetanová, Radka" userId="3cd5dd29-66b2-4127-b2d5-b2827dc8c452" providerId="ADAL" clId="{121B7BA3-AE0B-4DEF-9C25-1DCE7AA1759F}" dt="2022-12-05T14:22:39.795" v="496"/>
          <pc:sldLayoutMkLst>
            <pc:docMk/>
            <pc:sldMasterMk cId="2380904837" sldId="2147483660"/>
            <pc:sldLayoutMk cId="1661050943" sldId="2147483665"/>
          </pc:sldLayoutMkLst>
        </pc:sldLayoutChg>
        <pc:sldLayoutChg chg="modTransition">
          <pc:chgData name="Smetanová, Radka" userId="3cd5dd29-66b2-4127-b2d5-b2827dc8c452" providerId="ADAL" clId="{121B7BA3-AE0B-4DEF-9C25-1DCE7AA1759F}" dt="2022-12-05T14:22:39.795" v="496"/>
          <pc:sldLayoutMkLst>
            <pc:docMk/>
            <pc:sldMasterMk cId="2380904837" sldId="2147483660"/>
            <pc:sldLayoutMk cId="2864045641" sldId="2147483666"/>
          </pc:sldLayoutMkLst>
        </pc:sldLayoutChg>
        <pc:sldLayoutChg chg="modTransition">
          <pc:chgData name="Smetanová, Radka" userId="3cd5dd29-66b2-4127-b2d5-b2827dc8c452" providerId="ADAL" clId="{121B7BA3-AE0B-4DEF-9C25-1DCE7AA1759F}" dt="2022-12-05T14:22:39.795" v="496"/>
          <pc:sldLayoutMkLst>
            <pc:docMk/>
            <pc:sldMasterMk cId="2380904837" sldId="2147483660"/>
            <pc:sldLayoutMk cId="2647127746" sldId="2147483667"/>
          </pc:sldLayoutMkLst>
        </pc:sldLayoutChg>
        <pc:sldLayoutChg chg="modTransition">
          <pc:chgData name="Smetanová, Radka" userId="3cd5dd29-66b2-4127-b2d5-b2827dc8c452" providerId="ADAL" clId="{121B7BA3-AE0B-4DEF-9C25-1DCE7AA1759F}" dt="2022-12-05T14:22:39.795" v="496"/>
          <pc:sldLayoutMkLst>
            <pc:docMk/>
            <pc:sldMasterMk cId="2380904837" sldId="2147483660"/>
            <pc:sldLayoutMk cId="2971122578" sldId="2147483668"/>
          </pc:sldLayoutMkLst>
        </pc:sldLayoutChg>
        <pc:sldLayoutChg chg="modTransition">
          <pc:chgData name="Smetanová, Radka" userId="3cd5dd29-66b2-4127-b2d5-b2827dc8c452" providerId="ADAL" clId="{121B7BA3-AE0B-4DEF-9C25-1DCE7AA1759F}" dt="2022-12-05T14:22:39.795" v="496"/>
          <pc:sldLayoutMkLst>
            <pc:docMk/>
            <pc:sldMasterMk cId="2380904837" sldId="2147483660"/>
            <pc:sldLayoutMk cId="2407228849" sldId="2147483669"/>
          </pc:sldLayoutMkLst>
        </pc:sldLayoutChg>
        <pc:sldLayoutChg chg="modTransition">
          <pc:chgData name="Smetanová, Radka" userId="3cd5dd29-66b2-4127-b2d5-b2827dc8c452" providerId="ADAL" clId="{121B7BA3-AE0B-4DEF-9C25-1DCE7AA1759F}" dt="2022-12-05T14:22:39.795" v="496"/>
          <pc:sldLayoutMkLst>
            <pc:docMk/>
            <pc:sldMasterMk cId="2380904837" sldId="2147483660"/>
            <pc:sldLayoutMk cId="3959642885" sldId="2147483670"/>
          </pc:sldLayoutMkLst>
        </pc:sldLayoutChg>
        <pc:sldLayoutChg chg="modTransition">
          <pc:chgData name="Smetanová, Radka" userId="3cd5dd29-66b2-4127-b2d5-b2827dc8c452" providerId="ADAL" clId="{121B7BA3-AE0B-4DEF-9C25-1DCE7AA1759F}" dt="2022-12-05T14:22:39.795" v="496"/>
          <pc:sldLayoutMkLst>
            <pc:docMk/>
            <pc:sldMasterMk cId="2380904837" sldId="2147483660"/>
            <pc:sldLayoutMk cId="3209426131" sldId="2147483671"/>
          </pc:sldLayoutMkLst>
        </pc:sldLayoutChg>
      </pc:sldMasterChg>
    </pc:docChg>
  </pc:docChgLst>
  <pc:docChgLst>
    <pc:chgData name="Smetanová, Radka" userId="3cd5dd29-66b2-4127-b2d5-b2827dc8c452" providerId="ADAL" clId="{4FD1D1FA-213D-4872-B8B4-0F7F3BA4D352}"/>
    <pc:docChg chg="modSld">
      <pc:chgData name="Smetanová, Radka" userId="3cd5dd29-66b2-4127-b2d5-b2827dc8c452" providerId="ADAL" clId="{4FD1D1FA-213D-4872-B8B4-0F7F3BA4D352}" dt="2022-12-07T08:28:03.035" v="2" actId="20577"/>
      <pc:docMkLst>
        <pc:docMk/>
      </pc:docMkLst>
      <pc:sldChg chg="modSp mod">
        <pc:chgData name="Smetanová, Radka" userId="3cd5dd29-66b2-4127-b2d5-b2827dc8c452" providerId="ADAL" clId="{4FD1D1FA-213D-4872-B8B4-0F7F3BA4D352}" dt="2022-12-07T08:28:03.035" v="2" actId="20577"/>
        <pc:sldMkLst>
          <pc:docMk/>
          <pc:sldMk cId="1087554438" sldId="261"/>
        </pc:sldMkLst>
        <pc:spChg chg="mod">
          <ac:chgData name="Smetanová, Radka" userId="3cd5dd29-66b2-4127-b2d5-b2827dc8c452" providerId="ADAL" clId="{4FD1D1FA-213D-4872-B8B4-0F7F3BA4D352}" dt="2022-12-07T08:28:03.035" v="2" actId="20577"/>
          <ac:spMkLst>
            <pc:docMk/>
            <pc:sldMk cId="1087554438" sldId="261"/>
            <ac:spMk id="3" creationId="{8DBADE98-3E4C-47DB-8996-350A0D9E24D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4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4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1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2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2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5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0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ppity.net/fc.php?k=1z63kMWGQGnkm-JcfFqaF3GquTkJiRWsHoIRk8IuYLCY" TargetMode="External"/><Relationship Id="rId2" Type="http://schemas.openxmlformats.org/officeDocument/2006/relationships/hyperlink" Target="https://wheelcarnival.com/wheels/warm-up-questions-year-6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5234EF-CF2C-4ADA-93AD-2850F6A4A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cs-CZ" sz="5400" dirty="0"/>
              <a:t>Times and </a:t>
            </a:r>
            <a:r>
              <a:rPr lang="cs-CZ" sz="5400" dirty="0" err="1"/>
              <a:t>places</a:t>
            </a:r>
            <a:endParaRPr lang="cs-CZ" sz="5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A4993A1-0C08-0791-5511-C2888CB4C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r>
              <a:rPr lang="cs-CZ" sz="2400" dirty="0"/>
              <a:t>PAST CONTINUOUS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52A61640-957E-41F4-BA3D-CA43A025AE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4864608" y="1433302"/>
            <a:ext cx="6846363" cy="384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0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669EB-8A08-4A9B-9B11-8444AA10F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7" y="466531"/>
            <a:ext cx="10603681" cy="1261685"/>
          </a:xfrm>
        </p:spPr>
        <p:txBody>
          <a:bodyPr>
            <a:normAutofit/>
          </a:bodyPr>
          <a:lstStyle/>
          <a:p>
            <a:r>
              <a:rPr lang="cs-CZ" sz="5400" dirty="0"/>
              <a:t>PAST CONTINUOUS</a:t>
            </a:r>
            <a:r>
              <a:rPr lang="cs-CZ" dirty="0"/>
              <a:t>		</a:t>
            </a:r>
            <a:r>
              <a:rPr lang="cs-CZ" sz="2400" dirty="0"/>
              <a:t>QUESTION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052A8F-7CCA-4191-805D-74B45801D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3"/>
            <a:ext cx="10168128" cy="3913445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4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cs-CZ" sz="24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        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	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cs-CZ" sz="2400" dirty="0" err="1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cs-CZ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     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cs-CZ" sz="2400" dirty="0" err="1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4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cs-CZ" sz="24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/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cs-CZ" sz="2400" dirty="0" err="1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cs-CZ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      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cs-CZ" sz="2400" dirty="0" err="1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cs-CZ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     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cs-CZ" sz="2400" dirty="0" err="1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388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Neat empty education desk">
            <a:extLst>
              <a:ext uri="{FF2B5EF4-FFF2-40B4-BE49-F238E27FC236}">
                <a16:creationId xmlns:a16="http://schemas.microsoft.com/office/drawing/2014/main" id="{CC649816-5802-4BAC-8170-A308159BF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96025B-A87C-45FF-A0A8-403EEACB1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WORKBOOK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BADE98-3E4C-47DB-8996-350A0D9E2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4551036"/>
            <a:ext cx="5449479" cy="16634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p. 24, ex.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CA0EA1-1074-43D2-83A1-B9D6CBAF8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4567567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HOMEWORK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132515-A000-4651-9CDE-CD8A19E8E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/>
              <a:t>vocabulary 3A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cký objekt 4" descr="Zavřená kniha se souvislou výplní">
            <a:extLst>
              <a:ext uri="{FF2B5EF4-FFF2-40B4-BE49-F238E27FC236}">
                <a16:creationId xmlns:a16="http://schemas.microsoft.com/office/drawing/2014/main" id="{507B7FE0-BF39-4BB7-B274-44DD9BDFC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1084" y="625684"/>
            <a:ext cx="5455380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9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762C64-49CF-4208-9F5F-61A400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cs-CZ" sz="5400" dirty="0" err="1"/>
              <a:t>Lesson</a:t>
            </a:r>
            <a:r>
              <a:rPr lang="cs-CZ" sz="5400" dirty="0"/>
              <a:t> </a:t>
            </a:r>
            <a:r>
              <a:rPr lang="cs-CZ" sz="5400" dirty="0" err="1"/>
              <a:t>Plan</a:t>
            </a:r>
            <a:endParaRPr lang="cs-CZ" sz="5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A1656-23D4-40EE-B162-837A68B1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8" y="2688336"/>
            <a:ext cx="4896573" cy="35844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err="1"/>
              <a:t>timetable</a:t>
            </a: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err="1"/>
              <a:t>warm</a:t>
            </a:r>
            <a:r>
              <a:rPr lang="cs-CZ" dirty="0"/>
              <a:t>-up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SB - story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past </a:t>
            </a:r>
            <a:r>
              <a:rPr lang="cs-CZ" dirty="0" err="1"/>
              <a:t>continuous</a:t>
            </a:r>
            <a:r>
              <a:rPr lang="cs-CZ" dirty="0"/>
              <a:t> - </a:t>
            </a:r>
            <a:r>
              <a:rPr lang="cs-CZ" dirty="0" err="1"/>
              <a:t>introduction</a:t>
            </a: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past </a:t>
            </a:r>
            <a:r>
              <a:rPr lang="cs-CZ" dirty="0" err="1"/>
              <a:t>continuous</a:t>
            </a:r>
            <a:r>
              <a:rPr lang="cs-CZ" dirty="0"/>
              <a:t> - </a:t>
            </a:r>
            <a:r>
              <a:rPr lang="cs-CZ" dirty="0" err="1"/>
              <a:t>practice</a:t>
            </a: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err="1"/>
              <a:t>homework</a:t>
            </a:r>
            <a:r>
              <a:rPr lang="cs-CZ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</p:txBody>
      </p:sp>
      <p:pic>
        <p:nvPicPr>
          <p:cNvPr id="5" name="Picture 4" descr="Stack of open magazine s">
            <a:extLst>
              <a:ext uri="{FF2B5EF4-FFF2-40B4-BE49-F238E27FC236}">
                <a16:creationId xmlns:a16="http://schemas.microsoft.com/office/drawing/2014/main" id="{4A327F70-E51A-F38D-49E4-9C819E602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53" r="21043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8" name="Grafický objekt 7" descr="Zaškrtnutí se souvislou výplní">
            <a:extLst>
              <a:ext uri="{FF2B5EF4-FFF2-40B4-BE49-F238E27FC236}">
                <a16:creationId xmlns:a16="http://schemas.microsoft.com/office/drawing/2014/main" id="{46C7454F-2346-4AA3-9507-CDC84BE7C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062" y="2614463"/>
            <a:ext cx="457200" cy="457200"/>
          </a:xfrm>
          <a:prstGeom prst="rect">
            <a:avLst/>
          </a:prstGeom>
        </p:spPr>
      </p:pic>
      <p:pic>
        <p:nvPicPr>
          <p:cNvPr id="9" name="Grafický objekt 8" descr="Zaškrtnutí se souvislou výplní">
            <a:extLst>
              <a:ext uri="{FF2B5EF4-FFF2-40B4-BE49-F238E27FC236}">
                <a16:creationId xmlns:a16="http://schemas.microsoft.com/office/drawing/2014/main" id="{75477650-695C-458C-8A54-E408216A5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147" y="3150320"/>
            <a:ext cx="457200" cy="457200"/>
          </a:xfrm>
          <a:prstGeom prst="rect">
            <a:avLst/>
          </a:prstGeom>
        </p:spPr>
      </p:pic>
      <p:pic>
        <p:nvPicPr>
          <p:cNvPr id="10" name="Grafický objekt 9" descr="Zaškrtnutí se souvislou výplní">
            <a:extLst>
              <a:ext uri="{FF2B5EF4-FFF2-40B4-BE49-F238E27FC236}">
                <a16:creationId xmlns:a16="http://schemas.microsoft.com/office/drawing/2014/main" id="{17B66DF2-9A0D-4C06-96B3-0B40302E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146" y="3671432"/>
            <a:ext cx="457200" cy="457200"/>
          </a:xfrm>
          <a:prstGeom prst="rect">
            <a:avLst/>
          </a:prstGeom>
        </p:spPr>
      </p:pic>
      <p:pic>
        <p:nvPicPr>
          <p:cNvPr id="12" name="Grafický objekt 11" descr="Zaškrtnutí se souvislou výplní">
            <a:extLst>
              <a:ext uri="{FF2B5EF4-FFF2-40B4-BE49-F238E27FC236}">
                <a16:creationId xmlns:a16="http://schemas.microsoft.com/office/drawing/2014/main" id="{EA72802B-6FC1-422B-98D5-87F662F86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148" y="4192544"/>
            <a:ext cx="457200" cy="457200"/>
          </a:xfrm>
          <a:prstGeom prst="rect">
            <a:avLst/>
          </a:prstGeom>
        </p:spPr>
      </p:pic>
      <p:pic>
        <p:nvPicPr>
          <p:cNvPr id="13" name="Grafický objekt 12" descr="Zaškrtnutí se souvislou výplní">
            <a:extLst>
              <a:ext uri="{FF2B5EF4-FFF2-40B4-BE49-F238E27FC236}">
                <a16:creationId xmlns:a16="http://schemas.microsoft.com/office/drawing/2014/main" id="{C38C56CB-1FCC-473E-894F-75602158A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146" y="4733314"/>
            <a:ext cx="457200" cy="457200"/>
          </a:xfrm>
          <a:prstGeom prst="rect">
            <a:avLst/>
          </a:prstGeom>
        </p:spPr>
      </p:pic>
      <p:pic>
        <p:nvPicPr>
          <p:cNvPr id="4" name="Grafický objekt 3" descr="Zaškrtnutí se souvislou výplní">
            <a:extLst>
              <a:ext uri="{FF2B5EF4-FFF2-40B4-BE49-F238E27FC236}">
                <a16:creationId xmlns:a16="http://schemas.microsoft.com/office/drawing/2014/main" id="{0CEE21DB-A989-0269-6878-BD267AD31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199" y="524951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9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762C64-49CF-4208-9F5F-61A400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cs-CZ" sz="5400" dirty="0" err="1"/>
              <a:t>Lesson</a:t>
            </a:r>
            <a:r>
              <a:rPr lang="cs-CZ" sz="5400" dirty="0"/>
              <a:t> </a:t>
            </a:r>
            <a:r>
              <a:rPr lang="cs-CZ" sz="5400" dirty="0" err="1"/>
              <a:t>Plan</a:t>
            </a:r>
            <a:endParaRPr lang="cs-CZ" sz="5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A1656-23D4-40EE-B162-837A68B1E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8" y="2688336"/>
            <a:ext cx="4896573" cy="358444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err="1"/>
              <a:t>timetable</a:t>
            </a: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err="1"/>
              <a:t>warm</a:t>
            </a:r>
            <a:r>
              <a:rPr lang="cs-CZ" dirty="0"/>
              <a:t>-up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SB - story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past </a:t>
            </a:r>
            <a:r>
              <a:rPr lang="cs-CZ" dirty="0" err="1"/>
              <a:t>continuous</a:t>
            </a:r>
            <a:r>
              <a:rPr lang="cs-CZ" dirty="0"/>
              <a:t> - </a:t>
            </a:r>
            <a:r>
              <a:rPr lang="cs-CZ" dirty="0" err="1"/>
              <a:t>introduction</a:t>
            </a: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past </a:t>
            </a:r>
            <a:r>
              <a:rPr lang="cs-CZ" dirty="0" err="1"/>
              <a:t>continuous</a:t>
            </a:r>
            <a:r>
              <a:rPr lang="cs-CZ" dirty="0"/>
              <a:t> - </a:t>
            </a:r>
            <a:r>
              <a:rPr lang="cs-CZ" dirty="0" err="1"/>
              <a:t>practice</a:t>
            </a: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dirty="0" err="1"/>
              <a:t>homework</a:t>
            </a:r>
            <a:r>
              <a:rPr lang="cs-CZ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</p:txBody>
      </p:sp>
      <p:pic>
        <p:nvPicPr>
          <p:cNvPr id="5" name="Picture 4" descr="Stack of open magazine s">
            <a:extLst>
              <a:ext uri="{FF2B5EF4-FFF2-40B4-BE49-F238E27FC236}">
                <a16:creationId xmlns:a16="http://schemas.microsoft.com/office/drawing/2014/main" id="{4A327F70-E51A-F38D-49E4-9C819E602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53" r="21043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90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EB0CD5-3868-4BA7-82EE-A222E0515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28" y="2820987"/>
            <a:ext cx="4780754" cy="1216024"/>
          </a:xfrm>
        </p:spPr>
        <p:txBody>
          <a:bodyPr>
            <a:normAutofit/>
          </a:bodyPr>
          <a:lstStyle/>
          <a:p>
            <a:pPr algn="ctr"/>
            <a:r>
              <a:rPr lang="cs-CZ" sz="5400" dirty="0"/>
              <a:t>TIMETABLE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9BBE4AF-E053-4B6E-9D73-2F536B949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679" l="10000" r="90000">
                        <a14:foregroundMark x1="46190" y1="68214" x2="53690" y2="78393"/>
                        <a14:foregroundMark x1="53690" y1="78393" x2="56190" y2="56250"/>
                        <a14:foregroundMark x1="56190" y1="56250" x2="53571" y2="36786"/>
                        <a14:foregroundMark x1="53571" y1="36786" x2="40238" y2="48214"/>
                        <a14:foregroundMark x1="40238" y1="48214" x2="35238" y2="71786"/>
                        <a14:foregroundMark x1="35238" y1="71786" x2="46429" y2="76071"/>
                        <a14:foregroundMark x1="46429" y1="76071" x2="59405" y2="70179"/>
                        <a14:foregroundMark x1="70595" y1="45000" x2="70595" y2="45000"/>
                        <a14:foregroundMark x1="70595" y1="43214" x2="70595" y2="43214"/>
                        <a14:foregroundMark x1="70595" y1="41429" x2="70595" y2="41429"/>
                        <a14:foregroundMark x1="69167" y1="42500" x2="69167" y2="42500"/>
                        <a14:foregroundMark x1="67381" y1="85357" x2="67381" y2="85357"/>
                        <a14:foregroundMark x1="67381" y1="85357" x2="80238" y2="81071"/>
                        <a14:foregroundMark x1="80238" y1="81071" x2="81429" y2="87143"/>
                        <a14:foregroundMark x1="81429" y1="87143" x2="24048" y2="87500"/>
                        <a14:foregroundMark x1="30119" y1="85000" x2="16310" y2="87143"/>
                        <a14:foregroundMark x1="16310" y1="87143" x2="31548" y2="79464"/>
                        <a14:foregroundMark x1="31548" y1="79464" x2="33810" y2="79464"/>
                        <a14:foregroundMark x1="66548" y1="79821" x2="66548" y2="79821"/>
                        <a14:foregroundMark x1="66548" y1="90357" x2="66548" y2="90357"/>
                        <a14:foregroundMark x1="66548" y1="90357" x2="74881" y2="89464"/>
                        <a14:foregroundMark x1="74881" y1="89464" x2="75714" y2="89464"/>
                        <a14:foregroundMark x1="75714" y1="89464" x2="28571" y2="90357"/>
                        <a14:foregroundMark x1="13690" y1="86429" x2="13690" y2="86429"/>
                        <a14:foregroundMark x1="26190" y1="81071" x2="26190" y2="81071"/>
                        <a14:foregroundMark x1="64881" y1="80536" x2="64881" y2="80536"/>
                        <a14:foregroundMark x1="65000" y1="79643" x2="65000" y2="79643"/>
                        <a14:foregroundMark x1="62500" y1="90179" x2="62500" y2="90179"/>
                        <a14:foregroundMark x1="62500" y1="90179" x2="45238" y2="89643"/>
                        <a14:foregroundMark x1="27857" y1="91607" x2="27857" y2="91607"/>
                        <a14:foregroundMark x1="27500" y1="91607" x2="40000" y2="91964"/>
                        <a14:foregroundMark x1="40000" y1="91964" x2="52619" y2="92679"/>
                        <a14:foregroundMark x1="75357" y1="91429" x2="58571" y2="90714"/>
                        <a14:foregroundMark x1="62262" y1="91964" x2="62262" y2="91964"/>
                        <a14:foregroundMark x1="58929" y1="91786" x2="58929" y2="91786"/>
                        <a14:foregroundMark x1="56429" y1="91786" x2="56429" y2="91786"/>
                        <a14:foregroundMark x1="54167" y1="91786" x2="64167" y2="91429"/>
                        <a14:foregroundMark x1="53929" y1="92143" x2="53929" y2="92143"/>
                        <a14:foregroundMark x1="72262" y1="41786" x2="72262" y2="41786"/>
                        <a14:foregroundMark x1="73095" y1="45357" x2="73095" y2="45357"/>
                        <a14:foregroundMark x1="72619" y1="47500" x2="72619" y2="47500"/>
                        <a14:foregroundMark x1="67976" y1="45536" x2="67976" y2="45536"/>
                        <a14:foregroundMark x1="68690" y1="41964" x2="68690" y2="41964"/>
                        <a14:foregroundMark x1="30952" y1="25536" x2="30952" y2="25536"/>
                        <a14:foregroundMark x1="29405" y1="25536" x2="29405" y2="25536"/>
                        <a14:foregroundMark x1="29881" y1="23571" x2="29881" y2="23571"/>
                        <a14:foregroundMark x1="33214" y1="23929" x2="33214" y2="23929"/>
                        <a14:foregroundMark x1="33214" y1="25357" x2="33214" y2="25357"/>
                        <a14:foregroundMark x1="24048" y1="57679" x2="24048" y2="57679"/>
                        <a14:foregroundMark x1="23810" y1="55714" x2="23810" y2="55714"/>
                        <a14:foregroundMark x1="26429" y1="58393" x2="26429" y2="58393"/>
                        <a14:foregroundMark x1="25714" y1="60536" x2="25714" y2="60536"/>
                        <a14:foregroundMark x1="22500" y1="60714" x2="22500" y2="60714"/>
                        <a14:foregroundMark x1="22143" y1="58214" x2="22143" y2="58214"/>
                        <a14:foregroundMark x1="66429" y1="27143" x2="66429" y2="27143"/>
                        <a14:foregroundMark x1="69881" y1="26429" x2="69881" y2="26429"/>
                        <a14:foregroundMark x1="69167" y1="28036" x2="69167" y2="28036"/>
                        <a14:foregroundMark x1="67619" y1="23393" x2="67619" y2="23393"/>
                        <a14:foregroundMark x1="66190" y1="23393" x2="66190" y2="23393"/>
                        <a14:foregroundMark x1="69286" y1="23750" x2="69286" y2="23750"/>
                        <a14:foregroundMark x1="69881" y1="23214" x2="69881" y2="23214"/>
                        <a14:foregroundMark x1="67381" y1="22500" x2="67381" y2="22500"/>
                        <a14:foregroundMark x1="77381" y1="60536" x2="77381" y2="60536"/>
                        <a14:foregroundMark x1="74762" y1="60000" x2="74762" y2="60000"/>
                        <a14:foregroundMark x1="75000" y1="58214" x2="75000" y2="58214"/>
                        <a14:foregroundMark x1="76905" y1="56429" x2="76905" y2="56429"/>
                        <a14:foregroundMark x1="78452" y1="57500" x2="78452" y2="57500"/>
                        <a14:foregroundMark x1="78929" y1="62857" x2="78929" y2="6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968" y="512191"/>
            <a:ext cx="4043921" cy="269594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8810F74-DD47-4E3B-B658-4CF07C7CB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08" t="4639" r="7707" b="4633"/>
          <a:stretch/>
        </p:blipFill>
        <p:spPr>
          <a:xfrm>
            <a:off x="1988030" y="3828780"/>
            <a:ext cx="1585798" cy="221985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FB3A27E-A2BF-180E-D94F-BACD11CE9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407" y="1860164"/>
            <a:ext cx="2839036" cy="46134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520BF45-92FE-49B1-9126-F928B597C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9" b="97889" l="4492" r="97006">
                        <a14:foregroundMark x1="12372" y1="45119" x2="12372" y2="45119"/>
                        <a14:foregroundMark x1="12372" y1="45119" x2="8432" y2="50660"/>
                        <a14:foregroundMark x1="8432" y1="50660" x2="4492" y2="60290"/>
                        <a14:foregroundMark x1="4492" y1="60290" x2="8905" y2="88259"/>
                        <a14:foregroundMark x1="72498" y1="84169" x2="84870" y2="86807"/>
                        <a14:foregroundMark x1="84870" y1="86807" x2="92277" y2="79156"/>
                        <a14:foregroundMark x1="92277" y1="79156" x2="95351" y2="69525"/>
                        <a14:foregroundMark x1="95351" y1="69525" x2="92435" y2="59894"/>
                        <a14:foregroundMark x1="92435" y1="59894" x2="82585" y2="47625"/>
                        <a14:foregroundMark x1="82585" y1="47625" x2="79511" y2="35488"/>
                        <a14:foregroundMark x1="79511" y1="35488" x2="79433" y2="16095"/>
                        <a14:foregroundMark x1="79433" y1="16095" x2="80299" y2="12533"/>
                        <a14:foregroundMark x1="80299" y1="8443" x2="80299" y2="8443"/>
                        <a14:foregroundMark x1="93065" y1="50528" x2="94484" y2="58179"/>
                        <a14:foregroundMark x1="94484" y1="58179" x2="94641" y2="69657"/>
                        <a14:foregroundMark x1="94641" y1="69657" x2="92671" y2="80871"/>
                        <a14:foregroundMark x1="92671" y1="80871" x2="82916" y2="95361"/>
                        <a14:foregroundMark x1="97084" y1="66491" x2="97084" y2="66491"/>
                        <a14:foregroundMark x1="80615" y1="5409" x2="80615" y2="5409"/>
                        <a14:backgroundMark x1="79590" y1="96570" x2="83767" y2="98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2814" y="355503"/>
            <a:ext cx="3564299" cy="212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7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78425F-6081-4DFF-996F-45107450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cs-CZ" sz="54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WARM-UP!</a:t>
            </a:r>
            <a:endParaRPr lang="cs-CZ" sz="6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A3B215-8C91-4B81-9908-26EA6CAED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r>
              <a:rPr lang="cs-CZ" sz="17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https://www.flippity.net/fc.php?k=1z63kMWGQGnkm-JcfFqaF3GquTkJiRWsHoIRk8IuYLCY</a:t>
            </a:r>
            <a:endParaRPr lang="cs-CZ" sz="1700" dirty="0"/>
          </a:p>
          <a:p>
            <a:endParaRPr lang="cs-CZ" sz="1700" dirty="0"/>
          </a:p>
        </p:txBody>
      </p:sp>
      <p:pic>
        <p:nvPicPr>
          <p:cNvPr id="4" name="Obrázek 3" descr="Obsah obrázku patro, osoba, sport, interiér&#10;&#10;Popis byl vytvořen automaticky">
            <a:extLst>
              <a:ext uri="{FF2B5EF4-FFF2-40B4-BE49-F238E27FC236}">
                <a16:creationId xmlns:a16="http://schemas.microsoft.com/office/drawing/2014/main" id="{18C4F35A-5F42-4133-B5E5-1CD83C12C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82" y="2079262"/>
            <a:ext cx="6806738" cy="377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2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0178DD-D656-C05F-BC64-AEB8D7D80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Name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countries</a:t>
            </a:r>
            <a:r>
              <a:rPr lang="cs-CZ" dirty="0"/>
              <a:t> 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B01DDD0-D174-C122-6EF7-689BBB9E5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29" y="2376341"/>
            <a:ext cx="2080182" cy="130011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9DB150F-C84D-6BC5-820C-034D09F28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392" y="2376340"/>
            <a:ext cx="1944354" cy="129785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3B23527-8CD2-0ABB-EE69-C8DA5AB9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027" y="2378598"/>
            <a:ext cx="1972196" cy="1315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F064A75-4A80-6556-ADC8-AFECE162C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504" y="2367355"/>
            <a:ext cx="2631650" cy="13158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6FAACEE-FC3A-4634-F436-63499E20E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29" y="4579300"/>
            <a:ext cx="2117337" cy="148213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B8C8FF-3866-EC18-8985-81245721E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1811" y="4623061"/>
            <a:ext cx="2659177" cy="14383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0840B3C-F379-1784-72A4-5E2E1B4C15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9513" y="4579299"/>
            <a:ext cx="2224594" cy="148213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FDDA7C0-2FBE-12B0-6F88-37FF7FCDB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4970" y="4579297"/>
            <a:ext cx="2223206" cy="148213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21956BF-1CBA-9D61-4144-E1FCA64A7D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2329" y="336399"/>
            <a:ext cx="2223206" cy="14821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08D953A-B5BB-4E8B-D2AD-2CD55F40BF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9817" y="445666"/>
            <a:ext cx="2230673" cy="149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D38EF-D94E-48CB-8E3B-34FFDAA8F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STUDENT‘S BOOK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F85CCC-9087-466F-9618-99C5ABABC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p. 32, ex. 1		</a:t>
            </a:r>
            <a:r>
              <a:rPr lang="cs-CZ" dirty="0" err="1"/>
              <a:t>Look</a:t>
            </a:r>
            <a:r>
              <a:rPr lang="cs-CZ" dirty="0"/>
              <a:t> at the map. </a:t>
            </a:r>
          </a:p>
          <a:p>
            <a:pPr marL="0" indent="0">
              <a:buNone/>
            </a:pPr>
            <a:r>
              <a:rPr lang="cs-CZ" dirty="0"/>
              <a:t>			</a:t>
            </a:r>
            <a:r>
              <a:rPr lang="cs-CZ" dirty="0" err="1"/>
              <a:t>Tick</a:t>
            </a:r>
            <a:r>
              <a:rPr lang="cs-CZ" dirty="0"/>
              <a:t> the </a:t>
            </a:r>
            <a:r>
              <a:rPr lang="cs-CZ" dirty="0" err="1"/>
              <a:t>countries</a:t>
            </a:r>
            <a:r>
              <a:rPr lang="cs-CZ" dirty="0"/>
              <a:t> </a:t>
            </a:r>
            <a:r>
              <a:rPr lang="cs-CZ" dirty="0" err="1"/>
              <a:t>James‘s</a:t>
            </a:r>
            <a:r>
              <a:rPr lang="cs-CZ" dirty="0"/>
              <a:t> </a:t>
            </a:r>
            <a:r>
              <a:rPr lang="cs-CZ" dirty="0" err="1"/>
              <a:t>friends</a:t>
            </a:r>
            <a:r>
              <a:rPr lang="cs-CZ" dirty="0"/>
              <a:t> live in.</a:t>
            </a:r>
          </a:p>
          <a:p>
            <a:r>
              <a:rPr lang="cs-CZ" dirty="0"/>
              <a:t>p. 32, ex. 2a)	Read and listen.</a:t>
            </a:r>
          </a:p>
          <a:p>
            <a:pPr marL="0" indent="0">
              <a:buNone/>
            </a:pPr>
            <a:r>
              <a:rPr lang="cs-CZ" dirty="0"/>
              <a:t>			</a:t>
            </a:r>
            <a:r>
              <a:rPr lang="cs-CZ" dirty="0" err="1"/>
              <a:t>Write</a:t>
            </a:r>
            <a:r>
              <a:rPr lang="cs-CZ" dirty="0"/>
              <a:t> the </a:t>
            </a:r>
            <a:r>
              <a:rPr lang="cs-CZ" dirty="0" err="1"/>
              <a:t>correct</a:t>
            </a:r>
            <a:r>
              <a:rPr lang="cs-CZ" dirty="0"/>
              <a:t> </a:t>
            </a:r>
            <a:r>
              <a:rPr lang="cs-CZ" dirty="0" err="1"/>
              <a:t>times</a:t>
            </a:r>
            <a:r>
              <a:rPr lang="cs-CZ" dirty="0"/>
              <a:t> in the </a:t>
            </a:r>
            <a:r>
              <a:rPr lang="cs-CZ" dirty="0" err="1"/>
              <a:t>texts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			</a:t>
            </a:r>
            <a:r>
              <a:rPr lang="cs-CZ" dirty="0" err="1"/>
              <a:t>Find</a:t>
            </a:r>
            <a:r>
              <a:rPr lang="cs-CZ" dirty="0"/>
              <a:t> words you don‘t </a:t>
            </a:r>
            <a:r>
              <a:rPr lang="cs-CZ" dirty="0" err="1"/>
              <a:t>understand</a:t>
            </a:r>
            <a:r>
              <a:rPr lang="cs-CZ" dirty="0"/>
              <a:t>.</a:t>
            </a:r>
          </a:p>
          <a:p>
            <a:r>
              <a:rPr lang="cs-CZ" dirty="0"/>
              <a:t>p. 32, ex. 2b)	</a:t>
            </a:r>
            <a:r>
              <a:rPr lang="cs-CZ" dirty="0" err="1"/>
              <a:t>Who</a:t>
            </a:r>
            <a:r>
              <a:rPr lang="cs-CZ" dirty="0"/>
              <a:t> is in each </a:t>
            </a:r>
            <a:r>
              <a:rPr lang="cs-CZ" dirty="0" err="1"/>
              <a:t>picture</a:t>
            </a:r>
            <a:r>
              <a:rPr lang="cs-CZ" dirty="0"/>
              <a:t>? </a:t>
            </a:r>
          </a:p>
          <a:p>
            <a:pPr marL="0" indent="0">
              <a:buNone/>
            </a:pPr>
            <a:r>
              <a:rPr lang="cs-CZ" dirty="0"/>
              <a:t>			</a:t>
            </a:r>
            <a:r>
              <a:rPr lang="cs-CZ" dirty="0" err="1"/>
              <a:t>Match</a:t>
            </a:r>
            <a:r>
              <a:rPr lang="cs-CZ" dirty="0"/>
              <a:t> the </a:t>
            </a:r>
            <a:r>
              <a:rPr lang="cs-CZ" dirty="0" err="1"/>
              <a:t>pictures</a:t>
            </a:r>
            <a:r>
              <a:rPr lang="cs-CZ" dirty="0"/>
              <a:t> to the </a:t>
            </a:r>
            <a:r>
              <a:rPr lang="cs-CZ" dirty="0" err="1"/>
              <a:t>countries</a:t>
            </a:r>
            <a:r>
              <a:rPr lang="cs-CZ" dirty="0"/>
              <a:t> on the map.</a:t>
            </a:r>
          </a:p>
        </p:txBody>
      </p:sp>
    </p:spTree>
    <p:extLst>
      <p:ext uri="{BB962C8B-B14F-4D97-AF65-F5344CB8AC3E}">
        <p14:creationId xmlns:p14="http://schemas.microsoft.com/office/powerpoint/2010/main" val="404376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63500" sx="102000" sy="102000" algn="ctr" rotWithShape="0">
              <a:schemeClr val="bg1">
                <a:lumMod val="8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9C45F024-2468-4D8A-9E11-BB2B1E0A3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D25B9C-8F9D-46FB-9687-8A30AF093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/>
              <a:t>PAST CONTINUOUS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2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669EB-8A08-4A9B-9B11-8444AA10F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7" y="466531"/>
            <a:ext cx="10603681" cy="1261685"/>
          </a:xfrm>
        </p:spPr>
        <p:txBody>
          <a:bodyPr>
            <a:normAutofit/>
          </a:bodyPr>
          <a:lstStyle/>
          <a:p>
            <a:r>
              <a:rPr lang="cs-CZ" sz="5400" dirty="0"/>
              <a:t>PAST CONTINUOUS</a:t>
            </a:r>
            <a:r>
              <a:rPr lang="cs-CZ" dirty="0"/>
              <a:t>		</a:t>
            </a:r>
            <a:r>
              <a:rPr lang="cs-CZ" sz="2400" dirty="0"/>
              <a:t>AFFIRMATIVE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052A8F-7CCA-4191-805D-74B45801D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3"/>
            <a:ext cx="10168128" cy="3913445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			</a:t>
            </a:r>
            <a:r>
              <a:rPr lang="cs-CZ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cs-CZ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cs-CZ" dirty="0" err="1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</a:t>
            </a:r>
            <a:r>
              <a:rPr lang="cs-CZ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cs-CZ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cs-CZ" dirty="0" err="1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/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It 		</a:t>
            </a:r>
            <a:r>
              <a:rPr lang="cs-CZ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cs-CZ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cs-CZ" dirty="0" err="1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</a:t>
            </a:r>
            <a:r>
              <a:rPr lang="cs-CZ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cs-CZ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cs-CZ" dirty="0" err="1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			</a:t>
            </a:r>
            <a:r>
              <a:rPr lang="cs-CZ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cs-CZ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cs-CZ" dirty="0" err="1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489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669EB-8A08-4A9B-9B11-8444AA10F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7" y="466531"/>
            <a:ext cx="10603681" cy="1261685"/>
          </a:xfrm>
        </p:spPr>
        <p:txBody>
          <a:bodyPr>
            <a:normAutofit/>
          </a:bodyPr>
          <a:lstStyle/>
          <a:p>
            <a:r>
              <a:rPr lang="cs-CZ" sz="5400" dirty="0"/>
              <a:t>PAST CONTINUOUS</a:t>
            </a:r>
            <a:r>
              <a:rPr lang="cs-CZ" dirty="0"/>
              <a:t>		</a:t>
            </a:r>
            <a:r>
              <a:rPr lang="cs-CZ" sz="2400" dirty="0"/>
              <a:t>NEGATIVE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052A8F-7CCA-4191-805D-74B45801D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3"/>
            <a:ext cx="10168128" cy="3913445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		</a:t>
            </a:r>
            <a:r>
              <a:rPr lang="cs-CZ" sz="24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cs-CZ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n‘t</a:t>
            </a:r>
            <a:r>
              <a:rPr lang="cs-CZ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cs-CZ" sz="2400" dirty="0" err="1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</a:t>
            </a:r>
            <a:r>
              <a:rPr lang="cs-CZ" sz="2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cs-CZ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n‘t</a:t>
            </a:r>
            <a:r>
              <a:rPr lang="cs-CZ" sz="24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cs-CZ" sz="2400" dirty="0" err="1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/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It 	</a:t>
            </a:r>
            <a:r>
              <a:rPr lang="cs-CZ" sz="24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cs-CZ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n‘t</a:t>
            </a:r>
            <a:r>
              <a:rPr lang="cs-CZ" sz="24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cs-CZ" sz="2400" dirty="0" err="1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</a:t>
            </a:r>
            <a:r>
              <a:rPr lang="cs-CZ" sz="2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cs-CZ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n‘t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cs-CZ" sz="2400" dirty="0" err="1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		</a:t>
            </a:r>
            <a:r>
              <a:rPr lang="cs-CZ" sz="240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cs-CZ" sz="24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n‘t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cs-CZ" sz="2400" dirty="0" err="1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games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080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322E1C"/>
      </a:dk2>
      <a:lt2>
        <a:srgbClr val="F2F0F3"/>
      </a:lt2>
      <a:accent1>
        <a:srgbClr val="5BB320"/>
      </a:accent1>
      <a:accent2>
        <a:srgbClr val="90AC13"/>
      </a:accent2>
      <a:accent3>
        <a:srgbClr val="C19C22"/>
      </a:accent3>
      <a:accent4>
        <a:srgbClr val="D55A17"/>
      </a:accent4>
      <a:accent5>
        <a:srgbClr val="E72936"/>
      </a:accent5>
      <a:accent6>
        <a:srgbClr val="D51773"/>
      </a:accent6>
      <a:hlink>
        <a:srgbClr val="C25448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383</Words>
  <Application>Microsoft Office PowerPoint</Application>
  <PresentationFormat>Širokoúhlá obrazovka</PresentationFormat>
  <Paragraphs>51</Paragraphs>
  <Slides>13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Neue Haas Grotesk Text Pro</vt:lpstr>
      <vt:lpstr>Wingdings</vt:lpstr>
      <vt:lpstr>AccentBoxVTI</vt:lpstr>
      <vt:lpstr>Times and places</vt:lpstr>
      <vt:lpstr>Lesson Plan</vt:lpstr>
      <vt:lpstr>TIMETABLE</vt:lpstr>
      <vt:lpstr>WARM-UP!</vt:lpstr>
      <vt:lpstr>Name the countries …</vt:lpstr>
      <vt:lpstr>STUDENT‘S BOOK</vt:lpstr>
      <vt:lpstr>PAST CONTINUOUS</vt:lpstr>
      <vt:lpstr>PAST CONTINUOUS  AFFIRMATIVE</vt:lpstr>
      <vt:lpstr>PAST CONTINUOUS  NEGATIVE</vt:lpstr>
      <vt:lpstr>PAST CONTINUOUS  QUESTION</vt:lpstr>
      <vt:lpstr>WORKBOOK</vt:lpstr>
      <vt:lpstr>HOMEWORK</vt:lpstr>
      <vt:lpstr>Lesson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Times and places</dc:title>
  <dc:creator>Radka Smetanová</dc:creator>
  <cp:lastModifiedBy>Smetanová, Radka</cp:lastModifiedBy>
  <cp:revision>2</cp:revision>
  <dcterms:created xsi:type="dcterms:W3CDTF">2021-12-12T12:08:34Z</dcterms:created>
  <dcterms:modified xsi:type="dcterms:W3CDTF">2025-01-06T09:05:40Z</dcterms:modified>
</cp:coreProperties>
</file>