
<file path=[Content_Types].xml><?xml version="1.0" encoding="utf-8"?>
<Types xmlns="http://schemas.openxmlformats.org/package/2006/content-types"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70" r:id="rId3"/>
    <p:sldId id="260" r:id="rId4"/>
    <p:sldId id="261" r:id="rId5"/>
    <p:sldId id="271" r:id="rId6"/>
    <p:sldId id="263" r:id="rId7"/>
    <p:sldId id="266" r:id="rId8"/>
    <p:sldId id="264" r:id="rId9"/>
    <p:sldId id="275" r:id="rId10"/>
    <p:sldId id="276" r:id="rId11"/>
    <p:sldId id="277" r:id="rId12"/>
    <p:sldId id="265" r:id="rId13"/>
    <p:sldId id="274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8D0CD4-5B39-4219-9981-D186FE8754CA}" v="40" dt="2025-01-07T14:40:47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etanová, Radka" userId="3cd5dd29-66b2-4127-b2d5-b2827dc8c452" providerId="ADAL" clId="{E42DA626-FA3C-4883-8C02-51A688D1E273}"/>
    <pc:docChg chg="modSld modMainMaster">
      <pc:chgData name="Smetanová, Radka" userId="3cd5dd29-66b2-4127-b2d5-b2827dc8c452" providerId="ADAL" clId="{E42DA626-FA3C-4883-8C02-51A688D1E273}" dt="2022-12-12T20:15:27.548" v="1"/>
      <pc:docMkLst>
        <pc:docMk/>
      </pc:docMkLst>
      <pc:sldChg chg="modTransition">
        <pc:chgData name="Smetanová, Radka" userId="3cd5dd29-66b2-4127-b2d5-b2827dc8c452" providerId="ADAL" clId="{E42DA626-FA3C-4883-8C02-51A688D1E273}" dt="2022-12-12T20:15:27.548" v="1"/>
        <pc:sldMkLst>
          <pc:docMk/>
          <pc:sldMk cId="2724553662" sldId="256"/>
        </pc:sldMkLst>
      </pc:sldChg>
      <pc:sldChg chg="modTransition">
        <pc:chgData name="Smetanová, Radka" userId="3cd5dd29-66b2-4127-b2d5-b2827dc8c452" providerId="ADAL" clId="{E42DA626-FA3C-4883-8C02-51A688D1E273}" dt="2022-12-12T20:15:27.548" v="1"/>
        <pc:sldMkLst>
          <pc:docMk/>
          <pc:sldMk cId="2805773763" sldId="260"/>
        </pc:sldMkLst>
      </pc:sldChg>
      <pc:sldChg chg="modTransition">
        <pc:chgData name="Smetanová, Radka" userId="3cd5dd29-66b2-4127-b2d5-b2827dc8c452" providerId="ADAL" clId="{E42DA626-FA3C-4883-8C02-51A688D1E273}" dt="2022-12-12T20:15:27.548" v="1"/>
        <pc:sldMkLst>
          <pc:docMk/>
          <pc:sldMk cId="3927681000" sldId="261"/>
        </pc:sldMkLst>
      </pc:sldChg>
      <pc:sldChg chg="modTransition">
        <pc:chgData name="Smetanová, Radka" userId="3cd5dd29-66b2-4127-b2d5-b2827dc8c452" providerId="ADAL" clId="{E42DA626-FA3C-4883-8C02-51A688D1E273}" dt="2022-12-12T20:15:27.548" v="1"/>
        <pc:sldMkLst>
          <pc:docMk/>
          <pc:sldMk cId="1545718192" sldId="263"/>
        </pc:sldMkLst>
      </pc:sldChg>
      <pc:sldChg chg="modTransition">
        <pc:chgData name="Smetanová, Radka" userId="3cd5dd29-66b2-4127-b2d5-b2827dc8c452" providerId="ADAL" clId="{E42DA626-FA3C-4883-8C02-51A688D1E273}" dt="2022-12-12T20:15:27.548" v="1"/>
        <pc:sldMkLst>
          <pc:docMk/>
          <pc:sldMk cId="4127123698" sldId="264"/>
        </pc:sldMkLst>
      </pc:sldChg>
      <pc:sldChg chg="modTransition">
        <pc:chgData name="Smetanová, Radka" userId="3cd5dd29-66b2-4127-b2d5-b2827dc8c452" providerId="ADAL" clId="{E42DA626-FA3C-4883-8C02-51A688D1E273}" dt="2022-12-12T20:15:27.548" v="1"/>
        <pc:sldMkLst>
          <pc:docMk/>
          <pc:sldMk cId="3282349044" sldId="265"/>
        </pc:sldMkLst>
      </pc:sldChg>
      <pc:sldChg chg="modTransition">
        <pc:chgData name="Smetanová, Radka" userId="3cd5dd29-66b2-4127-b2d5-b2827dc8c452" providerId="ADAL" clId="{E42DA626-FA3C-4883-8C02-51A688D1E273}" dt="2022-12-12T20:15:27.548" v="1"/>
        <pc:sldMkLst>
          <pc:docMk/>
          <pc:sldMk cId="3433164191" sldId="266"/>
        </pc:sldMkLst>
      </pc:sldChg>
      <pc:sldChg chg="modTransition">
        <pc:chgData name="Smetanová, Radka" userId="3cd5dd29-66b2-4127-b2d5-b2827dc8c452" providerId="ADAL" clId="{E42DA626-FA3C-4883-8C02-51A688D1E273}" dt="2022-12-12T20:15:27.548" v="1"/>
        <pc:sldMkLst>
          <pc:docMk/>
          <pc:sldMk cId="3399040794" sldId="270"/>
        </pc:sldMkLst>
      </pc:sldChg>
      <pc:sldChg chg="modTransition">
        <pc:chgData name="Smetanová, Radka" userId="3cd5dd29-66b2-4127-b2d5-b2827dc8c452" providerId="ADAL" clId="{E42DA626-FA3C-4883-8C02-51A688D1E273}" dt="2022-12-12T20:15:27.548" v="1"/>
        <pc:sldMkLst>
          <pc:docMk/>
          <pc:sldMk cId="505034317" sldId="271"/>
        </pc:sldMkLst>
      </pc:sldChg>
      <pc:sldChg chg="modTransition">
        <pc:chgData name="Smetanová, Radka" userId="3cd5dd29-66b2-4127-b2d5-b2827dc8c452" providerId="ADAL" clId="{E42DA626-FA3C-4883-8C02-51A688D1E273}" dt="2022-12-12T20:15:27.548" v="1"/>
        <pc:sldMkLst>
          <pc:docMk/>
          <pc:sldMk cId="3932892674" sldId="274"/>
        </pc:sldMkLst>
      </pc:sldChg>
      <pc:sldMasterChg chg="modTransition modSldLayout">
        <pc:chgData name="Smetanová, Radka" userId="3cd5dd29-66b2-4127-b2d5-b2827dc8c452" providerId="ADAL" clId="{E42DA626-FA3C-4883-8C02-51A688D1E273}" dt="2022-12-12T20:15:27.548" v="1"/>
        <pc:sldMasterMkLst>
          <pc:docMk/>
          <pc:sldMasterMk cId="3381808298" sldId="2147483762"/>
        </pc:sldMasterMkLst>
        <pc:sldLayoutChg chg="modTransition">
          <pc:chgData name="Smetanová, Radka" userId="3cd5dd29-66b2-4127-b2d5-b2827dc8c452" providerId="ADAL" clId="{E42DA626-FA3C-4883-8C02-51A688D1E273}" dt="2022-12-12T20:15:27.548" v="1"/>
          <pc:sldLayoutMkLst>
            <pc:docMk/>
            <pc:sldMasterMk cId="3381808298" sldId="2147483762"/>
            <pc:sldLayoutMk cId="2395740981" sldId="2147483751"/>
          </pc:sldLayoutMkLst>
        </pc:sldLayoutChg>
        <pc:sldLayoutChg chg="modTransition">
          <pc:chgData name="Smetanová, Radka" userId="3cd5dd29-66b2-4127-b2d5-b2827dc8c452" providerId="ADAL" clId="{E42DA626-FA3C-4883-8C02-51A688D1E273}" dt="2022-12-12T20:15:27.548" v="1"/>
          <pc:sldLayoutMkLst>
            <pc:docMk/>
            <pc:sldMasterMk cId="3381808298" sldId="2147483762"/>
            <pc:sldLayoutMk cId="3379226884" sldId="2147483752"/>
          </pc:sldLayoutMkLst>
        </pc:sldLayoutChg>
        <pc:sldLayoutChg chg="modTransition">
          <pc:chgData name="Smetanová, Radka" userId="3cd5dd29-66b2-4127-b2d5-b2827dc8c452" providerId="ADAL" clId="{E42DA626-FA3C-4883-8C02-51A688D1E273}" dt="2022-12-12T20:15:27.548" v="1"/>
          <pc:sldLayoutMkLst>
            <pc:docMk/>
            <pc:sldMasterMk cId="3381808298" sldId="2147483762"/>
            <pc:sldLayoutMk cId="2485242638" sldId="2147483753"/>
          </pc:sldLayoutMkLst>
        </pc:sldLayoutChg>
        <pc:sldLayoutChg chg="modTransition">
          <pc:chgData name="Smetanová, Radka" userId="3cd5dd29-66b2-4127-b2d5-b2827dc8c452" providerId="ADAL" clId="{E42DA626-FA3C-4883-8C02-51A688D1E273}" dt="2022-12-12T20:15:27.548" v="1"/>
          <pc:sldLayoutMkLst>
            <pc:docMk/>
            <pc:sldMasterMk cId="3381808298" sldId="2147483762"/>
            <pc:sldLayoutMk cId="2254184288" sldId="2147483754"/>
          </pc:sldLayoutMkLst>
        </pc:sldLayoutChg>
        <pc:sldLayoutChg chg="modTransition">
          <pc:chgData name="Smetanová, Radka" userId="3cd5dd29-66b2-4127-b2d5-b2827dc8c452" providerId="ADAL" clId="{E42DA626-FA3C-4883-8C02-51A688D1E273}" dt="2022-12-12T20:15:27.548" v="1"/>
          <pc:sldLayoutMkLst>
            <pc:docMk/>
            <pc:sldMasterMk cId="3381808298" sldId="2147483762"/>
            <pc:sldLayoutMk cId="3401293617" sldId="2147483755"/>
          </pc:sldLayoutMkLst>
        </pc:sldLayoutChg>
        <pc:sldLayoutChg chg="modTransition">
          <pc:chgData name="Smetanová, Radka" userId="3cd5dd29-66b2-4127-b2d5-b2827dc8c452" providerId="ADAL" clId="{E42DA626-FA3C-4883-8C02-51A688D1E273}" dt="2022-12-12T20:15:27.548" v="1"/>
          <pc:sldLayoutMkLst>
            <pc:docMk/>
            <pc:sldMasterMk cId="3381808298" sldId="2147483762"/>
            <pc:sldLayoutMk cId="3759055441" sldId="2147483756"/>
          </pc:sldLayoutMkLst>
        </pc:sldLayoutChg>
        <pc:sldLayoutChg chg="modTransition">
          <pc:chgData name="Smetanová, Radka" userId="3cd5dd29-66b2-4127-b2d5-b2827dc8c452" providerId="ADAL" clId="{E42DA626-FA3C-4883-8C02-51A688D1E273}" dt="2022-12-12T20:15:27.548" v="1"/>
          <pc:sldLayoutMkLst>
            <pc:docMk/>
            <pc:sldMasterMk cId="3381808298" sldId="2147483762"/>
            <pc:sldLayoutMk cId="643204545" sldId="2147483757"/>
          </pc:sldLayoutMkLst>
        </pc:sldLayoutChg>
        <pc:sldLayoutChg chg="modTransition">
          <pc:chgData name="Smetanová, Radka" userId="3cd5dd29-66b2-4127-b2d5-b2827dc8c452" providerId="ADAL" clId="{E42DA626-FA3C-4883-8C02-51A688D1E273}" dt="2022-12-12T20:15:27.548" v="1"/>
          <pc:sldLayoutMkLst>
            <pc:docMk/>
            <pc:sldMasterMk cId="3381808298" sldId="2147483762"/>
            <pc:sldLayoutMk cId="4149105574" sldId="2147483758"/>
          </pc:sldLayoutMkLst>
        </pc:sldLayoutChg>
        <pc:sldLayoutChg chg="modTransition">
          <pc:chgData name="Smetanová, Radka" userId="3cd5dd29-66b2-4127-b2d5-b2827dc8c452" providerId="ADAL" clId="{E42DA626-FA3C-4883-8C02-51A688D1E273}" dt="2022-12-12T20:15:27.548" v="1"/>
          <pc:sldLayoutMkLst>
            <pc:docMk/>
            <pc:sldMasterMk cId="3381808298" sldId="2147483762"/>
            <pc:sldLayoutMk cId="404523594" sldId="2147483759"/>
          </pc:sldLayoutMkLst>
        </pc:sldLayoutChg>
        <pc:sldLayoutChg chg="modTransition">
          <pc:chgData name="Smetanová, Radka" userId="3cd5dd29-66b2-4127-b2d5-b2827dc8c452" providerId="ADAL" clId="{E42DA626-FA3C-4883-8C02-51A688D1E273}" dt="2022-12-12T20:15:27.548" v="1"/>
          <pc:sldLayoutMkLst>
            <pc:docMk/>
            <pc:sldMasterMk cId="3381808298" sldId="2147483762"/>
            <pc:sldLayoutMk cId="218929689" sldId="2147483760"/>
          </pc:sldLayoutMkLst>
        </pc:sldLayoutChg>
        <pc:sldLayoutChg chg="modTransition">
          <pc:chgData name="Smetanová, Radka" userId="3cd5dd29-66b2-4127-b2d5-b2827dc8c452" providerId="ADAL" clId="{E42DA626-FA3C-4883-8C02-51A688D1E273}" dt="2022-12-12T20:15:27.548" v="1"/>
          <pc:sldLayoutMkLst>
            <pc:docMk/>
            <pc:sldMasterMk cId="3381808298" sldId="2147483762"/>
            <pc:sldLayoutMk cId="2565500997" sldId="2147483761"/>
          </pc:sldLayoutMkLst>
        </pc:sldLayoutChg>
      </pc:sldMasterChg>
    </pc:docChg>
  </pc:docChgLst>
  <pc:docChgLst>
    <pc:chgData name="Smetanová, Radka" userId="3cd5dd29-66b2-4127-b2d5-b2827dc8c452" providerId="ADAL" clId="{55EA9686-0B6F-48B4-A60E-435214CD8D35}"/>
    <pc:docChg chg="custSel addSld modSld">
      <pc:chgData name="Smetanová, Radka" userId="3cd5dd29-66b2-4127-b2d5-b2827dc8c452" providerId="ADAL" clId="{55EA9686-0B6F-48B4-A60E-435214CD8D35}" dt="2021-12-15T06:20:40.706" v="17" actId="26606"/>
      <pc:docMkLst>
        <pc:docMk/>
      </pc:docMkLst>
      <pc:sldChg chg="addSp delSp modSp new mod setBg">
        <pc:chgData name="Smetanová, Radka" userId="3cd5dd29-66b2-4127-b2d5-b2827dc8c452" providerId="ADAL" clId="{55EA9686-0B6F-48B4-A60E-435214CD8D35}" dt="2021-12-15T06:20:40.706" v="17" actId="26606"/>
        <pc:sldMkLst>
          <pc:docMk/>
          <pc:sldMk cId="3433164191" sldId="266"/>
        </pc:sldMkLst>
        <pc:spChg chg="mod">
          <ac:chgData name="Smetanová, Radka" userId="3cd5dd29-66b2-4127-b2d5-b2827dc8c452" providerId="ADAL" clId="{55EA9686-0B6F-48B4-A60E-435214CD8D35}" dt="2021-12-15T06:20:40.706" v="17" actId="26606"/>
          <ac:spMkLst>
            <pc:docMk/>
            <pc:sldMk cId="3433164191" sldId="266"/>
            <ac:spMk id="2" creationId="{DDBB31A7-641E-409C-8982-6B436D187841}"/>
          </ac:spMkLst>
        </pc:spChg>
        <pc:spChg chg="del">
          <ac:chgData name="Smetanová, Radka" userId="3cd5dd29-66b2-4127-b2d5-b2827dc8c452" providerId="ADAL" clId="{55EA9686-0B6F-48B4-A60E-435214CD8D35}" dt="2021-12-15T06:20:37.347" v="16" actId="478"/>
          <ac:spMkLst>
            <pc:docMk/>
            <pc:sldMk cId="3433164191" sldId="266"/>
            <ac:spMk id="3" creationId="{156A97DF-5D00-4D9B-B003-07C15322CE21}"/>
          </ac:spMkLst>
        </pc:spChg>
        <pc:spChg chg="add">
          <ac:chgData name="Smetanová, Radka" userId="3cd5dd29-66b2-4127-b2d5-b2827dc8c452" providerId="ADAL" clId="{55EA9686-0B6F-48B4-A60E-435214CD8D35}" dt="2021-12-15T06:20:40.706" v="17" actId="26606"/>
          <ac:spMkLst>
            <pc:docMk/>
            <pc:sldMk cId="3433164191" sldId="266"/>
            <ac:spMk id="21" creationId="{BE9D3906-2326-41A8-81ED-03D3A38FB517}"/>
          </ac:spMkLst>
        </pc:spChg>
        <pc:spChg chg="add">
          <ac:chgData name="Smetanová, Radka" userId="3cd5dd29-66b2-4127-b2d5-b2827dc8c452" providerId="ADAL" clId="{55EA9686-0B6F-48B4-A60E-435214CD8D35}" dt="2021-12-15T06:20:40.706" v="17" actId="26606"/>
          <ac:spMkLst>
            <pc:docMk/>
            <pc:sldMk cId="3433164191" sldId="266"/>
            <ac:spMk id="23" creationId="{A98FDB75-8534-4735-AF49-9D2EAF7DCA5E}"/>
          </ac:spMkLst>
        </pc:spChg>
        <pc:spChg chg="add">
          <ac:chgData name="Smetanová, Radka" userId="3cd5dd29-66b2-4127-b2d5-b2827dc8c452" providerId="ADAL" clId="{55EA9686-0B6F-48B4-A60E-435214CD8D35}" dt="2021-12-15T06:20:40.706" v="17" actId="26606"/>
          <ac:spMkLst>
            <pc:docMk/>
            <pc:sldMk cId="3433164191" sldId="266"/>
            <ac:spMk id="25" creationId="{4C4EF532-641A-4CC5-A071-83BEEC207A53}"/>
          </ac:spMkLst>
        </pc:spChg>
        <pc:cxnChg chg="add">
          <ac:chgData name="Smetanová, Radka" userId="3cd5dd29-66b2-4127-b2d5-b2827dc8c452" providerId="ADAL" clId="{55EA9686-0B6F-48B4-A60E-435214CD8D35}" dt="2021-12-15T06:20:40.706" v="17" actId="26606"/>
          <ac:cxnSpMkLst>
            <pc:docMk/>
            <pc:sldMk cId="3433164191" sldId="266"/>
            <ac:cxnSpMk id="7" creationId="{4436E0F2-A64B-471E-93C0-8DFE08CC57C8}"/>
          </ac:cxnSpMkLst>
        </pc:cxnChg>
        <pc:cxnChg chg="add">
          <ac:chgData name="Smetanová, Radka" userId="3cd5dd29-66b2-4127-b2d5-b2827dc8c452" providerId="ADAL" clId="{55EA9686-0B6F-48B4-A60E-435214CD8D35}" dt="2021-12-15T06:20:40.706" v="17" actId="26606"/>
          <ac:cxnSpMkLst>
            <pc:docMk/>
            <pc:sldMk cId="3433164191" sldId="266"/>
            <ac:cxnSpMk id="9" creationId="{DC1E3AB1-2A8C-4607-9FAE-D8BDB280FE1A}"/>
          </ac:cxnSpMkLst>
        </pc:cxnChg>
        <pc:cxnChg chg="add">
          <ac:chgData name="Smetanová, Radka" userId="3cd5dd29-66b2-4127-b2d5-b2827dc8c452" providerId="ADAL" clId="{55EA9686-0B6F-48B4-A60E-435214CD8D35}" dt="2021-12-15T06:20:40.706" v="17" actId="26606"/>
          <ac:cxnSpMkLst>
            <pc:docMk/>
            <pc:sldMk cId="3433164191" sldId="266"/>
            <ac:cxnSpMk id="11" creationId="{26D66059-832F-40B6-A35F-F56C8F38A1E7}"/>
          </ac:cxnSpMkLst>
        </pc:cxnChg>
        <pc:cxnChg chg="add">
          <ac:chgData name="Smetanová, Radka" userId="3cd5dd29-66b2-4127-b2d5-b2827dc8c452" providerId="ADAL" clId="{55EA9686-0B6F-48B4-A60E-435214CD8D35}" dt="2021-12-15T06:20:40.706" v="17" actId="26606"/>
          <ac:cxnSpMkLst>
            <pc:docMk/>
            <pc:sldMk cId="3433164191" sldId="266"/>
            <ac:cxnSpMk id="13" creationId="{A515E2ED-7EA9-448D-83FA-54C3DF9723BD}"/>
          </ac:cxnSpMkLst>
        </pc:cxnChg>
        <pc:cxnChg chg="add">
          <ac:chgData name="Smetanová, Radka" userId="3cd5dd29-66b2-4127-b2d5-b2827dc8c452" providerId="ADAL" clId="{55EA9686-0B6F-48B4-A60E-435214CD8D35}" dt="2021-12-15T06:20:40.706" v="17" actId="26606"/>
          <ac:cxnSpMkLst>
            <pc:docMk/>
            <pc:sldMk cId="3433164191" sldId="266"/>
            <ac:cxnSpMk id="15" creationId="{20595356-EABD-4767-AC9D-EA21FF115EC0}"/>
          </ac:cxnSpMkLst>
        </pc:cxnChg>
        <pc:cxnChg chg="add">
          <ac:chgData name="Smetanová, Radka" userId="3cd5dd29-66b2-4127-b2d5-b2827dc8c452" providerId="ADAL" clId="{55EA9686-0B6F-48B4-A60E-435214CD8D35}" dt="2021-12-15T06:20:40.706" v="17" actId="26606"/>
          <ac:cxnSpMkLst>
            <pc:docMk/>
            <pc:sldMk cId="3433164191" sldId="266"/>
            <ac:cxnSpMk id="17" creationId="{28CD9F06-9628-469C-B788-A894E3E08281}"/>
          </ac:cxnSpMkLst>
        </pc:cxnChg>
        <pc:cxnChg chg="add">
          <ac:chgData name="Smetanová, Radka" userId="3cd5dd29-66b2-4127-b2d5-b2827dc8c452" providerId="ADAL" clId="{55EA9686-0B6F-48B4-A60E-435214CD8D35}" dt="2021-12-15T06:20:40.706" v="17" actId="26606"/>
          <ac:cxnSpMkLst>
            <pc:docMk/>
            <pc:sldMk cId="3433164191" sldId="266"/>
            <ac:cxnSpMk id="19" creationId="{8550A431-0B61-421B-B4B7-24C0CFF0F938}"/>
          </ac:cxnSpMkLst>
        </pc:cxnChg>
        <pc:cxnChg chg="add">
          <ac:chgData name="Smetanová, Radka" userId="3cd5dd29-66b2-4127-b2d5-b2827dc8c452" providerId="ADAL" clId="{55EA9686-0B6F-48B4-A60E-435214CD8D35}" dt="2021-12-15T06:20:40.706" v="17" actId="26606"/>
          <ac:cxnSpMkLst>
            <pc:docMk/>
            <pc:sldMk cId="3433164191" sldId="266"/>
            <ac:cxnSpMk id="27" creationId="{13280B82-CD55-43FD-92C4-F05E2A8D1367}"/>
          </ac:cxnSpMkLst>
        </pc:cxnChg>
        <pc:cxnChg chg="add">
          <ac:chgData name="Smetanová, Radka" userId="3cd5dd29-66b2-4127-b2d5-b2827dc8c452" providerId="ADAL" clId="{55EA9686-0B6F-48B4-A60E-435214CD8D35}" dt="2021-12-15T06:20:40.706" v="17" actId="26606"/>
          <ac:cxnSpMkLst>
            <pc:docMk/>
            <pc:sldMk cId="3433164191" sldId="266"/>
            <ac:cxnSpMk id="29" creationId="{B0A4F542-D561-4AFB-8321-EB900BAF0A0E}"/>
          </ac:cxnSpMkLst>
        </pc:cxnChg>
        <pc:cxnChg chg="add">
          <ac:chgData name="Smetanová, Radka" userId="3cd5dd29-66b2-4127-b2d5-b2827dc8c452" providerId="ADAL" clId="{55EA9686-0B6F-48B4-A60E-435214CD8D35}" dt="2021-12-15T06:20:40.706" v="17" actId="26606"/>
          <ac:cxnSpMkLst>
            <pc:docMk/>
            <pc:sldMk cId="3433164191" sldId="266"/>
            <ac:cxnSpMk id="31" creationId="{A4D9248B-0006-4BFE-8110-40C16E45C0AC}"/>
          </ac:cxnSpMkLst>
        </pc:cxnChg>
        <pc:cxnChg chg="add">
          <ac:chgData name="Smetanová, Radka" userId="3cd5dd29-66b2-4127-b2d5-b2827dc8c452" providerId="ADAL" clId="{55EA9686-0B6F-48B4-A60E-435214CD8D35}" dt="2021-12-15T06:20:40.706" v="17" actId="26606"/>
          <ac:cxnSpMkLst>
            <pc:docMk/>
            <pc:sldMk cId="3433164191" sldId="266"/>
            <ac:cxnSpMk id="33" creationId="{14C10EA2-1BD8-4267-AA7D-AB8CCA53C3D7}"/>
          </ac:cxnSpMkLst>
        </pc:cxnChg>
        <pc:cxnChg chg="add">
          <ac:chgData name="Smetanová, Radka" userId="3cd5dd29-66b2-4127-b2d5-b2827dc8c452" providerId="ADAL" clId="{55EA9686-0B6F-48B4-A60E-435214CD8D35}" dt="2021-12-15T06:20:40.706" v="17" actId="26606"/>
          <ac:cxnSpMkLst>
            <pc:docMk/>
            <pc:sldMk cId="3433164191" sldId="266"/>
            <ac:cxnSpMk id="35" creationId="{3B04B14B-9533-46E5-A48D-58ECB1B40B49}"/>
          </ac:cxnSpMkLst>
        </pc:cxnChg>
        <pc:cxnChg chg="add">
          <ac:chgData name="Smetanová, Radka" userId="3cd5dd29-66b2-4127-b2d5-b2827dc8c452" providerId="ADAL" clId="{55EA9686-0B6F-48B4-A60E-435214CD8D35}" dt="2021-12-15T06:20:40.706" v="17" actId="26606"/>
          <ac:cxnSpMkLst>
            <pc:docMk/>
            <pc:sldMk cId="3433164191" sldId="266"/>
            <ac:cxnSpMk id="37" creationId="{F521483B-CE28-412B-9C71-9BE081E9DCE3}"/>
          </ac:cxnSpMkLst>
        </pc:cxnChg>
      </pc:sldChg>
    </pc:docChg>
  </pc:docChgLst>
  <pc:docChgLst>
    <pc:chgData name="Smetanová, Radka" userId="3cd5dd29-66b2-4127-b2d5-b2827dc8c452" providerId="ADAL" clId="{388D0CD4-5B39-4219-9981-D186FE8754CA}"/>
    <pc:docChg chg="modSld">
      <pc:chgData name="Smetanová, Radka" userId="3cd5dd29-66b2-4127-b2d5-b2827dc8c452" providerId="ADAL" clId="{388D0CD4-5B39-4219-9981-D186FE8754CA}" dt="2025-01-07T14:41:35.679" v="55" actId="20577"/>
      <pc:docMkLst>
        <pc:docMk/>
      </pc:docMkLst>
      <pc:sldChg chg="modSp mod">
        <pc:chgData name="Smetanová, Radka" userId="3cd5dd29-66b2-4127-b2d5-b2827dc8c452" providerId="ADAL" clId="{388D0CD4-5B39-4219-9981-D186FE8754CA}" dt="2025-01-07T14:41:35.679" v="55" actId="20577"/>
        <pc:sldMkLst>
          <pc:docMk/>
          <pc:sldMk cId="3927681000" sldId="261"/>
        </pc:sldMkLst>
        <pc:spChg chg="mod">
          <ac:chgData name="Smetanová, Radka" userId="3cd5dd29-66b2-4127-b2d5-b2827dc8c452" providerId="ADAL" clId="{388D0CD4-5B39-4219-9981-D186FE8754CA}" dt="2025-01-07T14:41:35.679" v="55" actId="20577"/>
          <ac:spMkLst>
            <pc:docMk/>
            <pc:sldMk cId="3927681000" sldId="261"/>
            <ac:spMk id="3" creationId="{AD8A4F0D-0287-4045-A44B-4A9B1E5A9140}"/>
          </ac:spMkLst>
        </pc:spChg>
      </pc:sldChg>
      <pc:sldChg chg="modSp mod">
        <pc:chgData name="Smetanová, Radka" userId="3cd5dd29-66b2-4127-b2d5-b2827dc8c452" providerId="ADAL" clId="{388D0CD4-5B39-4219-9981-D186FE8754CA}" dt="2025-01-07T14:38:00.626" v="2"/>
        <pc:sldMkLst>
          <pc:docMk/>
          <pc:sldMk cId="505034317" sldId="271"/>
        </pc:sldMkLst>
        <pc:spChg chg="mod">
          <ac:chgData name="Smetanová, Radka" userId="3cd5dd29-66b2-4127-b2d5-b2827dc8c452" providerId="ADAL" clId="{388D0CD4-5B39-4219-9981-D186FE8754CA}" dt="2025-01-07T14:38:00.626" v="2"/>
          <ac:spMkLst>
            <pc:docMk/>
            <pc:sldMk cId="505034317" sldId="271"/>
            <ac:spMk id="2" creationId="{5478425F-6081-4DFF-996F-45107450D88E}"/>
          </ac:spMkLst>
        </pc:spChg>
        <pc:spChg chg="mod">
          <ac:chgData name="Smetanová, Radka" userId="3cd5dd29-66b2-4127-b2d5-b2827dc8c452" providerId="ADAL" clId="{388D0CD4-5B39-4219-9981-D186FE8754CA}" dt="2025-01-07T14:37:48.508" v="1" actId="6549"/>
          <ac:spMkLst>
            <pc:docMk/>
            <pc:sldMk cId="505034317" sldId="271"/>
            <ac:spMk id="3" creationId="{72A3B215-8C91-4B81-9908-26EA6CAED5DC}"/>
          </ac:spMkLst>
        </pc:spChg>
      </pc:sldChg>
      <pc:sldChg chg="modSp">
        <pc:chgData name="Smetanová, Radka" userId="3cd5dd29-66b2-4127-b2d5-b2827dc8c452" providerId="ADAL" clId="{388D0CD4-5B39-4219-9981-D186FE8754CA}" dt="2025-01-07T14:39:21.648" v="20"/>
        <pc:sldMkLst>
          <pc:docMk/>
          <pc:sldMk cId="3107657828" sldId="276"/>
        </pc:sldMkLst>
        <pc:spChg chg="mod">
          <ac:chgData name="Smetanová, Radka" userId="3cd5dd29-66b2-4127-b2d5-b2827dc8c452" providerId="ADAL" clId="{388D0CD4-5B39-4219-9981-D186FE8754CA}" dt="2025-01-07T14:39:21.648" v="20"/>
          <ac:spMkLst>
            <pc:docMk/>
            <pc:sldMk cId="3107657828" sldId="276"/>
            <ac:spMk id="5" creationId="{0F8471EF-2A68-9DEE-A478-0520D89624B5}"/>
          </ac:spMkLst>
        </pc:spChg>
      </pc:sldChg>
      <pc:sldChg chg="modSp">
        <pc:chgData name="Smetanová, Radka" userId="3cd5dd29-66b2-4127-b2d5-b2827dc8c452" providerId="ADAL" clId="{388D0CD4-5B39-4219-9981-D186FE8754CA}" dt="2025-01-07T14:40:47.623" v="42"/>
        <pc:sldMkLst>
          <pc:docMk/>
          <pc:sldMk cId="885995514" sldId="277"/>
        </pc:sldMkLst>
        <pc:spChg chg="mod">
          <ac:chgData name="Smetanová, Radka" userId="3cd5dd29-66b2-4127-b2d5-b2827dc8c452" providerId="ADAL" clId="{388D0CD4-5B39-4219-9981-D186FE8754CA}" dt="2025-01-07T14:40:47.623" v="42"/>
          <ac:spMkLst>
            <pc:docMk/>
            <pc:sldMk cId="885995514" sldId="277"/>
            <ac:spMk id="4" creationId="{64287E0D-E2BA-2567-459A-A505DFB20DB5}"/>
          </ac:spMkLst>
        </pc:spChg>
      </pc:sldChg>
    </pc:docChg>
  </pc:docChgLst>
  <pc:docChgLst>
    <pc:chgData name="Smetanová, Radka" userId="3cd5dd29-66b2-4127-b2d5-b2827dc8c452" providerId="ADAL" clId="{6FBA53C7-B2B7-4317-A6AC-B8CD06A35153}"/>
    <pc:docChg chg="custSel addSld delSld modSld sldOrd">
      <pc:chgData name="Smetanová, Radka" userId="3cd5dd29-66b2-4127-b2d5-b2827dc8c452" providerId="ADAL" clId="{6FBA53C7-B2B7-4317-A6AC-B8CD06A35153}" dt="2022-12-09T11:00:34.726" v="238" actId="1035"/>
      <pc:docMkLst>
        <pc:docMk/>
      </pc:docMkLst>
      <pc:sldChg chg="addSp delSp modSp mod delDesignElem chgLayout">
        <pc:chgData name="Smetanová, Radka" userId="3cd5dd29-66b2-4127-b2d5-b2827dc8c452" providerId="ADAL" clId="{6FBA53C7-B2B7-4317-A6AC-B8CD06A35153}" dt="2022-12-09T10:42:02.817" v="44" actId="14100"/>
        <pc:sldMkLst>
          <pc:docMk/>
          <pc:sldMk cId="2724553662" sldId="256"/>
        </pc:sldMkLst>
        <pc:spChg chg="mod ord">
          <ac:chgData name="Smetanová, Radka" userId="3cd5dd29-66b2-4127-b2d5-b2827dc8c452" providerId="ADAL" clId="{6FBA53C7-B2B7-4317-A6AC-B8CD06A35153}" dt="2022-12-09T10:41:51.649" v="41" actId="14100"/>
          <ac:spMkLst>
            <pc:docMk/>
            <pc:sldMk cId="2724553662" sldId="256"/>
            <ac:spMk id="2" creationId="{45627150-9B3C-4F01-9AF5-97E3931BD77C}"/>
          </ac:spMkLst>
        </pc:spChg>
        <pc:spChg chg="add mod ord">
          <ac:chgData name="Smetanová, Radka" userId="3cd5dd29-66b2-4127-b2d5-b2827dc8c452" providerId="ADAL" clId="{6FBA53C7-B2B7-4317-A6AC-B8CD06A35153}" dt="2022-12-09T10:42:02.817" v="44" actId="14100"/>
          <ac:spMkLst>
            <pc:docMk/>
            <pc:sldMk cId="2724553662" sldId="256"/>
            <ac:spMk id="6" creationId="{8E383B7E-A1F9-4BAB-BBFF-47A0E7AF51F4}"/>
          </ac:spMkLst>
        </pc:spChg>
        <pc:spChg chg="add del">
          <ac:chgData name="Smetanová, Radka" userId="3cd5dd29-66b2-4127-b2d5-b2827dc8c452" providerId="ADAL" clId="{6FBA53C7-B2B7-4317-A6AC-B8CD06A35153}" dt="2022-12-09T10:41:25.758" v="34" actId="26606"/>
          <ac:spMkLst>
            <pc:docMk/>
            <pc:sldMk cId="2724553662" sldId="256"/>
            <ac:spMk id="11" creationId="{EA3B6404-C37D-4FE3-8124-9FC5ECE56273}"/>
          </ac:spMkLst>
        </pc:spChg>
        <pc:spChg chg="add">
          <ac:chgData name="Smetanová, Radka" userId="3cd5dd29-66b2-4127-b2d5-b2827dc8c452" providerId="ADAL" clId="{6FBA53C7-B2B7-4317-A6AC-B8CD06A35153}" dt="2022-12-09T10:41:25.758" v="34" actId="26606"/>
          <ac:spMkLst>
            <pc:docMk/>
            <pc:sldMk cId="2724553662" sldId="256"/>
            <ac:spMk id="22" creationId="{052B717E-679E-41A4-B95A-8F7DFAD3FA30}"/>
          </ac:spMkLst>
        </pc:spChg>
        <pc:spChg chg="add">
          <ac:chgData name="Smetanová, Radka" userId="3cd5dd29-66b2-4127-b2d5-b2827dc8c452" providerId="ADAL" clId="{6FBA53C7-B2B7-4317-A6AC-B8CD06A35153}" dt="2022-12-09T10:41:25.758" v="34" actId="26606"/>
          <ac:spMkLst>
            <pc:docMk/>
            <pc:sldMk cId="2724553662" sldId="256"/>
            <ac:spMk id="24" creationId="{0B0EB278-F8C7-43AD-BCE2-A2F4D98C499D}"/>
          </ac:spMkLst>
        </pc:spChg>
        <pc:spChg chg="del">
          <ac:chgData name="Smetanová, Radka" userId="3cd5dd29-66b2-4127-b2d5-b2827dc8c452" providerId="ADAL" clId="{6FBA53C7-B2B7-4317-A6AC-B8CD06A35153}" dt="2022-12-09T10:39:52.610" v="12" actId="700"/>
          <ac:spMkLst>
            <pc:docMk/>
            <pc:sldMk cId="2724553662" sldId="256"/>
            <ac:spMk id="26" creationId="{EA3B6404-C37D-4FE3-8124-9FC5ECE56273}"/>
          </ac:spMkLst>
        </pc:spChg>
        <pc:spChg chg="del">
          <ac:chgData name="Smetanová, Radka" userId="3cd5dd29-66b2-4127-b2d5-b2827dc8c452" providerId="ADAL" clId="{6FBA53C7-B2B7-4317-A6AC-B8CD06A35153}" dt="2022-12-09T10:39:52.610" v="12" actId="700"/>
          <ac:spMkLst>
            <pc:docMk/>
            <pc:sldMk cId="2724553662" sldId="256"/>
            <ac:spMk id="30" creationId="{F67B5ED5-2C08-4519-B88A-E933BAA847AA}"/>
          </ac:spMkLst>
        </pc:spChg>
        <pc:picChg chg="add del">
          <ac:chgData name="Smetanová, Radka" userId="3cd5dd29-66b2-4127-b2d5-b2827dc8c452" providerId="ADAL" clId="{6FBA53C7-B2B7-4317-A6AC-B8CD06A35153}" dt="2022-12-09T10:38:56.479" v="3" actId="21"/>
          <ac:picMkLst>
            <pc:docMk/>
            <pc:sldMk cId="2724553662" sldId="256"/>
            <ac:picMk id="3" creationId="{129412B5-234B-4C2A-91BB-F082E30B046F}"/>
          </ac:picMkLst>
        </pc:picChg>
        <pc:picChg chg="del">
          <ac:chgData name="Smetanová, Radka" userId="3cd5dd29-66b2-4127-b2d5-b2827dc8c452" providerId="ADAL" clId="{6FBA53C7-B2B7-4317-A6AC-B8CD06A35153}" dt="2022-12-09T10:38:35.091" v="0" actId="21"/>
          <ac:picMkLst>
            <pc:docMk/>
            <pc:sldMk cId="2724553662" sldId="256"/>
            <ac:picMk id="4" creationId="{59DDFDA7-4947-4691-B717-EA477A560C6F}"/>
          </ac:picMkLst>
        </pc:picChg>
        <pc:picChg chg="add mod">
          <ac:chgData name="Smetanová, Radka" userId="3cd5dd29-66b2-4127-b2d5-b2827dc8c452" providerId="ADAL" clId="{6FBA53C7-B2B7-4317-A6AC-B8CD06A35153}" dt="2022-12-09T10:41:57.778" v="43" actId="1076"/>
          <ac:picMkLst>
            <pc:docMk/>
            <pc:sldMk cId="2724553662" sldId="256"/>
            <ac:picMk id="5" creationId="{8B2F4F27-A325-44EE-B991-1EC2B55EED96}"/>
          </ac:picMkLst>
        </pc:picChg>
        <pc:cxnChg chg="add del">
          <ac:chgData name="Smetanová, Radka" userId="3cd5dd29-66b2-4127-b2d5-b2827dc8c452" providerId="ADAL" clId="{6FBA53C7-B2B7-4317-A6AC-B8CD06A35153}" dt="2022-12-09T10:41:25.758" v="34" actId="26606"/>
          <ac:cxnSpMkLst>
            <pc:docMk/>
            <pc:sldMk cId="2724553662" sldId="256"/>
            <ac:cxnSpMk id="13" creationId="{B42E889C-BF1F-40B2-86C2-92153DB7E609}"/>
          </ac:cxnSpMkLst>
        </pc:cxnChg>
        <pc:cxnChg chg="add del">
          <ac:chgData name="Smetanová, Radka" userId="3cd5dd29-66b2-4127-b2d5-b2827dc8c452" providerId="ADAL" clId="{6FBA53C7-B2B7-4317-A6AC-B8CD06A35153}" dt="2022-12-09T10:41:25.758" v="34" actId="26606"/>
          <ac:cxnSpMkLst>
            <pc:docMk/>
            <pc:sldMk cId="2724553662" sldId="256"/>
            <ac:cxnSpMk id="15" creationId="{8557940A-71CE-48E1-BD71-2BEF15613C87}"/>
          </ac:cxnSpMkLst>
        </pc:cxnChg>
        <pc:cxnChg chg="add del">
          <ac:chgData name="Smetanová, Radka" userId="3cd5dd29-66b2-4127-b2d5-b2827dc8c452" providerId="ADAL" clId="{6FBA53C7-B2B7-4317-A6AC-B8CD06A35153}" dt="2022-12-09T10:41:25.758" v="34" actId="26606"/>
          <ac:cxnSpMkLst>
            <pc:docMk/>
            <pc:sldMk cId="2724553662" sldId="256"/>
            <ac:cxnSpMk id="17" creationId="{4777C915-01E5-4C85-B3BF-7BF7CC3FEFE2}"/>
          </ac:cxnSpMkLst>
        </pc:cxnChg>
        <pc:cxnChg chg="add">
          <ac:chgData name="Smetanová, Radka" userId="3cd5dd29-66b2-4127-b2d5-b2827dc8c452" providerId="ADAL" clId="{6FBA53C7-B2B7-4317-A6AC-B8CD06A35153}" dt="2022-12-09T10:41:25.758" v="34" actId="26606"/>
          <ac:cxnSpMkLst>
            <pc:docMk/>
            <pc:sldMk cId="2724553662" sldId="256"/>
            <ac:cxnSpMk id="19" creationId="{50A7A0AD-25ED-4137-AA04-A0E36CAA8E4A}"/>
          </ac:cxnSpMkLst>
        </pc:cxnChg>
        <pc:cxnChg chg="add">
          <ac:chgData name="Smetanová, Radka" userId="3cd5dd29-66b2-4127-b2d5-b2827dc8c452" providerId="ADAL" clId="{6FBA53C7-B2B7-4317-A6AC-B8CD06A35153}" dt="2022-12-09T10:41:25.758" v="34" actId="26606"/>
          <ac:cxnSpMkLst>
            <pc:docMk/>
            <pc:sldMk cId="2724553662" sldId="256"/>
            <ac:cxnSpMk id="20" creationId="{B186F20B-6445-4368-B022-F9EABF15AE19}"/>
          </ac:cxnSpMkLst>
        </pc:cxnChg>
        <pc:cxnChg chg="add">
          <ac:chgData name="Smetanová, Radka" userId="3cd5dd29-66b2-4127-b2d5-b2827dc8c452" providerId="ADAL" clId="{6FBA53C7-B2B7-4317-A6AC-B8CD06A35153}" dt="2022-12-09T10:41:25.758" v="34" actId="26606"/>
          <ac:cxnSpMkLst>
            <pc:docMk/>
            <pc:sldMk cId="2724553662" sldId="256"/>
            <ac:cxnSpMk id="21" creationId="{99F97BBF-9EBF-4BEE-B39C-E6C666941D8D}"/>
          </ac:cxnSpMkLst>
        </pc:cxnChg>
        <pc:cxnChg chg="del">
          <ac:chgData name="Smetanová, Radka" userId="3cd5dd29-66b2-4127-b2d5-b2827dc8c452" providerId="ADAL" clId="{6FBA53C7-B2B7-4317-A6AC-B8CD06A35153}" dt="2022-12-09T10:39:52.610" v="12" actId="700"/>
          <ac:cxnSpMkLst>
            <pc:docMk/>
            <pc:sldMk cId="2724553662" sldId="256"/>
            <ac:cxnSpMk id="28" creationId="{C64A9919-C77B-4DEE-B7F8-B9A289E9E66E}"/>
          </ac:cxnSpMkLst>
        </pc:cxnChg>
        <pc:cxnChg chg="del">
          <ac:chgData name="Smetanová, Radka" userId="3cd5dd29-66b2-4127-b2d5-b2827dc8c452" providerId="ADAL" clId="{6FBA53C7-B2B7-4317-A6AC-B8CD06A35153}" dt="2022-12-09T10:39:52.610" v="12" actId="700"/>
          <ac:cxnSpMkLst>
            <pc:docMk/>
            <pc:sldMk cId="2724553662" sldId="256"/>
            <ac:cxnSpMk id="32" creationId="{4BB9CE4F-048D-4320-B7EF-E5AEA4020CE2}"/>
          </ac:cxnSpMkLst>
        </pc:cxnChg>
        <pc:cxnChg chg="del">
          <ac:chgData name="Smetanová, Radka" userId="3cd5dd29-66b2-4127-b2d5-b2827dc8c452" providerId="ADAL" clId="{6FBA53C7-B2B7-4317-A6AC-B8CD06A35153}" dt="2022-12-09T10:39:52.610" v="12" actId="700"/>
          <ac:cxnSpMkLst>
            <pc:docMk/>
            <pc:sldMk cId="2724553662" sldId="256"/>
            <ac:cxnSpMk id="34" creationId="{717DE3F0-E5A7-4C2D-927E-56638086786C}"/>
          </ac:cxnSpMkLst>
        </pc:cxnChg>
        <pc:cxnChg chg="del">
          <ac:chgData name="Smetanová, Radka" userId="3cd5dd29-66b2-4127-b2d5-b2827dc8c452" providerId="ADAL" clId="{6FBA53C7-B2B7-4317-A6AC-B8CD06A35153}" dt="2022-12-09T10:39:52.610" v="12" actId="700"/>
          <ac:cxnSpMkLst>
            <pc:docMk/>
            <pc:sldMk cId="2724553662" sldId="256"/>
            <ac:cxnSpMk id="36" creationId="{4E9EA87C-793F-4321-A0BC-4DB860289DD6}"/>
          </ac:cxnSpMkLst>
        </pc:cxnChg>
        <pc:cxnChg chg="del">
          <ac:chgData name="Smetanová, Radka" userId="3cd5dd29-66b2-4127-b2d5-b2827dc8c452" providerId="ADAL" clId="{6FBA53C7-B2B7-4317-A6AC-B8CD06A35153}" dt="2022-12-09T10:39:52.610" v="12" actId="700"/>
          <ac:cxnSpMkLst>
            <pc:docMk/>
            <pc:sldMk cId="2724553662" sldId="256"/>
            <ac:cxnSpMk id="38" creationId="{DEE00FC4-5601-4185-8A23-E15BD4D7B414}"/>
          </ac:cxnSpMkLst>
        </pc:cxnChg>
      </pc:sldChg>
      <pc:sldChg chg="del">
        <pc:chgData name="Smetanová, Radka" userId="3cd5dd29-66b2-4127-b2d5-b2827dc8c452" providerId="ADAL" clId="{6FBA53C7-B2B7-4317-A6AC-B8CD06A35153}" dt="2022-12-09T10:43:57.462" v="88" actId="47"/>
        <pc:sldMkLst>
          <pc:docMk/>
          <pc:sldMk cId="3488125702" sldId="259"/>
        </pc:sldMkLst>
      </pc:sldChg>
      <pc:sldChg chg="addSp delSp modSp mod addAnim">
        <pc:chgData name="Smetanová, Radka" userId="3cd5dd29-66b2-4127-b2d5-b2827dc8c452" providerId="ADAL" clId="{6FBA53C7-B2B7-4317-A6AC-B8CD06A35153}" dt="2022-12-09T10:43:15.641" v="72" actId="1076"/>
        <pc:sldMkLst>
          <pc:docMk/>
          <pc:sldMk cId="2805773763" sldId="260"/>
        </pc:sldMkLst>
        <pc:spChg chg="mod">
          <ac:chgData name="Smetanová, Radka" userId="3cd5dd29-66b2-4127-b2d5-b2827dc8c452" providerId="ADAL" clId="{6FBA53C7-B2B7-4317-A6AC-B8CD06A35153}" dt="2022-12-09T10:43:15.641" v="72" actId="1076"/>
          <ac:spMkLst>
            <pc:docMk/>
            <pc:sldMk cId="2805773763" sldId="260"/>
            <ac:spMk id="2" creationId="{13F7A854-96ED-4209-BDF9-AF153DE02DC7}"/>
          </ac:spMkLst>
        </pc:spChg>
        <pc:spChg chg="del">
          <ac:chgData name="Smetanová, Radka" userId="3cd5dd29-66b2-4127-b2d5-b2827dc8c452" providerId="ADAL" clId="{6FBA53C7-B2B7-4317-A6AC-B8CD06A35153}" dt="2022-12-09T10:42:48.411" v="65" actId="26606"/>
          <ac:spMkLst>
            <pc:docMk/>
            <pc:sldMk cId="2805773763" sldId="260"/>
            <ac:spMk id="24" creationId="{EA3B6404-C37D-4FE3-8124-9FC5ECE56273}"/>
          </ac:spMkLst>
        </pc:spChg>
        <pc:spChg chg="del">
          <ac:chgData name="Smetanová, Radka" userId="3cd5dd29-66b2-4127-b2d5-b2827dc8c452" providerId="ADAL" clId="{6FBA53C7-B2B7-4317-A6AC-B8CD06A35153}" dt="2022-12-09T10:42:48.411" v="65" actId="26606"/>
          <ac:spMkLst>
            <pc:docMk/>
            <pc:sldMk cId="2805773763" sldId="260"/>
            <ac:spMk id="28" creationId="{F67B5ED5-2C08-4519-B88A-E933BAA847AA}"/>
          </ac:spMkLst>
        </pc:spChg>
        <pc:spChg chg="add del">
          <ac:chgData name="Smetanová, Radka" userId="3cd5dd29-66b2-4127-b2d5-b2827dc8c452" providerId="ADAL" clId="{6FBA53C7-B2B7-4317-A6AC-B8CD06A35153}" dt="2022-12-09T10:42:55.067" v="66" actId="26606"/>
          <ac:spMkLst>
            <pc:docMk/>
            <pc:sldMk cId="2805773763" sldId="260"/>
            <ac:spMk id="56" creationId="{82950D9A-4705-4314-961A-4F88B2CE412D}"/>
          </ac:spMkLst>
        </pc:spChg>
        <pc:spChg chg="add">
          <ac:chgData name="Smetanová, Radka" userId="3cd5dd29-66b2-4127-b2d5-b2827dc8c452" providerId="ADAL" clId="{6FBA53C7-B2B7-4317-A6AC-B8CD06A35153}" dt="2022-12-09T10:42:55.067" v="66" actId="26606"/>
          <ac:spMkLst>
            <pc:docMk/>
            <pc:sldMk cId="2805773763" sldId="260"/>
            <ac:spMk id="79" creationId="{82950D9A-4705-4314-961A-4F88B2CE412D}"/>
          </ac:spMkLst>
        </pc:spChg>
        <pc:spChg chg="add">
          <ac:chgData name="Smetanová, Radka" userId="3cd5dd29-66b2-4127-b2d5-b2827dc8c452" providerId="ADAL" clId="{6FBA53C7-B2B7-4317-A6AC-B8CD06A35153}" dt="2022-12-09T10:42:55.067" v="66" actId="26606"/>
          <ac:spMkLst>
            <pc:docMk/>
            <pc:sldMk cId="2805773763" sldId="260"/>
            <ac:spMk id="81" creationId="{B13969F2-ED52-4E5C-B3FC-01E01B8B9FBC}"/>
          </ac:spMkLst>
        </pc:spChg>
        <pc:picChg chg="del">
          <ac:chgData name="Smetanová, Radka" userId="3cd5dd29-66b2-4127-b2d5-b2827dc8c452" providerId="ADAL" clId="{6FBA53C7-B2B7-4317-A6AC-B8CD06A35153}" dt="2022-12-09T10:42:43.149" v="64" actId="478"/>
          <ac:picMkLst>
            <pc:docMk/>
            <pc:sldMk cId="2805773763" sldId="260"/>
            <ac:picMk id="7" creationId="{17126207-FC87-4131-BBF8-54268CBDD252}"/>
          </ac:picMkLst>
        </pc:picChg>
        <pc:picChg chg="add mod">
          <ac:chgData name="Smetanová, Radka" userId="3cd5dd29-66b2-4127-b2d5-b2827dc8c452" providerId="ADAL" clId="{6FBA53C7-B2B7-4317-A6AC-B8CD06A35153}" dt="2022-12-09T10:42:55.067" v="66" actId="26606"/>
          <ac:picMkLst>
            <pc:docMk/>
            <pc:sldMk cId="2805773763" sldId="260"/>
            <ac:picMk id="38" creationId="{2E60C426-8A2E-4170-DB57-1C59F56A8E55}"/>
          </ac:picMkLst>
        </pc:picChg>
        <pc:cxnChg chg="del">
          <ac:chgData name="Smetanová, Radka" userId="3cd5dd29-66b2-4127-b2d5-b2827dc8c452" providerId="ADAL" clId="{6FBA53C7-B2B7-4317-A6AC-B8CD06A35153}" dt="2022-12-09T10:42:48.411" v="65" actId="26606"/>
          <ac:cxnSpMkLst>
            <pc:docMk/>
            <pc:sldMk cId="2805773763" sldId="260"/>
            <ac:cxnSpMk id="10" creationId="{4436E0F2-A64B-471E-93C0-8DFE08CC57C8}"/>
          </ac:cxnSpMkLst>
        </pc:cxnChg>
        <pc:cxnChg chg="del">
          <ac:chgData name="Smetanová, Radka" userId="3cd5dd29-66b2-4127-b2d5-b2827dc8c452" providerId="ADAL" clId="{6FBA53C7-B2B7-4317-A6AC-B8CD06A35153}" dt="2022-12-09T10:42:48.411" v="65" actId="26606"/>
          <ac:cxnSpMkLst>
            <pc:docMk/>
            <pc:sldMk cId="2805773763" sldId="260"/>
            <ac:cxnSpMk id="12" creationId="{DC1E3AB1-2A8C-4607-9FAE-D8BDB280FE1A}"/>
          </ac:cxnSpMkLst>
        </pc:cxnChg>
        <pc:cxnChg chg="del">
          <ac:chgData name="Smetanová, Radka" userId="3cd5dd29-66b2-4127-b2d5-b2827dc8c452" providerId="ADAL" clId="{6FBA53C7-B2B7-4317-A6AC-B8CD06A35153}" dt="2022-12-09T10:42:48.411" v="65" actId="26606"/>
          <ac:cxnSpMkLst>
            <pc:docMk/>
            <pc:sldMk cId="2805773763" sldId="260"/>
            <ac:cxnSpMk id="14" creationId="{26D66059-832F-40B6-A35F-F56C8F38A1E7}"/>
          </ac:cxnSpMkLst>
        </pc:cxnChg>
        <pc:cxnChg chg="del">
          <ac:chgData name="Smetanová, Radka" userId="3cd5dd29-66b2-4127-b2d5-b2827dc8c452" providerId="ADAL" clId="{6FBA53C7-B2B7-4317-A6AC-B8CD06A35153}" dt="2022-12-09T10:42:48.411" v="65" actId="26606"/>
          <ac:cxnSpMkLst>
            <pc:docMk/>
            <pc:sldMk cId="2805773763" sldId="260"/>
            <ac:cxnSpMk id="16" creationId="{A515E2ED-7EA9-448D-83FA-54C3DF9723BD}"/>
          </ac:cxnSpMkLst>
        </pc:cxnChg>
        <pc:cxnChg chg="del">
          <ac:chgData name="Smetanová, Radka" userId="3cd5dd29-66b2-4127-b2d5-b2827dc8c452" providerId="ADAL" clId="{6FBA53C7-B2B7-4317-A6AC-B8CD06A35153}" dt="2022-12-09T10:42:48.411" v="65" actId="26606"/>
          <ac:cxnSpMkLst>
            <pc:docMk/>
            <pc:sldMk cId="2805773763" sldId="260"/>
            <ac:cxnSpMk id="18" creationId="{20595356-EABD-4767-AC9D-EA21FF115EC0}"/>
          </ac:cxnSpMkLst>
        </pc:cxnChg>
        <pc:cxnChg chg="del">
          <ac:chgData name="Smetanová, Radka" userId="3cd5dd29-66b2-4127-b2d5-b2827dc8c452" providerId="ADAL" clId="{6FBA53C7-B2B7-4317-A6AC-B8CD06A35153}" dt="2022-12-09T10:42:48.411" v="65" actId="26606"/>
          <ac:cxnSpMkLst>
            <pc:docMk/>
            <pc:sldMk cId="2805773763" sldId="260"/>
            <ac:cxnSpMk id="20" creationId="{28CD9F06-9628-469C-B788-A894E3E08281}"/>
          </ac:cxnSpMkLst>
        </pc:cxnChg>
        <pc:cxnChg chg="del">
          <ac:chgData name="Smetanová, Radka" userId="3cd5dd29-66b2-4127-b2d5-b2827dc8c452" providerId="ADAL" clId="{6FBA53C7-B2B7-4317-A6AC-B8CD06A35153}" dt="2022-12-09T10:42:48.411" v="65" actId="26606"/>
          <ac:cxnSpMkLst>
            <pc:docMk/>
            <pc:sldMk cId="2805773763" sldId="260"/>
            <ac:cxnSpMk id="22" creationId="{8550A431-0B61-421B-B4B7-24C0CFF0F938}"/>
          </ac:cxnSpMkLst>
        </pc:cxnChg>
        <pc:cxnChg chg="del">
          <ac:chgData name="Smetanová, Radka" userId="3cd5dd29-66b2-4127-b2d5-b2827dc8c452" providerId="ADAL" clId="{6FBA53C7-B2B7-4317-A6AC-B8CD06A35153}" dt="2022-12-09T10:42:48.411" v="65" actId="26606"/>
          <ac:cxnSpMkLst>
            <pc:docMk/>
            <pc:sldMk cId="2805773763" sldId="260"/>
            <ac:cxnSpMk id="26" creationId="{C64A9919-C77B-4DEE-B7F8-B9A289E9E66E}"/>
          </ac:cxnSpMkLst>
        </pc:cxnChg>
        <pc:cxnChg chg="del">
          <ac:chgData name="Smetanová, Radka" userId="3cd5dd29-66b2-4127-b2d5-b2827dc8c452" providerId="ADAL" clId="{6FBA53C7-B2B7-4317-A6AC-B8CD06A35153}" dt="2022-12-09T10:42:48.411" v="65" actId="26606"/>
          <ac:cxnSpMkLst>
            <pc:docMk/>
            <pc:sldMk cId="2805773763" sldId="260"/>
            <ac:cxnSpMk id="30" creationId="{4BB9CE4F-048D-4320-B7EF-E5AEA4020CE2}"/>
          </ac:cxnSpMkLst>
        </pc:cxnChg>
        <pc:cxnChg chg="del">
          <ac:chgData name="Smetanová, Radka" userId="3cd5dd29-66b2-4127-b2d5-b2827dc8c452" providerId="ADAL" clId="{6FBA53C7-B2B7-4317-A6AC-B8CD06A35153}" dt="2022-12-09T10:42:48.411" v="65" actId="26606"/>
          <ac:cxnSpMkLst>
            <pc:docMk/>
            <pc:sldMk cId="2805773763" sldId="260"/>
            <ac:cxnSpMk id="32" creationId="{717DE3F0-E5A7-4C2D-927E-56638086786C}"/>
          </ac:cxnSpMkLst>
        </pc:cxnChg>
        <pc:cxnChg chg="del">
          <ac:chgData name="Smetanová, Radka" userId="3cd5dd29-66b2-4127-b2d5-b2827dc8c452" providerId="ADAL" clId="{6FBA53C7-B2B7-4317-A6AC-B8CD06A35153}" dt="2022-12-09T10:42:48.411" v="65" actId="26606"/>
          <ac:cxnSpMkLst>
            <pc:docMk/>
            <pc:sldMk cId="2805773763" sldId="260"/>
            <ac:cxnSpMk id="34" creationId="{4E9EA87C-793F-4321-A0BC-4DB860289DD6}"/>
          </ac:cxnSpMkLst>
        </pc:cxnChg>
        <pc:cxnChg chg="del">
          <ac:chgData name="Smetanová, Radka" userId="3cd5dd29-66b2-4127-b2d5-b2827dc8c452" providerId="ADAL" clId="{6FBA53C7-B2B7-4317-A6AC-B8CD06A35153}" dt="2022-12-09T10:42:48.411" v="65" actId="26606"/>
          <ac:cxnSpMkLst>
            <pc:docMk/>
            <pc:sldMk cId="2805773763" sldId="260"/>
            <ac:cxnSpMk id="36" creationId="{DEE00FC4-5601-4185-8A23-E15BD4D7B414}"/>
          </ac:cxnSpMkLst>
        </pc:cxnChg>
        <pc:cxnChg chg="add del">
          <ac:chgData name="Smetanová, Radka" userId="3cd5dd29-66b2-4127-b2d5-b2827dc8c452" providerId="ADAL" clId="{6FBA53C7-B2B7-4317-A6AC-B8CD06A35153}" dt="2022-12-09T10:42:55.067" v="66" actId="26606"/>
          <ac:cxnSpMkLst>
            <pc:docMk/>
            <pc:sldMk cId="2805773763" sldId="260"/>
            <ac:cxnSpMk id="42" creationId="{4436E0F2-A64B-471E-93C0-8DFE08CC57C8}"/>
          </ac:cxnSpMkLst>
        </pc:cxnChg>
        <pc:cxnChg chg="add del">
          <ac:chgData name="Smetanová, Radka" userId="3cd5dd29-66b2-4127-b2d5-b2827dc8c452" providerId="ADAL" clId="{6FBA53C7-B2B7-4317-A6AC-B8CD06A35153}" dt="2022-12-09T10:42:55.067" v="66" actId="26606"/>
          <ac:cxnSpMkLst>
            <pc:docMk/>
            <pc:sldMk cId="2805773763" sldId="260"/>
            <ac:cxnSpMk id="44" creationId="{DC1E3AB1-2A8C-4607-9FAE-D8BDB280FE1A}"/>
          </ac:cxnSpMkLst>
        </pc:cxnChg>
        <pc:cxnChg chg="add del">
          <ac:chgData name="Smetanová, Radka" userId="3cd5dd29-66b2-4127-b2d5-b2827dc8c452" providerId="ADAL" clId="{6FBA53C7-B2B7-4317-A6AC-B8CD06A35153}" dt="2022-12-09T10:42:55.067" v="66" actId="26606"/>
          <ac:cxnSpMkLst>
            <pc:docMk/>
            <pc:sldMk cId="2805773763" sldId="260"/>
            <ac:cxnSpMk id="46" creationId="{26D66059-832F-40B6-A35F-F56C8F38A1E7}"/>
          </ac:cxnSpMkLst>
        </pc:cxnChg>
        <pc:cxnChg chg="add del">
          <ac:chgData name="Smetanová, Radka" userId="3cd5dd29-66b2-4127-b2d5-b2827dc8c452" providerId="ADAL" clId="{6FBA53C7-B2B7-4317-A6AC-B8CD06A35153}" dt="2022-12-09T10:42:55.067" v="66" actId="26606"/>
          <ac:cxnSpMkLst>
            <pc:docMk/>
            <pc:sldMk cId="2805773763" sldId="260"/>
            <ac:cxnSpMk id="48" creationId="{A515E2ED-7EA9-448D-83FA-54C3DF9723BD}"/>
          </ac:cxnSpMkLst>
        </pc:cxnChg>
        <pc:cxnChg chg="add del">
          <ac:chgData name="Smetanová, Radka" userId="3cd5dd29-66b2-4127-b2d5-b2827dc8c452" providerId="ADAL" clId="{6FBA53C7-B2B7-4317-A6AC-B8CD06A35153}" dt="2022-12-09T10:42:55.067" v="66" actId="26606"/>
          <ac:cxnSpMkLst>
            <pc:docMk/>
            <pc:sldMk cId="2805773763" sldId="260"/>
            <ac:cxnSpMk id="50" creationId="{20595356-EABD-4767-AC9D-EA21FF115EC0}"/>
          </ac:cxnSpMkLst>
        </pc:cxnChg>
        <pc:cxnChg chg="add del">
          <ac:chgData name="Smetanová, Radka" userId="3cd5dd29-66b2-4127-b2d5-b2827dc8c452" providerId="ADAL" clId="{6FBA53C7-B2B7-4317-A6AC-B8CD06A35153}" dt="2022-12-09T10:42:55.067" v="66" actId="26606"/>
          <ac:cxnSpMkLst>
            <pc:docMk/>
            <pc:sldMk cId="2805773763" sldId="260"/>
            <ac:cxnSpMk id="52" creationId="{28CD9F06-9628-469C-B788-A894E3E08281}"/>
          </ac:cxnSpMkLst>
        </pc:cxnChg>
        <pc:cxnChg chg="add del">
          <ac:chgData name="Smetanová, Radka" userId="3cd5dd29-66b2-4127-b2d5-b2827dc8c452" providerId="ADAL" clId="{6FBA53C7-B2B7-4317-A6AC-B8CD06A35153}" dt="2022-12-09T10:42:55.067" v="66" actId="26606"/>
          <ac:cxnSpMkLst>
            <pc:docMk/>
            <pc:sldMk cId="2805773763" sldId="260"/>
            <ac:cxnSpMk id="54" creationId="{8550A431-0B61-421B-B4B7-24C0CFF0F938}"/>
          </ac:cxnSpMkLst>
        </pc:cxnChg>
        <pc:cxnChg chg="add del">
          <ac:chgData name="Smetanová, Radka" userId="3cd5dd29-66b2-4127-b2d5-b2827dc8c452" providerId="ADAL" clId="{6FBA53C7-B2B7-4317-A6AC-B8CD06A35153}" dt="2022-12-09T10:42:55.067" v="66" actId="26606"/>
          <ac:cxnSpMkLst>
            <pc:docMk/>
            <pc:sldMk cId="2805773763" sldId="260"/>
            <ac:cxnSpMk id="58" creationId="{13AC671C-E66F-43C5-A66A-C477339DD232}"/>
          </ac:cxnSpMkLst>
        </pc:cxnChg>
        <pc:cxnChg chg="add del">
          <ac:chgData name="Smetanová, Radka" userId="3cd5dd29-66b2-4127-b2d5-b2827dc8c452" providerId="ADAL" clId="{6FBA53C7-B2B7-4317-A6AC-B8CD06A35153}" dt="2022-12-09T10:42:55.067" v="66" actId="26606"/>
          <ac:cxnSpMkLst>
            <pc:docMk/>
            <pc:sldMk cId="2805773763" sldId="260"/>
            <ac:cxnSpMk id="60" creationId="{EEE10AC2-20ED-4628-9A8E-14F8437B55CB}"/>
          </ac:cxnSpMkLst>
        </pc:cxnChg>
        <pc:cxnChg chg="add">
          <ac:chgData name="Smetanová, Radka" userId="3cd5dd29-66b2-4127-b2d5-b2827dc8c452" providerId="ADAL" clId="{6FBA53C7-B2B7-4317-A6AC-B8CD06A35153}" dt="2022-12-09T10:42:55.067" v="66" actId="26606"/>
          <ac:cxnSpMkLst>
            <pc:docMk/>
            <pc:sldMk cId="2805773763" sldId="260"/>
            <ac:cxnSpMk id="65" creationId="{4436E0F2-A64B-471E-93C0-8DFE08CC57C8}"/>
          </ac:cxnSpMkLst>
        </pc:cxnChg>
        <pc:cxnChg chg="add">
          <ac:chgData name="Smetanová, Radka" userId="3cd5dd29-66b2-4127-b2d5-b2827dc8c452" providerId="ADAL" clId="{6FBA53C7-B2B7-4317-A6AC-B8CD06A35153}" dt="2022-12-09T10:42:55.067" v="66" actId="26606"/>
          <ac:cxnSpMkLst>
            <pc:docMk/>
            <pc:sldMk cId="2805773763" sldId="260"/>
            <ac:cxnSpMk id="67" creationId="{DC1E3AB1-2A8C-4607-9FAE-D8BDB280FE1A}"/>
          </ac:cxnSpMkLst>
        </pc:cxnChg>
        <pc:cxnChg chg="add">
          <ac:chgData name="Smetanová, Radka" userId="3cd5dd29-66b2-4127-b2d5-b2827dc8c452" providerId="ADAL" clId="{6FBA53C7-B2B7-4317-A6AC-B8CD06A35153}" dt="2022-12-09T10:42:55.067" v="66" actId="26606"/>
          <ac:cxnSpMkLst>
            <pc:docMk/>
            <pc:sldMk cId="2805773763" sldId="260"/>
            <ac:cxnSpMk id="69" creationId="{26D66059-832F-40B6-A35F-F56C8F38A1E7}"/>
          </ac:cxnSpMkLst>
        </pc:cxnChg>
        <pc:cxnChg chg="add">
          <ac:chgData name="Smetanová, Radka" userId="3cd5dd29-66b2-4127-b2d5-b2827dc8c452" providerId="ADAL" clId="{6FBA53C7-B2B7-4317-A6AC-B8CD06A35153}" dt="2022-12-09T10:42:55.067" v="66" actId="26606"/>
          <ac:cxnSpMkLst>
            <pc:docMk/>
            <pc:sldMk cId="2805773763" sldId="260"/>
            <ac:cxnSpMk id="71" creationId="{A515E2ED-7EA9-448D-83FA-54C3DF9723BD}"/>
          </ac:cxnSpMkLst>
        </pc:cxnChg>
        <pc:cxnChg chg="add">
          <ac:chgData name="Smetanová, Radka" userId="3cd5dd29-66b2-4127-b2d5-b2827dc8c452" providerId="ADAL" clId="{6FBA53C7-B2B7-4317-A6AC-B8CD06A35153}" dt="2022-12-09T10:42:55.067" v="66" actId="26606"/>
          <ac:cxnSpMkLst>
            <pc:docMk/>
            <pc:sldMk cId="2805773763" sldId="260"/>
            <ac:cxnSpMk id="73" creationId="{20595356-EABD-4767-AC9D-EA21FF115EC0}"/>
          </ac:cxnSpMkLst>
        </pc:cxnChg>
        <pc:cxnChg chg="add">
          <ac:chgData name="Smetanová, Radka" userId="3cd5dd29-66b2-4127-b2d5-b2827dc8c452" providerId="ADAL" clId="{6FBA53C7-B2B7-4317-A6AC-B8CD06A35153}" dt="2022-12-09T10:42:55.067" v="66" actId="26606"/>
          <ac:cxnSpMkLst>
            <pc:docMk/>
            <pc:sldMk cId="2805773763" sldId="260"/>
            <ac:cxnSpMk id="75" creationId="{28CD9F06-9628-469C-B788-A894E3E08281}"/>
          </ac:cxnSpMkLst>
        </pc:cxnChg>
        <pc:cxnChg chg="add">
          <ac:chgData name="Smetanová, Radka" userId="3cd5dd29-66b2-4127-b2d5-b2827dc8c452" providerId="ADAL" clId="{6FBA53C7-B2B7-4317-A6AC-B8CD06A35153}" dt="2022-12-09T10:42:55.067" v="66" actId="26606"/>
          <ac:cxnSpMkLst>
            <pc:docMk/>
            <pc:sldMk cId="2805773763" sldId="260"/>
            <ac:cxnSpMk id="77" creationId="{8550A431-0B61-421B-B4B7-24C0CFF0F938}"/>
          </ac:cxnSpMkLst>
        </pc:cxnChg>
        <pc:cxnChg chg="add">
          <ac:chgData name="Smetanová, Radka" userId="3cd5dd29-66b2-4127-b2d5-b2827dc8c452" providerId="ADAL" clId="{6FBA53C7-B2B7-4317-A6AC-B8CD06A35153}" dt="2022-12-09T10:42:55.067" v="66" actId="26606"/>
          <ac:cxnSpMkLst>
            <pc:docMk/>
            <pc:sldMk cId="2805773763" sldId="260"/>
            <ac:cxnSpMk id="83" creationId="{13AC671C-E66F-43C5-A66A-C477339DD232}"/>
          </ac:cxnSpMkLst>
        </pc:cxnChg>
      </pc:sldChg>
      <pc:sldChg chg="addSp delSp modSp mod">
        <pc:chgData name="Smetanová, Radka" userId="3cd5dd29-66b2-4127-b2d5-b2827dc8c452" providerId="ADAL" clId="{6FBA53C7-B2B7-4317-A6AC-B8CD06A35153}" dt="2022-12-09T10:43:37.819" v="85" actId="20577"/>
        <pc:sldMkLst>
          <pc:docMk/>
          <pc:sldMk cId="3927681000" sldId="261"/>
        </pc:sldMkLst>
        <pc:spChg chg="mod">
          <ac:chgData name="Smetanová, Radka" userId="3cd5dd29-66b2-4127-b2d5-b2827dc8c452" providerId="ADAL" clId="{6FBA53C7-B2B7-4317-A6AC-B8CD06A35153}" dt="2022-12-09T10:43:27.946" v="76" actId="403"/>
          <ac:spMkLst>
            <pc:docMk/>
            <pc:sldMk cId="3927681000" sldId="261"/>
            <ac:spMk id="2" creationId="{68F4117A-B8CB-4C5F-B53E-1840B34BEF9D}"/>
          </ac:spMkLst>
        </pc:spChg>
        <pc:spChg chg="mod">
          <ac:chgData name="Smetanová, Radka" userId="3cd5dd29-66b2-4127-b2d5-b2827dc8c452" providerId="ADAL" clId="{6FBA53C7-B2B7-4317-A6AC-B8CD06A35153}" dt="2022-12-09T10:43:37.819" v="85" actId="20577"/>
          <ac:spMkLst>
            <pc:docMk/>
            <pc:sldMk cId="3927681000" sldId="261"/>
            <ac:spMk id="3" creationId="{AD8A4F0D-0287-4045-A44B-4A9B1E5A9140}"/>
          </ac:spMkLst>
        </pc:spChg>
        <pc:spChg chg="del">
          <ac:chgData name="Smetanová, Radka" userId="3cd5dd29-66b2-4127-b2d5-b2827dc8c452" providerId="ADAL" clId="{6FBA53C7-B2B7-4317-A6AC-B8CD06A35153}" dt="2022-12-09T10:43:25.234" v="74" actId="26606"/>
          <ac:spMkLst>
            <pc:docMk/>
            <pc:sldMk cId="3927681000" sldId="261"/>
            <ac:spMk id="9" creationId="{D6309531-94CD-4CF6-AACE-80EC085E0F34}"/>
          </ac:spMkLst>
        </pc:spChg>
        <pc:spChg chg="add">
          <ac:chgData name="Smetanová, Radka" userId="3cd5dd29-66b2-4127-b2d5-b2827dc8c452" providerId="ADAL" clId="{6FBA53C7-B2B7-4317-A6AC-B8CD06A35153}" dt="2022-12-09T10:43:25.234" v="74" actId="26606"/>
          <ac:spMkLst>
            <pc:docMk/>
            <pc:sldMk cId="3927681000" sldId="261"/>
            <ac:spMk id="16" creationId="{8B2BAECB-35E2-4DD9-8B8C-22D215DD0C10}"/>
          </ac:spMkLst>
        </pc:spChg>
        <pc:picChg chg="del">
          <ac:chgData name="Smetanová, Radka" userId="3cd5dd29-66b2-4127-b2d5-b2827dc8c452" providerId="ADAL" clId="{6FBA53C7-B2B7-4317-A6AC-B8CD06A35153}" dt="2022-12-09T10:38:39.990" v="1" actId="478"/>
          <ac:picMkLst>
            <pc:docMk/>
            <pc:sldMk cId="3927681000" sldId="261"/>
            <ac:picMk id="5" creationId="{F25D4791-58DC-44AE-94B8-5581AECFD207}"/>
          </ac:picMkLst>
        </pc:picChg>
        <pc:picChg chg="add mod ord">
          <ac:chgData name="Smetanová, Radka" userId="3cd5dd29-66b2-4127-b2d5-b2827dc8c452" providerId="ADAL" clId="{6FBA53C7-B2B7-4317-A6AC-B8CD06A35153}" dt="2022-12-09T10:43:25.234" v="74" actId="26606"/>
          <ac:picMkLst>
            <pc:docMk/>
            <pc:sldMk cId="3927681000" sldId="261"/>
            <ac:picMk id="7" creationId="{DF1D4B39-2533-4129-B15E-B2C7220B8816}"/>
          </ac:picMkLst>
        </pc:picChg>
        <pc:cxnChg chg="del">
          <ac:chgData name="Smetanová, Radka" userId="3cd5dd29-66b2-4127-b2d5-b2827dc8c452" providerId="ADAL" clId="{6FBA53C7-B2B7-4317-A6AC-B8CD06A35153}" dt="2022-12-09T10:43:25.234" v="74" actId="26606"/>
          <ac:cxnSpMkLst>
            <pc:docMk/>
            <pc:sldMk cId="3927681000" sldId="261"/>
            <ac:cxnSpMk id="11" creationId="{F75BF611-D2A5-4454-8C47-95B0BC422843}"/>
          </ac:cxnSpMkLst>
        </pc:cxnChg>
        <pc:cxnChg chg="add">
          <ac:chgData name="Smetanová, Radka" userId="3cd5dd29-66b2-4127-b2d5-b2827dc8c452" providerId="ADAL" clId="{6FBA53C7-B2B7-4317-A6AC-B8CD06A35153}" dt="2022-12-09T10:43:25.234" v="74" actId="26606"/>
          <ac:cxnSpMkLst>
            <pc:docMk/>
            <pc:sldMk cId="3927681000" sldId="261"/>
            <ac:cxnSpMk id="18" creationId="{13AC671C-E66F-43C5-A66A-C477339DD232}"/>
          </ac:cxnSpMkLst>
        </pc:cxnChg>
      </pc:sldChg>
      <pc:sldChg chg="del">
        <pc:chgData name="Smetanová, Radka" userId="3cd5dd29-66b2-4127-b2d5-b2827dc8c452" providerId="ADAL" clId="{6FBA53C7-B2B7-4317-A6AC-B8CD06A35153}" dt="2022-12-09T10:48:20.193" v="95" actId="47"/>
        <pc:sldMkLst>
          <pc:docMk/>
          <pc:sldMk cId="2847542693" sldId="262"/>
        </pc:sldMkLst>
      </pc:sldChg>
      <pc:sldChg chg="ord">
        <pc:chgData name="Smetanová, Radka" userId="3cd5dd29-66b2-4127-b2d5-b2827dc8c452" providerId="ADAL" clId="{6FBA53C7-B2B7-4317-A6AC-B8CD06A35153}" dt="2022-12-09T10:48:25.819" v="97"/>
        <pc:sldMkLst>
          <pc:docMk/>
          <pc:sldMk cId="1545718192" sldId="263"/>
        </pc:sldMkLst>
      </pc:sldChg>
      <pc:sldChg chg="modSp mod">
        <pc:chgData name="Smetanová, Radka" userId="3cd5dd29-66b2-4127-b2d5-b2827dc8c452" providerId="ADAL" clId="{6FBA53C7-B2B7-4317-A6AC-B8CD06A35153}" dt="2022-12-09T10:52:07.210" v="143" actId="20577"/>
        <pc:sldMkLst>
          <pc:docMk/>
          <pc:sldMk cId="4127123698" sldId="264"/>
        </pc:sldMkLst>
        <pc:spChg chg="mod">
          <ac:chgData name="Smetanová, Radka" userId="3cd5dd29-66b2-4127-b2d5-b2827dc8c452" providerId="ADAL" clId="{6FBA53C7-B2B7-4317-A6AC-B8CD06A35153}" dt="2022-12-09T10:52:07.210" v="143" actId="20577"/>
          <ac:spMkLst>
            <pc:docMk/>
            <pc:sldMk cId="4127123698" sldId="264"/>
            <ac:spMk id="3" creationId="{DDADD106-B51A-4496-A2C7-8444FA064D0E}"/>
          </ac:spMkLst>
        </pc:spChg>
      </pc:sldChg>
      <pc:sldChg chg="addSp delSp modSp mod">
        <pc:chgData name="Smetanová, Radka" userId="3cd5dd29-66b2-4127-b2d5-b2827dc8c452" providerId="ADAL" clId="{6FBA53C7-B2B7-4317-A6AC-B8CD06A35153}" dt="2022-12-09T10:59:58.165" v="226"/>
        <pc:sldMkLst>
          <pc:docMk/>
          <pc:sldMk cId="3282349044" sldId="265"/>
        </pc:sldMkLst>
        <pc:spChg chg="mod">
          <ac:chgData name="Smetanová, Radka" userId="3cd5dd29-66b2-4127-b2d5-b2827dc8c452" providerId="ADAL" clId="{6FBA53C7-B2B7-4317-A6AC-B8CD06A35153}" dt="2022-12-09T10:50:01.224" v="134" actId="14100"/>
          <ac:spMkLst>
            <pc:docMk/>
            <pc:sldMk cId="3282349044" sldId="265"/>
            <ac:spMk id="2" creationId="{F5C1990E-1675-4BF1-9A6E-CAE426BE880D}"/>
          </ac:spMkLst>
        </pc:spChg>
        <pc:spChg chg="mod ord">
          <ac:chgData name="Smetanová, Radka" userId="3cd5dd29-66b2-4127-b2d5-b2827dc8c452" providerId="ADAL" clId="{6FBA53C7-B2B7-4317-A6AC-B8CD06A35153}" dt="2022-12-09T10:59:58.165" v="226"/>
          <ac:spMkLst>
            <pc:docMk/>
            <pc:sldMk cId="3282349044" sldId="265"/>
            <ac:spMk id="3" creationId="{D0138A2B-A50D-47ED-A952-312793A3183C}"/>
          </ac:spMkLst>
        </pc:spChg>
        <pc:spChg chg="del">
          <ac:chgData name="Smetanová, Radka" userId="3cd5dd29-66b2-4127-b2d5-b2827dc8c452" providerId="ADAL" clId="{6FBA53C7-B2B7-4317-A6AC-B8CD06A35153}" dt="2022-12-09T10:49:55.158" v="131" actId="26606"/>
          <ac:spMkLst>
            <pc:docMk/>
            <pc:sldMk cId="3282349044" sldId="265"/>
            <ac:spMk id="24" creationId="{EA3B6404-C37D-4FE3-8124-9FC5ECE56273}"/>
          </ac:spMkLst>
        </pc:spChg>
        <pc:spChg chg="del">
          <ac:chgData name="Smetanová, Radka" userId="3cd5dd29-66b2-4127-b2d5-b2827dc8c452" providerId="ADAL" clId="{6FBA53C7-B2B7-4317-A6AC-B8CD06A35153}" dt="2022-12-09T10:49:55.158" v="131" actId="26606"/>
          <ac:spMkLst>
            <pc:docMk/>
            <pc:sldMk cId="3282349044" sldId="265"/>
            <ac:spMk id="28" creationId="{F67B5ED5-2C08-4519-B88A-E933BAA847AA}"/>
          </ac:spMkLst>
        </pc:spChg>
        <pc:spChg chg="add">
          <ac:chgData name="Smetanová, Radka" userId="3cd5dd29-66b2-4127-b2d5-b2827dc8c452" providerId="ADAL" clId="{6FBA53C7-B2B7-4317-A6AC-B8CD06A35153}" dt="2022-12-09T10:49:55.158" v="131" actId="26606"/>
          <ac:spMkLst>
            <pc:docMk/>
            <pc:sldMk cId="3282349044" sldId="265"/>
            <ac:spMk id="41" creationId="{F8222250-799A-4AD0-9BD1-BE6EB7A06AD0}"/>
          </ac:spMkLst>
        </pc:spChg>
        <pc:spChg chg="add">
          <ac:chgData name="Smetanová, Radka" userId="3cd5dd29-66b2-4127-b2d5-b2827dc8c452" providerId="ADAL" clId="{6FBA53C7-B2B7-4317-A6AC-B8CD06A35153}" dt="2022-12-09T10:49:55.158" v="131" actId="26606"/>
          <ac:spMkLst>
            <pc:docMk/>
            <pc:sldMk cId="3282349044" sldId="265"/>
            <ac:spMk id="43" creationId="{B770432A-C0A6-4D4F-AE2C-705049DAB85F}"/>
          </ac:spMkLst>
        </pc:spChg>
        <pc:picChg chg="mod">
          <ac:chgData name="Smetanová, Radka" userId="3cd5dd29-66b2-4127-b2d5-b2827dc8c452" providerId="ADAL" clId="{6FBA53C7-B2B7-4317-A6AC-B8CD06A35153}" dt="2022-12-09T10:49:55.158" v="131" actId="26606"/>
          <ac:picMkLst>
            <pc:docMk/>
            <pc:sldMk cId="3282349044" sldId="265"/>
            <ac:picMk id="5" creationId="{C9B35A9E-5BDF-4CBB-8D5E-80C6D8DD5F5F}"/>
          </ac:picMkLst>
        </pc:picChg>
        <pc:cxnChg chg="del">
          <ac:chgData name="Smetanová, Radka" userId="3cd5dd29-66b2-4127-b2d5-b2827dc8c452" providerId="ADAL" clId="{6FBA53C7-B2B7-4317-A6AC-B8CD06A35153}" dt="2022-12-09T10:49:55.158" v="131" actId="26606"/>
          <ac:cxnSpMkLst>
            <pc:docMk/>
            <pc:sldMk cId="3282349044" sldId="265"/>
            <ac:cxnSpMk id="10" creationId="{4436E0F2-A64B-471E-93C0-8DFE08CC57C8}"/>
          </ac:cxnSpMkLst>
        </pc:cxnChg>
        <pc:cxnChg chg="del">
          <ac:chgData name="Smetanová, Radka" userId="3cd5dd29-66b2-4127-b2d5-b2827dc8c452" providerId="ADAL" clId="{6FBA53C7-B2B7-4317-A6AC-B8CD06A35153}" dt="2022-12-09T10:49:55.158" v="131" actId="26606"/>
          <ac:cxnSpMkLst>
            <pc:docMk/>
            <pc:sldMk cId="3282349044" sldId="265"/>
            <ac:cxnSpMk id="12" creationId="{DC1E3AB1-2A8C-4607-9FAE-D8BDB280FE1A}"/>
          </ac:cxnSpMkLst>
        </pc:cxnChg>
        <pc:cxnChg chg="del">
          <ac:chgData name="Smetanová, Radka" userId="3cd5dd29-66b2-4127-b2d5-b2827dc8c452" providerId="ADAL" clId="{6FBA53C7-B2B7-4317-A6AC-B8CD06A35153}" dt="2022-12-09T10:49:55.158" v="131" actId="26606"/>
          <ac:cxnSpMkLst>
            <pc:docMk/>
            <pc:sldMk cId="3282349044" sldId="265"/>
            <ac:cxnSpMk id="14" creationId="{26D66059-832F-40B6-A35F-F56C8F38A1E7}"/>
          </ac:cxnSpMkLst>
        </pc:cxnChg>
        <pc:cxnChg chg="del">
          <ac:chgData name="Smetanová, Radka" userId="3cd5dd29-66b2-4127-b2d5-b2827dc8c452" providerId="ADAL" clId="{6FBA53C7-B2B7-4317-A6AC-B8CD06A35153}" dt="2022-12-09T10:49:55.158" v="131" actId="26606"/>
          <ac:cxnSpMkLst>
            <pc:docMk/>
            <pc:sldMk cId="3282349044" sldId="265"/>
            <ac:cxnSpMk id="16" creationId="{A515E2ED-7EA9-448D-83FA-54C3DF9723BD}"/>
          </ac:cxnSpMkLst>
        </pc:cxnChg>
        <pc:cxnChg chg="del">
          <ac:chgData name="Smetanová, Radka" userId="3cd5dd29-66b2-4127-b2d5-b2827dc8c452" providerId="ADAL" clId="{6FBA53C7-B2B7-4317-A6AC-B8CD06A35153}" dt="2022-12-09T10:49:55.158" v="131" actId="26606"/>
          <ac:cxnSpMkLst>
            <pc:docMk/>
            <pc:sldMk cId="3282349044" sldId="265"/>
            <ac:cxnSpMk id="18" creationId="{20595356-EABD-4767-AC9D-EA21FF115EC0}"/>
          </ac:cxnSpMkLst>
        </pc:cxnChg>
        <pc:cxnChg chg="del">
          <ac:chgData name="Smetanová, Radka" userId="3cd5dd29-66b2-4127-b2d5-b2827dc8c452" providerId="ADAL" clId="{6FBA53C7-B2B7-4317-A6AC-B8CD06A35153}" dt="2022-12-09T10:49:55.158" v="131" actId="26606"/>
          <ac:cxnSpMkLst>
            <pc:docMk/>
            <pc:sldMk cId="3282349044" sldId="265"/>
            <ac:cxnSpMk id="20" creationId="{28CD9F06-9628-469C-B788-A894E3E08281}"/>
          </ac:cxnSpMkLst>
        </pc:cxnChg>
        <pc:cxnChg chg="del">
          <ac:chgData name="Smetanová, Radka" userId="3cd5dd29-66b2-4127-b2d5-b2827dc8c452" providerId="ADAL" clId="{6FBA53C7-B2B7-4317-A6AC-B8CD06A35153}" dt="2022-12-09T10:49:55.158" v="131" actId="26606"/>
          <ac:cxnSpMkLst>
            <pc:docMk/>
            <pc:sldMk cId="3282349044" sldId="265"/>
            <ac:cxnSpMk id="22" creationId="{8550A431-0B61-421B-B4B7-24C0CFF0F938}"/>
          </ac:cxnSpMkLst>
        </pc:cxnChg>
        <pc:cxnChg chg="del">
          <ac:chgData name="Smetanová, Radka" userId="3cd5dd29-66b2-4127-b2d5-b2827dc8c452" providerId="ADAL" clId="{6FBA53C7-B2B7-4317-A6AC-B8CD06A35153}" dt="2022-12-09T10:49:55.158" v="131" actId="26606"/>
          <ac:cxnSpMkLst>
            <pc:docMk/>
            <pc:sldMk cId="3282349044" sldId="265"/>
            <ac:cxnSpMk id="26" creationId="{C64A9919-C77B-4DEE-B7F8-B9A289E9E66E}"/>
          </ac:cxnSpMkLst>
        </pc:cxnChg>
        <pc:cxnChg chg="del">
          <ac:chgData name="Smetanová, Radka" userId="3cd5dd29-66b2-4127-b2d5-b2827dc8c452" providerId="ADAL" clId="{6FBA53C7-B2B7-4317-A6AC-B8CD06A35153}" dt="2022-12-09T10:49:55.158" v="131" actId="26606"/>
          <ac:cxnSpMkLst>
            <pc:docMk/>
            <pc:sldMk cId="3282349044" sldId="265"/>
            <ac:cxnSpMk id="30" creationId="{4BB9CE4F-048D-4320-B7EF-E5AEA4020CE2}"/>
          </ac:cxnSpMkLst>
        </pc:cxnChg>
        <pc:cxnChg chg="del">
          <ac:chgData name="Smetanová, Radka" userId="3cd5dd29-66b2-4127-b2d5-b2827dc8c452" providerId="ADAL" clId="{6FBA53C7-B2B7-4317-A6AC-B8CD06A35153}" dt="2022-12-09T10:49:55.158" v="131" actId="26606"/>
          <ac:cxnSpMkLst>
            <pc:docMk/>
            <pc:sldMk cId="3282349044" sldId="265"/>
            <ac:cxnSpMk id="32" creationId="{717DE3F0-E5A7-4C2D-927E-56638086786C}"/>
          </ac:cxnSpMkLst>
        </pc:cxnChg>
        <pc:cxnChg chg="del">
          <ac:chgData name="Smetanová, Radka" userId="3cd5dd29-66b2-4127-b2d5-b2827dc8c452" providerId="ADAL" clId="{6FBA53C7-B2B7-4317-A6AC-B8CD06A35153}" dt="2022-12-09T10:49:55.158" v="131" actId="26606"/>
          <ac:cxnSpMkLst>
            <pc:docMk/>
            <pc:sldMk cId="3282349044" sldId="265"/>
            <ac:cxnSpMk id="34" creationId="{4E9EA87C-793F-4321-A0BC-4DB860289DD6}"/>
          </ac:cxnSpMkLst>
        </pc:cxnChg>
        <pc:cxnChg chg="del">
          <ac:chgData name="Smetanová, Radka" userId="3cd5dd29-66b2-4127-b2d5-b2827dc8c452" providerId="ADAL" clId="{6FBA53C7-B2B7-4317-A6AC-B8CD06A35153}" dt="2022-12-09T10:49:55.158" v="131" actId="26606"/>
          <ac:cxnSpMkLst>
            <pc:docMk/>
            <pc:sldMk cId="3282349044" sldId="265"/>
            <ac:cxnSpMk id="36" creationId="{DEE00FC4-5601-4185-8A23-E15BD4D7B414}"/>
          </ac:cxnSpMkLst>
        </pc:cxnChg>
        <pc:cxnChg chg="add">
          <ac:chgData name="Smetanová, Radka" userId="3cd5dd29-66b2-4127-b2d5-b2827dc8c452" providerId="ADAL" clId="{6FBA53C7-B2B7-4317-A6AC-B8CD06A35153}" dt="2022-12-09T10:49:55.158" v="131" actId="26606"/>
          <ac:cxnSpMkLst>
            <pc:docMk/>
            <pc:sldMk cId="3282349044" sldId="265"/>
            <ac:cxnSpMk id="45" creationId="{78FBE787-8B1D-40E5-8468-6F665BB5D7CB}"/>
          </ac:cxnSpMkLst>
        </pc:cxnChg>
      </pc:sldChg>
      <pc:sldChg chg="addSp delSp modSp mod">
        <pc:chgData name="Smetanová, Radka" userId="3cd5dd29-66b2-4127-b2d5-b2827dc8c452" providerId="ADAL" clId="{6FBA53C7-B2B7-4317-A6AC-B8CD06A35153}" dt="2022-12-09T10:46:07.329" v="94" actId="14100"/>
        <pc:sldMkLst>
          <pc:docMk/>
          <pc:sldMk cId="3433164191" sldId="266"/>
        </pc:sldMkLst>
        <pc:spChg chg="mod">
          <ac:chgData name="Smetanová, Radka" userId="3cd5dd29-66b2-4127-b2d5-b2827dc8c452" providerId="ADAL" clId="{6FBA53C7-B2B7-4317-A6AC-B8CD06A35153}" dt="2022-12-09T10:46:07.329" v="94" actId="14100"/>
          <ac:spMkLst>
            <pc:docMk/>
            <pc:sldMk cId="3433164191" sldId="266"/>
            <ac:spMk id="2" creationId="{DDBB31A7-641E-409C-8982-6B436D187841}"/>
          </ac:spMkLst>
        </pc:spChg>
        <pc:spChg chg="del">
          <ac:chgData name="Smetanová, Radka" userId="3cd5dd29-66b2-4127-b2d5-b2827dc8c452" providerId="ADAL" clId="{6FBA53C7-B2B7-4317-A6AC-B8CD06A35153}" dt="2022-12-09T10:45:57.043" v="89" actId="26606"/>
          <ac:spMkLst>
            <pc:docMk/>
            <pc:sldMk cId="3433164191" sldId="266"/>
            <ac:spMk id="21" creationId="{BE9D3906-2326-41A8-81ED-03D3A38FB517}"/>
          </ac:spMkLst>
        </pc:spChg>
        <pc:spChg chg="del">
          <ac:chgData name="Smetanová, Radka" userId="3cd5dd29-66b2-4127-b2d5-b2827dc8c452" providerId="ADAL" clId="{6FBA53C7-B2B7-4317-A6AC-B8CD06A35153}" dt="2022-12-09T10:45:57.043" v="89" actId="26606"/>
          <ac:spMkLst>
            <pc:docMk/>
            <pc:sldMk cId="3433164191" sldId="266"/>
            <ac:spMk id="23" creationId="{A98FDB75-8534-4735-AF49-9D2EAF7DCA5E}"/>
          </ac:spMkLst>
        </pc:spChg>
        <pc:spChg chg="del">
          <ac:chgData name="Smetanová, Radka" userId="3cd5dd29-66b2-4127-b2d5-b2827dc8c452" providerId="ADAL" clId="{6FBA53C7-B2B7-4317-A6AC-B8CD06A35153}" dt="2022-12-09T10:45:57.043" v="89" actId="26606"/>
          <ac:spMkLst>
            <pc:docMk/>
            <pc:sldMk cId="3433164191" sldId="266"/>
            <ac:spMk id="25" creationId="{4C4EF532-641A-4CC5-A071-83BEEC207A53}"/>
          </ac:spMkLst>
        </pc:spChg>
        <pc:spChg chg="add">
          <ac:chgData name="Smetanová, Radka" userId="3cd5dd29-66b2-4127-b2d5-b2827dc8c452" providerId="ADAL" clId="{6FBA53C7-B2B7-4317-A6AC-B8CD06A35153}" dt="2022-12-09T10:45:57.043" v="89" actId="26606"/>
          <ac:spMkLst>
            <pc:docMk/>
            <pc:sldMk cId="3433164191" sldId="266"/>
            <ac:spMk id="56" creationId="{EA3B6404-C37D-4FE3-8124-9FC5ECE56273}"/>
          </ac:spMkLst>
        </pc:spChg>
        <pc:spChg chg="add">
          <ac:chgData name="Smetanová, Radka" userId="3cd5dd29-66b2-4127-b2d5-b2827dc8c452" providerId="ADAL" clId="{6FBA53C7-B2B7-4317-A6AC-B8CD06A35153}" dt="2022-12-09T10:45:57.043" v="89" actId="26606"/>
          <ac:spMkLst>
            <pc:docMk/>
            <pc:sldMk cId="3433164191" sldId="266"/>
            <ac:spMk id="60" creationId="{F67B5ED5-2C08-4519-B88A-E933BAA847AA}"/>
          </ac:spMkLst>
        </pc:spChg>
        <pc:picChg chg="add mod">
          <ac:chgData name="Smetanová, Radka" userId="3cd5dd29-66b2-4127-b2d5-b2827dc8c452" providerId="ADAL" clId="{6FBA53C7-B2B7-4317-A6AC-B8CD06A35153}" dt="2022-12-09T10:45:57.043" v="89" actId="26606"/>
          <ac:picMkLst>
            <pc:docMk/>
            <pc:sldMk cId="3433164191" sldId="266"/>
            <ac:picMk id="20" creationId="{E01C89A6-CAA1-4B66-9885-6BF43A9FCA84}"/>
          </ac:picMkLst>
        </pc:picChg>
        <pc:cxnChg chg="del">
          <ac:chgData name="Smetanová, Radka" userId="3cd5dd29-66b2-4127-b2d5-b2827dc8c452" providerId="ADAL" clId="{6FBA53C7-B2B7-4317-A6AC-B8CD06A35153}" dt="2022-12-09T10:45:57.043" v="89" actId="26606"/>
          <ac:cxnSpMkLst>
            <pc:docMk/>
            <pc:sldMk cId="3433164191" sldId="266"/>
            <ac:cxnSpMk id="7" creationId="{4436E0F2-A64B-471E-93C0-8DFE08CC57C8}"/>
          </ac:cxnSpMkLst>
        </pc:cxnChg>
        <pc:cxnChg chg="del">
          <ac:chgData name="Smetanová, Radka" userId="3cd5dd29-66b2-4127-b2d5-b2827dc8c452" providerId="ADAL" clId="{6FBA53C7-B2B7-4317-A6AC-B8CD06A35153}" dt="2022-12-09T10:45:57.043" v="89" actId="26606"/>
          <ac:cxnSpMkLst>
            <pc:docMk/>
            <pc:sldMk cId="3433164191" sldId="266"/>
            <ac:cxnSpMk id="9" creationId="{DC1E3AB1-2A8C-4607-9FAE-D8BDB280FE1A}"/>
          </ac:cxnSpMkLst>
        </pc:cxnChg>
        <pc:cxnChg chg="del">
          <ac:chgData name="Smetanová, Radka" userId="3cd5dd29-66b2-4127-b2d5-b2827dc8c452" providerId="ADAL" clId="{6FBA53C7-B2B7-4317-A6AC-B8CD06A35153}" dt="2022-12-09T10:45:57.043" v="89" actId="26606"/>
          <ac:cxnSpMkLst>
            <pc:docMk/>
            <pc:sldMk cId="3433164191" sldId="266"/>
            <ac:cxnSpMk id="11" creationId="{26D66059-832F-40B6-A35F-F56C8F38A1E7}"/>
          </ac:cxnSpMkLst>
        </pc:cxnChg>
        <pc:cxnChg chg="del">
          <ac:chgData name="Smetanová, Radka" userId="3cd5dd29-66b2-4127-b2d5-b2827dc8c452" providerId="ADAL" clId="{6FBA53C7-B2B7-4317-A6AC-B8CD06A35153}" dt="2022-12-09T10:45:57.043" v="89" actId="26606"/>
          <ac:cxnSpMkLst>
            <pc:docMk/>
            <pc:sldMk cId="3433164191" sldId="266"/>
            <ac:cxnSpMk id="13" creationId="{A515E2ED-7EA9-448D-83FA-54C3DF9723BD}"/>
          </ac:cxnSpMkLst>
        </pc:cxnChg>
        <pc:cxnChg chg="del">
          <ac:chgData name="Smetanová, Radka" userId="3cd5dd29-66b2-4127-b2d5-b2827dc8c452" providerId="ADAL" clId="{6FBA53C7-B2B7-4317-A6AC-B8CD06A35153}" dt="2022-12-09T10:45:57.043" v="89" actId="26606"/>
          <ac:cxnSpMkLst>
            <pc:docMk/>
            <pc:sldMk cId="3433164191" sldId="266"/>
            <ac:cxnSpMk id="15" creationId="{20595356-EABD-4767-AC9D-EA21FF115EC0}"/>
          </ac:cxnSpMkLst>
        </pc:cxnChg>
        <pc:cxnChg chg="del">
          <ac:chgData name="Smetanová, Radka" userId="3cd5dd29-66b2-4127-b2d5-b2827dc8c452" providerId="ADAL" clId="{6FBA53C7-B2B7-4317-A6AC-B8CD06A35153}" dt="2022-12-09T10:45:57.043" v="89" actId="26606"/>
          <ac:cxnSpMkLst>
            <pc:docMk/>
            <pc:sldMk cId="3433164191" sldId="266"/>
            <ac:cxnSpMk id="17" creationId="{28CD9F06-9628-469C-B788-A894E3E08281}"/>
          </ac:cxnSpMkLst>
        </pc:cxnChg>
        <pc:cxnChg chg="del">
          <ac:chgData name="Smetanová, Radka" userId="3cd5dd29-66b2-4127-b2d5-b2827dc8c452" providerId="ADAL" clId="{6FBA53C7-B2B7-4317-A6AC-B8CD06A35153}" dt="2022-12-09T10:45:57.043" v="89" actId="26606"/>
          <ac:cxnSpMkLst>
            <pc:docMk/>
            <pc:sldMk cId="3433164191" sldId="266"/>
            <ac:cxnSpMk id="19" creationId="{8550A431-0B61-421B-B4B7-24C0CFF0F938}"/>
          </ac:cxnSpMkLst>
        </pc:cxnChg>
        <pc:cxnChg chg="del">
          <ac:chgData name="Smetanová, Radka" userId="3cd5dd29-66b2-4127-b2d5-b2827dc8c452" providerId="ADAL" clId="{6FBA53C7-B2B7-4317-A6AC-B8CD06A35153}" dt="2022-12-09T10:45:57.043" v="89" actId="26606"/>
          <ac:cxnSpMkLst>
            <pc:docMk/>
            <pc:sldMk cId="3433164191" sldId="266"/>
            <ac:cxnSpMk id="27" creationId="{13280B82-CD55-43FD-92C4-F05E2A8D1367}"/>
          </ac:cxnSpMkLst>
        </pc:cxnChg>
        <pc:cxnChg chg="del">
          <ac:chgData name="Smetanová, Radka" userId="3cd5dd29-66b2-4127-b2d5-b2827dc8c452" providerId="ADAL" clId="{6FBA53C7-B2B7-4317-A6AC-B8CD06A35153}" dt="2022-12-09T10:45:57.043" v="89" actId="26606"/>
          <ac:cxnSpMkLst>
            <pc:docMk/>
            <pc:sldMk cId="3433164191" sldId="266"/>
            <ac:cxnSpMk id="29" creationId="{B0A4F542-D561-4AFB-8321-EB900BAF0A0E}"/>
          </ac:cxnSpMkLst>
        </pc:cxnChg>
        <pc:cxnChg chg="del">
          <ac:chgData name="Smetanová, Radka" userId="3cd5dd29-66b2-4127-b2d5-b2827dc8c452" providerId="ADAL" clId="{6FBA53C7-B2B7-4317-A6AC-B8CD06A35153}" dt="2022-12-09T10:45:57.043" v="89" actId="26606"/>
          <ac:cxnSpMkLst>
            <pc:docMk/>
            <pc:sldMk cId="3433164191" sldId="266"/>
            <ac:cxnSpMk id="31" creationId="{A4D9248B-0006-4BFE-8110-40C16E45C0AC}"/>
          </ac:cxnSpMkLst>
        </pc:cxnChg>
        <pc:cxnChg chg="del">
          <ac:chgData name="Smetanová, Radka" userId="3cd5dd29-66b2-4127-b2d5-b2827dc8c452" providerId="ADAL" clId="{6FBA53C7-B2B7-4317-A6AC-B8CD06A35153}" dt="2022-12-09T10:45:57.043" v="89" actId="26606"/>
          <ac:cxnSpMkLst>
            <pc:docMk/>
            <pc:sldMk cId="3433164191" sldId="266"/>
            <ac:cxnSpMk id="33" creationId="{14C10EA2-1BD8-4267-AA7D-AB8CCA53C3D7}"/>
          </ac:cxnSpMkLst>
        </pc:cxnChg>
        <pc:cxnChg chg="del">
          <ac:chgData name="Smetanová, Radka" userId="3cd5dd29-66b2-4127-b2d5-b2827dc8c452" providerId="ADAL" clId="{6FBA53C7-B2B7-4317-A6AC-B8CD06A35153}" dt="2022-12-09T10:45:57.043" v="89" actId="26606"/>
          <ac:cxnSpMkLst>
            <pc:docMk/>
            <pc:sldMk cId="3433164191" sldId="266"/>
            <ac:cxnSpMk id="35" creationId="{3B04B14B-9533-46E5-A48D-58ECB1B40B49}"/>
          </ac:cxnSpMkLst>
        </pc:cxnChg>
        <pc:cxnChg chg="del">
          <ac:chgData name="Smetanová, Radka" userId="3cd5dd29-66b2-4127-b2d5-b2827dc8c452" providerId="ADAL" clId="{6FBA53C7-B2B7-4317-A6AC-B8CD06A35153}" dt="2022-12-09T10:45:57.043" v="89" actId="26606"/>
          <ac:cxnSpMkLst>
            <pc:docMk/>
            <pc:sldMk cId="3433164191" sldId="266"/>
            <ac:cxnSpMk id="37" creationId="{F521483B-CE28-412B-9C71-9BE081E9DCE3}"/>
          </ac:cxnSpMkLst>
        </pc:cxnChg>
        <pc:cxnChg chg="add">
          <ac:chgData name="Smetanová, Radka" userId="3cd5dd29-66b2-4127-b2d5-b2827dc8c452" providerId="ADAL" clId="{6FBA53C7-B2B7-4317-A6AC-B8CD06A35153}" dt="2022-12-09T10:45:57.043" v="89" actId="26606"/>
          <ac:cxnSpMkLst>
            <pc:docMk/>
            <pc:sldMk cId="3433164191" sldId="266"/>
            <ac:cxnSpMk id="42" creationId="{4436E0F2-A64B-471E-93C0-8DFE08CC57C8}"/>
          </ac:cxnSpMkLst>
        </pc:cxnChg>
        <pc:cxnChg chg="add">
          <ac:chgData name="Smetanová, Radka" userId="3cd5dd29-66b2-4127-b2d5-b2827dc8c452" providerId="ADAL" clId="{6FBA53C7-B2B7-4317-A6AC-B8CD06A35153}" dt="2022-12-09T10:45:57.043" v="89" actId="26606"/>
          <ac:cxnSpMkLst>
            <pc:docMk/>
            <pc:sldMk cId="3433164191" sldId="266"/>
            <ac:cxnSpMk id="44" creationId="{DC1E3AB1-2A8C-4607-9FAE-D8BDB280FE1A}"/>
          </ac:cxnSpMkLst>
        </pc:cxnChg>
        <pc:cxnChg chg="add">
          <ac:chgData name="Smetanová, Radka" userId="3cd5dd29-66b2-4127-b2d5-b2827dc8c452" providerId="ADAL" clId="{6FBA53C7-B2B7-4317-A6AC-B8CD06A35153}" dt="2022-12-09T10:45:57.043" v="89" actId="26606"/>
          <ac:cxnSpMkLst>
            <pc:docMk/>
            <pc:sldMk cId="3433164191" sldId="266"/>
            <ac:cxnSpMk id="46" creationId="{26D66059-832F-40B6-A35F-F56C8F38A1E7}"/>
          </ac:cxnSpMkLst>
        </pc:cxnChg>
        <pc:cxnChg chg="add">
          <ac:chgData name="Smetanová, Radka" userId="3cd5dd29-66b2-4127-b2d5-b2827dc8c452" providerId="ADAL" clId="{6FBA53C7-B2B7-4317-A6AC-B8CD06A35153}" dt="2022-12-09T10:45:57.043" v="89" actId="26606"/>
          <ac:cxnSpMkLst>
            <pc:docMk/>
            <pc:sldMk cId="3433164191" sldId="266"/>
            <ac:cxnSpMk id="48" creationId="{A515E2ED-7EA9-448D-83FA-54C3DF9723BD}"/>
          </ac:cxnSpMkLst>
        </pc:cxnChg>
        <pc:cxnChg chg="add">
          <ac:chgData name="Smetanová, Radka" userId="3cd5dd29-66b2-4127-b2d5-b2827dc8c452" providerId="ADAL" clId="{6FBA53C7-B2B7-4317-A6AC-B8CD06A35153}" dt="2022-12-09T10:45:57.043" v="89" actId="26606"/>
          <ac:cxnSpMkLst>
            <pc:docMk/>
            <pc:sldMk cId="3433164191" sldId="266"/>
            <ac:cxnSpMk id="50" creationId="{20595356-EABD-4767-AC9D-EA21FF115EC0}"/>
          </ac:cxnSpMkLst>
        </pc:cxnChg>
        <pc:cxnChg chg="add">
          <ac:chgData name="Smetanová, Radka" userId="3cd5dd29-66b2-4127-b2d5-b2827dc8c452" providerId="ADAL" clId="{6FBA53C7-B2B7-4317-A6AC-B8CD06A35153}" dt="2022-12-09T10:45:57.043" v="89" actId="26606"/>
          <ac:cxnSpMkLst>
            <pc:docMk/>
            <pc:sldMk cId="3433164191" sldId="266"/>
            <ac:cxnSpMk id="52" creationId="{28CD9F06-9628-469C-B788-A894E3E08281}"/>
          </ac:cxnSpMkLst>
        </pc:cxnChg>
        <pc:cxnChg chg="add">
          <ac:chgData name="Smetanová, Radka" userId="3cd5dd29-66b2-4127-b2d5-b2827dc8c452" providerId="ADAL" clId="{6FBA53C7-B2B7-4317-A6AC-B8CD06A35153}" dt="2022-12-09T10:45:57.043" v="89" actId="26606"/>
          <ac:cxnSpMkLst>
            <pc:docMk/>
            <pc:sldMk cId="3433164191" sldId="266"/>
            <ac:cxnSpMk id="54" creationId="{8550A431-0B61-421B-B4B7-24C0CFF0F938}"/>
          </ac:cxnSpMkLst>
        </pc:cxnChg>
        <pc:cxnChg chg="add">
          <ac:chgData name="Smetanová, Radka" userId="3cd5dd29-66b2-4127-b2d5-b2827dc8c452" providerId="ADAL" clId="{6FBA53C7-B2B7-4317-A6AC-B8CD06A35153}" dt="2022-12-09T10:45:57.043" v="89" actId="26606"/>
          <ac:cxnSpMkLst>
            <pc:docMk/>
            <pc:sldMk cId="3433164191" sldId="266"/>
            <ac:cxnSpMk id="58" creationId="{C64A9919-C77B-4DEE-B7F8-B9A289E9E66E}"/>
          </ac:cxnSpMkLst>
        </pc:cxnChg>
        <pc:cxnChg chg="add">
          <ac:chgData name="Smetanová, Radka" userId="3cd5dd29-66b2-4127-b2d5-b2827dc8c452" providerId="ADAL" clId="{6FBA53C7-B2B7-4317-A6AC-B8CD06A35153}" dt="2022-12-09T10:45:57.043" v="89" actId="26606"/>
          <ac:cxnSpMkLst>
            <pc:docMk/>
            <pc:sldMk cId="3433164191" sldId="266"/>
            <ac:cxnSpMk id="62" creationId="{4BB9CE4F-048D-4320-B7EF-E5AEA4020CE2}"/>
          </ac:cxnSpMkLst>
        </pc:cxnChg>
        <pc:cxnChg chg="add">
          <ac:chgData name="Smetanová, Radka" userId="3cd5dd29-66b2-4127-b2d5-b2827dc8c452" providerId="ADAL" clId="{6FBA53C7-B2B7-4317-A6AC-B8CD06A35153}" dt="2022-12-09T10:45:57.043" v="89" actId="26606"/>
          <ac:cxnSpMkLst>
            <pc:docMk/>
            <pc:sldMk cId="3433164191" sldId="266"/>
            <ac:cxnSpMk id="64" creationId="{717DE3F0-E5A7-4C2D-927E-56638086786C}"/>
          </ac:cxnSpMkLst>
        </pc:cxnChg>
        <pc:cxnChg chg="add">
          <ac:chgData name="Smetanová, Radka" userId="3cd5dd29-66b2-4127-b2d5-b2827dc8c452" providerId="ADAL" clId="{6FBA53C7-B2B7-4317-A6AC-B8CD06A35153}" dt="2022-12-09T10:45:57.043" v="89" actId="26606"/>
          <ac:cxnSpMkLst>
            <pc:docMk/>
            <pc:sldMk cId="3433164191" sldId="266"/>
            <ac:cxnSpMk id="66" creationId="{4E9EA87C-793F-4321-A0BC-4DB860289DD6}"/>
          </ac:cxnSpMkLst>
        </pc:cxnChg>
        <pc:cxnChg chg="add">
          <ac:chgData name="Smetanová, Radka" userId="3cd5dd29-66b2-4127-b2d5-b2827dc8c452" providerId="ADAL" clId="{6FBA53C7-B2B7-4317-A6AC-B8CD06A35153}" dt="2022-12-09T10:45:57.043" v="89" actId="26606"/>
          <ac:cxnSpMkLst>
            <pc:docMk/>
            <pc:sldMk cId="3433164191" sldId="266"/>
            <ac:cxnSpMk id="68" creationId="{DEE00FC4-5601-4185-8A23-E15BD4D7B414}"/>
          </ac:cxnSpMkLst>
        </pc:cxnChg>
      </pc:sldChg>
      <pc:sldChg chg="delSp modSp add mod setBg delDesignElem">
        <pc:chgData name="Smetanová, Radka" userId="3cd5dd29-66b2-4127-b2d5-b2827dc8c452" providerId="ADAL" clId="{6FBA53C7-B2B7-4317-A6AC-B8CD06A35153}" dt="2022-12-09T10:52:45.773" v="163" actId="20577"/>
        <pc:sldMkLst>
          <pc:docMk/>
          <pc:sldMk cId="3399040794" sldId="270"/>
        </pc:sldMkLst>
        <pc:spChg chg="mod">
          <ac:chgData name="Smetanová, Radka" userId="3cd5dd29-66b2-4127-b2d5-b2827dc8c452" providerId="ADAL" clId="{6FBA53C7-B2B7-4317-A6AC-B8CD06A35153}" dt="2022-12-09T10:42:27.282" v="48" actId="14100"/>
          <ac:spMkLst>
            <pc:docMk/>
            <pc:sldMk cId="3399040794" sldId="270"/>
            <ac:spMk id="2" creationId="{39762C64-49CF-4208-9F5F-61A4000EA1B7}"/>
          </ac:spMkLst>
        </pc:spChg>
        <pc:spChg chg="mod">
          <ac:chgData name="Smetanová, Radka" userId="3cd5dd29-66b2-4127-b2d5-b2827dc8c452" providerId="ADAL" clId="{6FBA53C7-B2B7-4317-A6AC-B8CD06A35153}" dt="2022-12-09T10:52:45.773" v="163" actId="20577"/>
          <ac:spMkLst>
            <pc:docMk/>
            <pc:sldMk cId="3399040794" sldId="270"/>
            <ac:spMk id="3" creationId="{9C8A1656-23D4-40EE-B162-837A68B1EF7F}"/>
          </ac:spMkLst>
        </pc:spChg>
        <pc:spChg chg="del">
          <ac:chgData name="Smetanová, Radka" userId="3cd5dd29-66b2-4127-b2d5-b2827dc8c452" providerId="ADAL" clId="{6FBA53C7-B2B7-4317-A6AC-B8CD06A35153}" dt="2022-12-09T10:42:24.254" v="46"/>
          <ac:spMkLst>
            <pc:docMk/>
            <pc:sldMk cId="3399040794" sldId="270"/>
            <ac:spMk id="11" creationId="{F94AA2BD-2E3F-4B1D-8127-5744B8115311}"/>
          </ac:spMkLst>
        </pc:spChg>
        <pc:spChg chg="del">
          <ac:chgData name="Smetanová, Radka" userId="3cd5dd29-66b2-4127-b2d5-b2827dc8c452" providerId="ADAL" clId="{6FBA53C7-B2B7-4317-A6AC-B8CD06A35153}" dt="2022-12-09T10:42:24.254" v="46"/>
          <ac:spMkLst>
            <pc:docMk/>
            <pc:sldMk cId="3399040794" sldId="270"/>
            <ac:spMk id="16" creationId="{4BD02261-2DC8-4AA8-9E16-7751AE892445}"/>
          </ac:spMkLst>
        </pc:spChg>
        <pc:spChg chg="del">
          <ac:chgData name="Smetanová, Radka" userId="3cd5dd29-66b2-4127-b2d5-b2827dc8c452" providerId="ADAL" clId="{6FBA53C7-B2B7-4317-A6AC-B8CD06A35153}" dt="2022-12-09T10:42:24.254" v="46"/>
          <ac:spMkLst>
            <pc:docMk/>
            <pc:sldMk cId="3399040794" sldId="270"/>
            <ac:spMk id="18" creationId="{3D752CF2-2291-40B5-B462-C17B174C10BC}"/>
          </ac:spMkLst>
        </pc:spChg>
      </pc:sldChg>
      <pc:sldChg chg="delSp add setBg delDesignElem">
        <pc:chgData name="Smetanová, Radka" userId="3cd5dd29-66b2-4127-b2d5-b2827dc8c452" providerId="ADAL" clId="{6FBA53C7-B2B7-4317-A6AC-B8CD06A35153}" dt="2022-12-09T10:43:56.202" v="87"/>
        <pc:sldMkLst>
          <pc:docMk/>
          <pc:sldMk cId="505034317" sldId="271"/>
        </pc:sldMkLst>
        <pc:spChg chg="del">
          <ac:chgData name="Smetanová, Radka" userId="3cd5dd29-66b2-4127-b2d5-b2827dc8c452" providerId="ADAL" clId="{6FBA53C7-B2B7-4317-A6AC-B8CD06A35153}" dt="2022-12-09T10:43:56.202" v="87"/>
          <ac:spMkLst>
            <pc:docMk/>
            <pc:sldMk cId="505034317" sldId="271"/>
            <ac:spMk id="9" creationId="{0B9EE3F3-89B7-43C3-8651-C4C96830993D}"/>
          </ac:spMkLst>
        </pc:spChg>
        <pc:spChg chg="del">
          <ac:chgData name="Smetanová, Radka" userId="3cd5dd29-66b2-4127-b2d5-b2827dc8c452" providerId="ADAL" clId="{6FBA53C7-B2B7-4317-A6AC-B8CD06A35153}" dt="2022-12-09T10:43:56.202" v="87"/>
          <ac:spMkLst>
            <pc:docMk/>
            <pc:sldMk cId="505034317" sldId="271"/>
            <ac:spMk id="11" creationId="{33AE4636-AEEC-45D6-84D4-7AC2DA48ECF8}"/>
          </ac:spMkLst>
        </pc:spChg>
        <pc:spChg chg="del">
          <ac:chgData name="Smetanová, Radka" userId="3cd5dd29-66b2-4127-b2d5-b2827dc8c452" providerId="ADAL" clId="{6FBA53C7-B2B7-4317-A6AC-B8CD06A35153}" dt="2022-12-09T10:43:56.202" v="87"/>
          <ac:spMkLst>
            <pc:docMk/>
            <pc:sldMk cId="505034317" sldId="271"/>
            <ac:spMk id="13" creationId="{8D9CE0F4-2EB2-4F1F-8AAC-DB3571D9FE10}"/>
          </ac:spMkLst>
        </pc:spChg>
      </pc:sldChg>
      <pc:sldChg chg="addSp delSp modSp add mod setBg delDesignElem">
        <pc:chgData name="Smetanová, Radka" userId="3cd5dd29-66b2-4127-b2d5-b2827dc8c452" providerId="ADAL" clId="{6FBA53C7-B2B7-4317-A6AC-B8CD06A35153}" dt="2022-12-09T11:00:34.726" v="238" actId="1035"/>
        <pc:sldMkLst>
          <pc:docMk/>
          <pc:sldMk cId="3932892674" sldId="274"/>
        </pc:sldMkLst>
        <pc:spChg chg="mod">
          <ac:chgData name="Smetanová, Radka" userId="3cd5dd29-66b2-4127-b2d5-b2827dc8c452" providerId="ADAL" clId="{6FBA53C7-B2B7-4317-A6AC-B8CD06A35153}" dt="2022-12-09T10:59:50.135" v="223" actId="14100"/>
          <ac:spMkLst>
            <pc:docMk/>
            <pc:sldMk cId="3932892674" sldId="274"/>
            <ac:spMk id="2" creationId="{39762C64-49CF-4208-9F5F-61A4000EA1B7}"/>
          </ac:spMkLst>
        </pc:spChg>
        <pc:spChg chg="mod">
          <ac:chgData name="Smetanová, Radka" userId="3cd5dd29-66b2-4127-b2d5-b2827dc8c452" providerId="ADAL" clId="{6FBA53C7-B2B7-4317-A6AC-B8CD06A35153}" dt="2022-12-09T11:00:27.141" v="230" actId="20577"/>
          <ac:spMkLst>
            <pc:docMk/>
            <pc:sldMk cId="3932892674" sldId="274"/>
            <ac:spMk id="3" creationId="{9C8A1656-23D4-40EE-B162-837A68B1EF7F}"/>
          </ac:spMkLst>
        </pc:spChg>
        <pc:spChg chg="del">
          <ac:chgData name="Smetanová, Radka" userId="3cd5dd29-66b2-4127-b2d5-b2827dc8c452" providerId="ADAL" clId="{6FBA53C7-B2B7-4317-A6AC-B8CD06A35153}" dt="2022-12-09T10:50:38.496" v="138"/>
          <ac:spMkLst>
            <pc:docMk/>
            <pc:sldMk cId="3932892674" sldId="274"/>
            <ac:spMk id="11" creationId="{F94AA2BD-2E3F-4B1D-8127-5744B8115311}"/>
          </ac:spMkLst>
        </pc:spChg>
        <pc:spChg chg="del">
          <ac:chgData name="Smetanová, Radka" userId="3cd5dd29-66b2-4127-b2d5-b2827dc8c452" providerId="ADAL" clId="{6FBA53C7-B2B7-4317-A6AC-B8CD06A35153}" dt="2022-12-09T10:50:38.496" v="138"/>
          <ac:spMkLst>
            <pc:docMk/>
            <pc:sldMk cId="3932892674" sldId="274"/>
            <ac:spMk id="16" creationId="{4BD02261-2DC8-4AA8-9E16-7751AE892445}"/>
          </ac:spMkLst>
        </pc:spChg>
        <pc:spChg chg="del">
          <ac:chgData name="Smetanová, Radka" userId="3cd5dd29-66b2-4127-b2d5-b2827dc8c452" providerId="ADAL" clId="{6FBA53C7-B2B7-4317-A6AC-B8CD06A35153}" dt="2022-12-09T10:50:38.496" v="138"/>
          <ac:spMkLst>
            <pc:docMk/>
            <pc:sldMk cId="3932892674" sldId="274"/>
            <ac:spMk id="18" creationId="{3D752CF2-2291-40B5-B462-C17B174C10BC}"/>
          </ac:spMkLst>
        </pc:spChg>
        <pc:picChg chg="mod">
          <ac:chgData name="Smetanová, Radka" userId="3cd5dd29-66b2-4127-b2d5-b2827dc8c452" providerId="ADAL" clId="{6FBA53C7-B2B7-4317-A6AC-B8CD06A35153}" dt="2022-12-09T10:58:40.598" v="166" actId="1037"/>
          <ac:picMkLst>
            <pc:docMk/>
            <pc:sldMk cId="3932892674" sldId="274"/>
            <ac:picMk id="8" creationId="{46C7454F-2346-4AA3-9507-CDC84BE7CAF2}"/>
          </ac:picMkLst>
        </pc:picChg>
        <pc:picChg chg="mod">
          <ac:chgData name="Smetanová, Radka" userId="3cd5dd29-66b2-4127-b2d5-b2827dc8c452" providerId="ADAL" clId="{6FBA53C7-B2B7-4317-A6AC-B8CD06A35153}" dt="2022-12-09T10:58:44.191" v="174" actId="1037"/>
          <ac:picMkLst>
            <pc:docMk/>
            <pc:sldMk cId="3932892674" sldId="274"/>
            <ac:picMk id="9" creationId="{75477650-695C-458C-8A54-E408216A5BB0}"/>
          </ac:picMkLst>
        </pc:picChg>
        <pc:picChg chg="mod">
          <ac:chgData name="Smetanová, Radka" userId="3cd5dd29-66b2-4127-b2d5-b2827dc8c452" providerId="ADAL" clId="{6FBA53C7-B2B7-4317-A6AC-B8CD06A35153}" dt="2022-12-09T10:58:49.455" v="188" actId="1038"/>
          <ac:picMkLst>
            <pc:docMk/>
            <pc:sldMk cId="3932892674" sldId="274"/>
            <ac:picMk id="10" creationId="{17B66DF2-9A0D-4C06-96B3-0B40302E01C8}"/>
          </ac:picMkLst>
        </pc:picChg>
        <pc:picChg chg="add mod">
          <ac:chgData name="Smetanová, Radka" userId="3cd5dd29-66b2-4127-b2d5-b2827dc8c452" providerId="ADAL" clId="{6FBA53C7-B2B7-4317-A6AC-B8CD06A35153}" dt="2022-12-09T11:00:34.726" v="238" actId="1035"/>
          <ac:picMkLst>
            <pc:docMk/>
            <pc:sldMk cId="3932892674" sldId="274"/>
            <ac:picMk id="11" creationId="{6D27CFF0-4AF4-47F1-8D20-C9E89E0D458E}"/>
          </ac:picMkLst>
        </pc:picChg>
        <pc:picChg chg="mod">
          <ac:chgData name="Smetanová, Radka" userId="3cd5dd29-66b2-4127-b2d5-b2827dc8c452" providerId="ADAL" clId="{6FBA53C7-B2B7-4317-A6AC-B8CD06A35153}" dt="2022-12-09T10:58:54.860" v="203" actId="1037"/>
          <ac:picMkLst>
            <pc:docMk/>
            <pc:sldMk cId="3932892674" sldId="274"/>
            <ac:picMk id="12" creationId="{EA72802B-6FC1-422B-98D5-87F662F86102}"/>
          </ac:picMkLst>
        </pc:picChg>
        <pc:picChg chg="mod">
          <ac:chgData name="Smetanová, Radka" userId="3cd5dd29-66b2-4127-b2d5-b2827dc8c452" providerId="ADAL" clId="{6FBA53C7-B2B7-4317-A6AC-B8CD06A35153}" dt="2022-12-09T10:59:03.280" v="222" actId="1036"/>
          <ac:picMkLst>
            <pc:docMk/>
            <pc:sldMk cId="3932892674" sldId="274"/>
            <ac:picMk id="13" creationId="{C38C56CB-1FCC-473E-894F-75602158A8FA}"/>
          </ac:picMkLst>
        </pc:picChg>
      </pc:sldChg>
    </pc:docChg>
  </pc:docChgLst>
  <pc:docChgLst>
    <pc:chgData name="Smetanová, Radka" userId="3cd5dd29-66b2-4127-b2d5-b2827dc8c452" providerId="ADAL" clId="{49377011-4653-419F-9FA1-49F55EE0B2FC}"/>
    <pc:docChg chg="modSld">
      <pc:chgData name="Smetanová, Radka" userId="3cd5dd29-66b2-4127-b2d5-b2827dc8c452" providerId="ADAL" clId="{49377011-4653-419F-9FA1-49F55EE0B2FC}" dt="2022-12-13T10:39:35.650" v="29" actId="20577"/>
      <pc:docMkLst>
        <pc:docMk/>
      </pc:docMkLst>
      <pc:sldChg chg="modSp mod">
        <pc:chgData name="Smetanová, Radka" userId="3cd5dd29-66b2-4127-b2d5-b2827dc8c452" providerId="ADAL" clId="{49377011-4653-419F-9FA1-49F55EE0B2FC}" dt="2022-12-13T10:39:35.650" v="29" actId="20577"/>
        <pc:sldMkLst>
          <pc:docMk/>
          <pc:sldMk cId="3927681000" sldId="261"/>
        </pc:sldMkLst>
        <pc:spChg chg="mod">
          <ac:chgData name="Smetanová, Radka" userId="3cd5dd29-66b2-4127-b2d5-b2827dc8c452" providerId="ADAL" clId="{49377011-4653-419F-9FA1-49F55EE0B2FC}" dt="2022-12-13T10:39:35.650" v="29" actId="20577"/>
          <ac:spMkLst>
            <pc:docMk/>
            <pc:sldMk cId="3927681000" sldId="261"/>
            <ac:spMk id="3" creationId="{AD8A4F0D-0287-4045-A44B-4A9B1E5A914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04545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84288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5544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05574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3594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9689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0099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93617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4098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26884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42638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0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55" r:id="rId6"/>
    <p:sldLayoutId id="2147483751" r:id="rId7"/>
    <p:sldLayoutId id="2147483752" r:id="rId8"/>
    <p:sldLayoutId id="2147483753" r:id="rId9"/>
    <p:sldLayoutId id="2147483754" r:id="rId10"/>
    <p:sldLayoutId id="2147483756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ppity.net/fc.php?k=1z63kMWGQGnkm-JcfFqaF3GquTkJiRWsHoIRk8IuYLCY" TargetMode="External"/><Relationship Id="rId2" Type="http://schemas.openxmlformats.org/officeDocument/2006/relationships/hyperlink" Target="https://wheelcarnival.com/wheels/warm-up-questions-year-6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52B717E-679E-41A4-B95A-8F7DFAD3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B0EB278-F8C7-43AD-BCE2-A2F4D98C4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1"/>
            <a:ext cx="7960944" cy="6859759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3837993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3837993 w 6125882"/>
              <a:gd name="connsiteY4" fmla="*/ 0 h 6857998"/>
              <a:gd name="connsiteX0" fmla="*/ 3244301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244301 w 6125882"/>
              <a:gd name="connsiteY4" fmla="*/ 0 h 6868949"/>
              <a:gd name="connsiteX0" fmla="*/ 3010169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010169 w 6125882"/>
              <a:gd name="connsiteY4" fmla="*/ 0 h 6868949"/>
              <a:gd name="connsiteX0" fmla="*/ 2951635 w 6067348"/>
              <a:gd name="connsiteY0" fmla="*/ 0 h 6868949"/>
              <a:gd name="connsiteX1" fmla="*/ 6067348 w 6067348"/>
              <a:gd name="connsiteY1" fmla="*/ 10951 h 6868949"/>
              <a:gd name="connsiteX2" fmla="*/ 6067348 w 6067348"/>
              <a:gd name="connsiteY2" fmla="*/ 6868949 h 6868949"/>
              <a:gd name="connsiteX3" fmla="*/ 0 w 6067348"/>
              <a:gd name="connsiteY3" fmla="*/ 6867946 h 6868949"/>
              <a:gd name="connsiteX4" fmla="*/ 2951635 w 6067348"/>
              <a:gd name="connsiteY4" fmla="*/ 0 h 6868949"/>
              <a:gd name="connsiteX0" fmla="*/ 2762929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762929 w 6067348"/>
              <a:gd name="connsiteY4" fmla="*/ 0 h 6859759"/>
              <a:gd name="connsiteX0" fmla="*/ 2675315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675315 w 6067348"/>
              <a:gd name="connsiteY4" fmla="*/ 0 h 6859759"/>
              <a:gd name="connsiteX0" fmla="*/ 2446171 w 5838204"/>
              <a:gd name="connsiteY0" fmla="*/ 0 h 6859759"/>
              <a:gd name="connsiteX1" fmla="*/ 5838204 w 5838204"/>
              <a:gd name="connsiteY1" fmla="*/ 1761 h 6859759"/>
              <a:gd name="connsiteX2" fmla="*/ 5838204 w 5838204"/>
              <a:gd name="connsiteY2" fmla="*/ 6859759 h 6859759"/>
              <a:gd name="connsiteX3" fmla="*/ 0 w 5838204"/>
              <a:gd name="connsiteY3" fmla="*/ 6858756 h 6859759"/>
              <a:gd name="connsiteX4" fmla="*/ 2446171 w 5838204"/>
              <a:gd name="connsiteY4" fmla="*/ 0 h 685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204" h="6859759">
                <a:moveTo>
                  <a:pt x="2446171" y="0"/>
                </a:moveTo>
                <a:lnTo>
                  <a:pt x="5838204" y="1761"/>
                </a:lnTo>
                <a:lnTo>
                  <a:pt x="5838204" y="6859759"/>
                </a:lnTo>
                <a:lnTo>
                  <a:pt x="0" y="6858756"/>
                </a:lnTo>
                <a:lnTo>
                  <a:pt x="244617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627150-9B3C-4F01-9AF5-97E3931BD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9" y="541964"/>
            <a:ext cx="5560291" cy="3818667"/>
          </a:xfrm>
        </p:spPr>
        <p:txBody>
          <a:bodyPr>
            <a:normAutofit/>
          </a:bodyPr>
          <a:lstStyle/>
          <a:p>
            <a:pPr algn="l"/>
            <a:r>
              <a:rPr lang="cs-CZ" sz="5400" dirty="0"/>
              <a:t>Past </a:t>
            </a:r>
            <a:r>
              <a:rPr lang="cs-CZ" sz="5400" dirty="0" err="1"/>
              <a:t>continuous</a:t>
            </a:r>
            <a:endParaRPr lang="cs-CZ" sz="5400" dirty="0"/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8E383B7E-A1F9-4BAB-BBFF-47A0E7AF5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9" y="4700659"/>
            <a:ext cx="4259033" cy="1604222"/>
          </a:xfrm>
        </p:spPr>
        <p:txBody>
          <a:bodyPr>
            <a:normAutofit/>
          </a:bodyPr>
          <a:lstStyle/>
          <a:p>
            <a:pPr algn="l"/>
            <a:r>
              <a:rPr lang="cs-CZ" sz="2000" b="0" dirty="0"/>
              <a:t>PRACTICE</a:t>
            </a:r>
          </a:p>
        </p:txBody>
      </p:sp>
      <p:cxnSp>
        <p:nvCxnSpPr>
          <p:cNvPr id="19" name="Straight Connector 25">
            <a:extLst>
              <a:ext uri="{FF2B5EF4-FFF2-40B4-BE49-F238E27FC236}">
                <a16:creationId xmlns:a16="http://schemas.microsoft.com/office/drawing/2014/main" id="{50A7A0AD-25ED-4137-AA04-A0E36CAA8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1187" y="10631"/>
            <a:ext cx="876073" cy="68580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7">
            <a:extLst>
              <a:ext uri="{FF2B5EF4-FFF2-40B4-BE49-F238E27FC236}">
                <a16:creationId xmlns:a16="http://schemas.microsoft.com/office/drawing/2014/main" id="{B186F20B-6445-4368-B022-F9EABF15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307961" y="640726"/>
            <a:ext cx="2884039" cy="621727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9">
            <a:extLst>
              <a:ext uri="{FF2B5EF4-FFF2-40B4-BE49-F238E27FC236}">
                <a16:creationId xmlns:a16="http://schemas.microsoft.com/office/drawing/2014/main" id="{99F97BBF-9EBF-4BEE-B39C-E6C666941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4086" y="0"/>
            <a:ext cx="2757914" cy="142520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8B2F4F27-A325-44EE-B991-1EC2B55EE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10" y="1162015"/>
            <a:ext cx="6363468" cy="453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53662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1059697-A99A-E99C-C81C-52F41D63C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	Write questions with the past continuous.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775F95-E760-CAEC-0E44-F767A12469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what / your sister / do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where / you / go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when / the bus / leave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what / Janie / read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you / wait / a long time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where / David / sit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she / shop / at the supermarket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who / they / meet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F8471EF-2A68-9DEE-A478-0520D89624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What </a:t>
            </a:r>
            <a:r>
              <a:rPr lang="en-GB" dirty="0">
                <a:solidFill>
                  <a:srgbClr val="00B050"/>
                </a:solidFill>
              </a:rPr>
              <a:t>was</a:t>
            </a:r>
            <a:r>
              <a:rPr lang="en-GB" dirty="0"/>
              <a:t> your sister do</a:t>
            </a:r>
            <a:r>
              <a:rPr lang="en-GB" dirty="0">
                <a:solidFill>
                  <a:srgbClr val="C00000"/>
                </a:solidFill>
              </a:rPr>
              <a:t>ing</a:t>
            </a:r>
            <a:r>
              <a:rPr lang="en-GB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Where </a:t>
            </a:r>
            <a:r>
              <a:rPr lang="en-GB" dirty="0">
                <a:solidFill>
                  <a:srgbClr val="7030A0"/>
                </a:solidFill>
              </a:rPr>
              <a:t>were</a:t>
            </a:r>
            <a:r>
              <a:rPr lang="en-GB" dirty="0"/>
              <a:t> you go</a:t>
            </a:r>
            <a:r>
              <a:rPr lang="en-GB" dirty="0">
                <a:solidFill>
                  <a:srgbClr val="C00000"/>
                </a:solidFill>
              </a:rPr>
              <a:t>ing</a:t>
            </a:r>
            <a:r>
              <a:rPr lang="en-GB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When </a:t>
            </a:r>
            <a:r>
              <a:rPr lang="en-GB" dirty="0">
                <a:solidFill>
                  <a:srgbClr val="00B050"/>
                </a:solidFill>
              </a:rPr>
              <a:t>was</a:t>
            </a:r>
            <a:r>
              <a:rPr lang="en-GB" dirty="0"/>
              <a:t> the bus leav</a:t>
            </a:r>
            <a:r>
              <a:rPr lang="en-GB" dirty="0">
                <a:solidFill>
                  <a:srgbClr val="C00000"/>
                </a:solidFill>
              </a:rPr>
              <a:t>ing</a:t>
            </a:r>
            <a:r>
              <a:rPr lang="en-GB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What </a:t>
            </a:r>
            <a:r>
              <a:rPr lang="en-GB" dirty="0">
                <a:solidFill>
                  <a:srgbClr val="00B050"/>
                </a:solidFill>
              </a:rPr>
              <a:t>was</a:t>
            </a:r>
            <a:r>
              <a:rPr lang="en-GB" dirty="0"/>
              <a:t> Janie read</a:t>
            </a:r>
            <a:r>
              <a:rPr lang="en-GB" dirty="0">
                <a:solidFill>
                  <a:srgbClr val="C00000"/>
                </a:solidFill>
              </a:rPr>
              <a:t>ing</a:t>
            </a:r>
            <a:r>
              <a:rPr lang="en-GB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rgbClr val="7030A0"/>
                </a:solidFill>
              </a:rPr>
              <a:t>Were</a:t>
            </a:r>
            <a:r>
              <a:rPr lang="en-GB" dirty="0"/>
              <a:t> you wait</a:t>
            </a:r>
            <a:r>
              <a:rPr lang="en-GB" dirty="0">
                <a:solidFill>
                  <a:srgbClr val="C00000"/>
                </a:solidFill>
              </a:rPr>
              <a:t>ing</a:t>
            </a:r>
            <a:r>
              <a:rPr lang="en-GB" dirty="0"/>
              <a:t> a long time?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Where </a:t>
            </a:r>
            <a:r>
              <a:rPr lang="en-GB" dirty="0">
                <a:solidFill>
                  <a:srgbClr val="00B050"/>
                </a:solidFill>
              </a:rPr>
              <a:t>was</a:t>
            </a:r>
            <a:r>
              <a:rPr lang="en-GB" dirty="0"/>
              <a:t> David sit</a:t>
            </a:r>
            <a:r>
              <a:rPr lang="en-GB" b="1" dirty="0"/>
              <a:t>t</a:t>
            </a:r>
            <a:r>
              <a:rPr lang="en-GB" dirty="0">
                <a:solidFill>
                  <a:srgbClr val="C00000"/>
                </a:solidFill>
              </a:rPr>
              <a:t>ing</a:t>
            </a:r>
            <a:r>
              <a:rPr lang="en-GB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rgbClr val="00B050"/>
                </a:solidFill>
              </a:rPr>
              <a:t>Was</a:t>
            </a:r>
            <a:r>
              <a:rPr lang="en-GB" dirty="0"/>
              <a:t> she shop</a:t>
            </a:r>
            <a:r>
              <a:rPr lang="en-GB" b="1" dirty="0"/>
              <a:t>p</a:t>
            </a:r>
            <a:r>
              <a:rPr lang="en-GB" dirty="0">
                <a:solidFill>
                  <a:srgbClr val="C00000"/>
                </a:solidFill>
              </a:rPr>
              <a:t>ing</a:t>
            </a:r>
            <a:r>
              <a:rPr lang="en-GB" dirty="0"/>
              <a:t> at the supermarket?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Who </a:t>
            </a:r>
            <a:r>
              <a:rPr lang="en-GB" dirty="0">
                <a:solidFill>
                  <a:srgbClr val="7030A0"/>
                </a:solidFill>
              </a:rPr>
              <a:t>were</a:t>
            </a:r>
            <a:r>
              <a:rPr lang="en-GB" dirty="0"/>
              <a:t> they meet</a:t>
            </a:r>
            <a:r>
              <a:rPr lang="en-GB" dirty="0">
                <a:solidFill>
                  <a:srgbClr val="C00000"/>
                </a:solidFill>
              </a:rPr>
              <a:t>ing</a:t>
            </a:r>
            <a:r>
              <a:rPr lang="en-GB" dirty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6578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77F60A-22A0-B9B6-A5C9-C9600CE97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	Rewrite as negative sentences.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CCE5A5-4EFA-5F5B-E9FD-0092F8F994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Anna was playing the guitar.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Mick and Richard were taking photos.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Dad was feeding the dog.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 was cleaning my shoes.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They were getting ready for school.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My friends were buying clothes.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Zac was reading a sports magazine.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4287E0D-E2BA-2567-459A-A505DFB20D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Anna </a:t>
            </a:r>
            <a:r>
              <a:rPr lang="en-GB" dirty="0">
                <a:solidFill>
                  <a:srgbClr val="00B050"/>
                </a:solidFill>
              </a:rPr>
              <a:t>was</a:t>
            </a:r>
            <a:r>
              <a:rPr lang="en-GB" dirty="0">
                <a:solidFill>
                  <a:srgbClr val="FF0000"/>
                </a:solidFill>
              </a:rPr>
              <a:t>n't </a:t>
            </a:r>
            <a:r>
              <a:rPr lang="en-GB" dirty="0"/>
              <a:t>play</a:t>
            </a:r>
            <a:r>
              <a:rPr lang="en-GB" dirty="0">
                <a:solidFill>
                  <a:srgbClr val="C00000"/>
                </a:solidFill>
              </a:rPr>
              <a:t>ing</a:t>
            </a:r>
            <a:r>
              <a:rPr lang="en-GB" dirty="0"/>
              <a:t> the guitar.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Mick and Richard </a:t>
            </a:r>
            <a:r>
              <a:rPr lang="en-GB" dirty="0">
                <a:solidFill>
                  <a:srgbClr val="7030A0"/>
                </a:solidFill>
              </a:rPr>
              <a:t>were</a:t>
            </a:r>
            <a:r>
              <a:rPr lang="en-GB" dirty="0">
                <a:solidFill>
                  <a:srgbClr val="FF0000"/>
                </a:solidFill>
              </a:rPr>
              <a:t>n't</a:t>
            </a:r>
            <a:r>
              <a:rPr lang="en-GB" dirty="0"/>
              <a:t> tak</a:t>
            </a:r>
            <a:r>
              <a:rPr lang="en-GB" dirty="0">
                <a:solidFill>
                  <a:srgbClr val="C00000"/>
                </a:solidFill>
              </a:rPr>
              <a:t>ing</a:t>
            </a:r>
            <a:r>
              <a:rPr lang="en-GB" dirty="0"/>
              <a:t> photos.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Dad </a:t>
            </a:r>
            <a:r>
              <a:rPr lang="en-GB" dirty="0">
                <a:solidFill>
                  <a:srgbClr val="00B050"/>
                </a:solidFill>
              </a:rPr>
              <a:t>was</a:t>
            </a:r>
            <a:r>
              <a:rPr lang="en-GB" dirty="0">
                <a:solidFill>
                  <a:srgbClr val="FF0000"/>
                </a:solidFill>
              </a:rPr>
              <a:t>n't</a:t>
            </a:r>
            <a:r>
              <a:rPr lang="en-GB" dirty="0"/>
              <a:t> feed</a:t>
            </a:r>
            <a:r>
              <a:rPr lang="en-GB" dirty="0">
                <a:solidFill>
                  <a:srgbClr val="C00000"/>
                </a:solidFill>
              </a:rPr>
              <a:t>ing</a:t>
            </a:r>
            <a:r>
              <a:rPr lang="en-GB" dirty="0"/>
              <a:t> the dog.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 </a:t>
            </a:r>
            <a:r>
              <a:rPr lang="en-GB" dirty="0">
                <a:solidFill>
                  <a:srgbClr val="00B050"/>
                </a:solidFill>
              </a:rPr>
              <a:t>was</a:t>
            </a:r>
            <a:r>
              <a:rPr lang="en-GB" dirty="0">
                <a:solidFill>
                  <a:srgbClr val="FF0000"/>
                </a:solidFill>
              </a:rPr>
              <a:t>n't</a:t>
            </a:r>
            <a:r>
              <a:rPr lang="en-GB" dirty="0"/>
              <a:t> clean</a:t>
            </a:r>
            <a:r>
              <a:rPr lang="en-GB" dirty="0">
                <a:solidFill>
                  <a:srgbClr val="C00000"/>
                </a:solidFill>
              </a:rPr>
              <a:t>ing</a:t>
            </a:r>
            <a:r>
              <a:rPr lang="en-GB" dirty="0"/>
              <a:t> my shoes.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They </a:t>
            </a:r>
            <a:r>
              <a:rPr lang="en-GB" dirty="0">
                <a:solidFill>
                  <a:srgbClr val="7030A0"/>
                </a:solidFill>
              </a:rPr>
              <a:t>were</a:t>
            </a:r>
            <a:r>
              <a:rPr lang="en-GB" dirty="0">
                <a:solidFill>
                  <a:srgbClr val="FF0000"/>
                </a:solidFill>
              </a:rPr>
              <a:t>n't</a:t>
            </a:r>
            <a:r>
              <a:rPr lang="en-GB" dirty="0"/>
              <a:t> get</a:t>
            </a:r>
            <a:r>
              <a:rPr lang="en-GB" b="1" dirty="0"/>
              <a:t>t</a:t>
            </a:r>
            <a:r>
              <a:rPr lang="en-GB" dirty="0">
                <a:solidFill>
                  <a:srgbClr val="C00000"/>
                </a:solidFill>
              </a:rPr>
              <a:t>ing</a:t>
            </a:r>
            <a:r>
              <a:rPr lang="en-GB" dirty="0"/>
              <a:t> ready for school.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My friends </a:t>
            </a:r>
            <a:r>
              <a:rPr lang="en-GB" dirty="0">
                <a:solidFill>
                  <a:srgbClr val="7030A0"/>
                </a:solidFill>
              </a:rPr>
              <a:t>were</a:t>
            </a:r>
            <a:r>
              <a:rPr lang="en-GB" dirty="0">
                <a:solidFill>
                  <a:srgbClr val="FF0000"/>
                </a:solidFill>
              </a:rPr>
              <a:t>n't</a:t>
            </a:r>
            <a:r>
              <a:rPr lang="en-GB" dirty="0"/>
              <a:t> buy</a:t>
            </a:r>
            <a:r>
              <a:rPr lang="en-GB" dirty="0">
                <a:solidFill>
                  <a:srgbClr val="C00000"/>
                </a:solidFill>
              </a:rPr>
              <a:t>ing</a:t>
            </a:r>
            <a:r>
              <a:rPr lang="en-GB" dirty="0"/>
              <a:t> clothes.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Zac </a:t>
            </a:r>
            <a:r>
              <a:rPr lang="en-GB" dirty="0">
                <a:solidFill>
                  <a:srgbClr val="00B050"/>
                </a:solidFill>
              </a:rPr>
              <a:t>was</a:t>
            </a:r>
            <a:r>
              <a:rPr lang="en-GB" dirty="0">
                <a:solidFill>
                  <a:srgbClr val="FF0000"/>
                </a:solidFill>
              </a:rPr>
              <a:t>n't</a:t>
            </a:r>
            <a:r>
              <a:rPr lang="en-GB" dirty="0"/>
              <a:t> read</a:t>
            </a:r>
            <a:r>
              <a:rPr lang="en-GB" dirty="0">
                <a:solidFill>
                  <a:srgbClr val="C00000"/>
                </a:solidFill>
              </a:rPr>
              <a:t>ing</a:t>
            </a:r>
            <a:r>
              <a:rPr lang="en-GB" dirty="0"/>
              <a:t> a sports magazine.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9955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F8222250-799A-4AD0-9BD1-BE6EB7A06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B770432A-C0A6-4D4F-AE2C-705049DAB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244921" y="-5976"/>
            <a:ext cx="5947079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677452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693787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842978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435688"/>
              <a:gd name="connsiteY0" fmla="*/ 0 h 6874927"/>
              <a:gd name="connsiteX1" fmla="*/ 4435688 w 4435688"/>
              <a:gd name="connsiteY1" fmla="*/ 4763 h 6874927"/>
              <a:gd name="connsiteX2" fmla="*/ 3842978 w 4435688"/>
              <a:gd name="connsiteY2" fmla="*/ 6874927 h 6874927"/>
              <a:gd name="connsiteX3" fmla="*/ 0 w 4435688"/>
              <a:gd name="connsiteY3" fmla="*/ 6863976 h 6874927"/>
              <a:gd name="connsiteX4" fmla="*/ 0 w 4435688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5688" h="6874927">
                <a:moveTo>
                  <a:pt x="0" y="0"/>
                </a:moveTo>
                <a:lnTo>
                  <a:pt x="4435688" y="4763"/>
                </a:lnTo>
                <a:lnTo>
                  <a:pt x="3842978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C1990E-1675-4BF1-9A6E-CAE426BE8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8873" y="542926"/>
            <a:ext cx="4629726" cy="166814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400" dirty="0"/>
              <a:t>HOMEWORK</a:t>
            </a:r>
          </a:p>
        </p:txBody>
      </p:sp>
      <p:pic>
        <p:nvPicPr>
          <p:cNvPr id="5" name="Grafický objekt 4" descr="Zavřená kniha se souvislou výplní">
            <a:extLst>
              <a:ext uri="{FF2B5EF4-FFF2-40B4-BE49-F238E27FC236}">
                <a16:creationId xmlns:a16="http://schemas.microsoft.com/office/drawing/2014/main" id="{C9B35A9E-5BDF-4CBB-8D5E-80C6D8DD5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400" y="793973"/>
            <a:ext cx="5270053" cy="5270053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8FBE787-8B1D-40E5-8468-6F665BB5D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43268" y="0"/>
            <a:ext cx="488370" cy="68804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138A2B-A50D-47ED-A952-312793A31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8873" y="2211069"/>
            <a:ext cx="4629727" cy="411353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cs-CZ" b="1" cap="all" spc="300" dirty="0"/>
              <a:t>WORKBOOK</a:t>
            </a:r>
          </a:p>
          <a:p>
            <a:pPr marL="0" indent="0">
              <a:buNone/>
            </a:pPr>
            <a:r>
              <a:rPr lang="cs-CZ" b="1" cap="all" spc="300" dirty="0"/>
              <a:t>	p. 25, ex. 4, 6</a:t>
            </a:r>
          </a:p>
          <a:p>
            <a:pPr marL="0" indent="0">
              <a:buNone/>
            </a:pPr>
            <a:r>
              <a:rPr lang="en-US" b="1" cap="all" spc="300" dirty="0"/>
              <a:t>vocabulary 3</a:t>
            </a:r>
            <a:r>
              <a:rPr lang="cs-CZ" b="1" cap="all" spc="300" dirty="0"/>
              <a:t>b</a:t>
            </a:r>
          </a:p>
          <a:p>
            <a:pPr marL="0" indent="0">
              <a:buNone/>
            </a:pPr>
            <a:endParaRPr lang="en-US" b="1" cap="all" spc="300" dirty="0"/>
          </a:p>
        </p:txBody>
      </p:sp>
    </p:spTree>
    <p:extLst>
      <p:ext uri="{BB962C8B-B14F-4D97-AF65-F5344CB8AC3E}">
        <p14:creationId xmlns:p14="http://schemas.microsoft.com/office/powerpoint/2010/main" val="3282349044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762C64-49CF-4208-9F5F-61A400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806472" cy="1088136"/>
          </a:xfrm>
        </p:spPr>
        <p:txBody>
          <a:bodyPr anchor="b">
            <a:normAutofit fontScale="90000"/>
          </a:bodyPr>
          <a:lstStyle/>
          <a:p>
            <a:r>
              <a:rPr lang="cs-CZ" sz="5400" dirty="0" err="1"/>
              <a:t>Lesson</a:t>
            </a:r>
            <a:r>
              <a:rPr lang="cs-CZ" sz="5400" dirty="0"/>
              <a:t> </a:t>
            </a:r>
            <a:r>
              <a:rPr lang="cs-CZ" sz="5400" dirty="0" err="1"/>
              <a:t>Plan</a:t>
            </a:r>
            <a:endParaRPr lang="cs-CZ" sz="5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A1656-23D4-40EE-B162-837A68B1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8" y="2688336"/>
            <a:ext cx="4896573" cy="3584448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5 </a:t>
            </a:r>
            <a:r>
              <a:rPr lang="cs-CZ" dirty="0" err="1"/>
              <a:t>mins</a:t>
            </a:r>
            <a:r>
              <a:rPr lang="cs-CZ" dirty="0"/>
              <a:t> test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err="1"/>
              <a:t>warm</a:t>
            </a:r>
            <a:r>
              <a:rPr lang="cs-CZ" dirty="0"/>
              <a:t>-up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SB - </a:t>
            </a:r>
            <a:r>
              <a:rPr lang="cs-CZ" dirty="0" err="1"/>
              <a:t>collocations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past </a:t>
            </a:r>
            <a:r>
              <a:rPr lang="cs-CZ" dirty="0" err="1"/>
              <a:t>continuous</a:t>
            </a:r>
            <a:r>
              <a:rPr lang="cs-CZ" dirty="0"/>
              <a:t> - </a:t>
            </a:r>
            <a:r>
              <a:rPr lang="cs-CZ" dirty="0" err="1"/>
              <a:t>revision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past </a:t>
            </a:r>
            <a:r>
              <a:rPr lang="cs-CZ" dirty="0" err="1"/>
              <a:t>continuous</a:t>
            </a:r>
            <a:r>
              <a:rPr lang="cs-CZ" dirty="0"/>
              <a:t> - </a:t>
            </a:r>
            <a:r>
              <a:rPr lang="cs-CZ" dirty="0" err="1"/>
              <a:t>practice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err="1"/>
              <a:t>homework</a:t>
            </a:r>
            <a:r>
              <a:rPr lang="cs-CZ" dirty="0"/>
              <a:t> </a:t>
            </a:r>
          </a:p>
        </p:txBody>
      </p:sp>
      <p:pic>
        <p:nvPicPr>
          <p:cNvPr id="5" name="Picture 4" descr="Stack of open magazine s">
            <a:extLst>
              <a:ext uri="{FF2B5EF4-FFF2-40B4-BE49-F238E27FC236}">
                <a16:creationId xmlns:a16="http://schemas.microsoft.com/office/drawing/2014/main" id="{4A327F70-E51A-F38D-49E4-9C819E602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53" r="21043" b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pic>
        <p:nvPicPr>
          <p:cNvPr id="8" name="Grafický objekt 7" descr="Zaškrtnutí se souvislou výplní">
            <a:extLst>
              <a:ext uri="{FF2B5EF4-FFF2-40B4-BE49-F238E27FC236}">
                <a16:creationId xmlns:a16="http://schemas.microsoft.com/office/drawing/2014/main" id="{46C7454F-2346-4AA3-9507-CDC84BE7C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895" y="2614463"/>
            <a:ext cx="457200" cy="457200"/>
          </a:xfrm>
          <a:prstGeom prst="rect">
            <a:avLst/>
          </a:prstGeom>
        </p:spPr>
      </p:pic>
      <p:pic>
        <p:nvPicPr>
          <p:cNvPr id="9" name="Grafický objekt 8" descr="Zaškrtnutí se souvislou výplní">
            <a:extLst>
              <a:ext uri="{FF2B5EF4-FFF2-40B4-BE49-F238E27FC236}">
                <a16:creationId xmlns:a16="http://schemas.microsoft.com/office/drawing/2014/main" id="{75477650-695C-458C-8A54-E408216A5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8980" y="3108375"/>
            <a:ext cx="457200" cy="457200"/>
          </a:xfrm>
          <a:prstGeom prst="rect">
            <a:avLst/>
          </a:prstGeom>
        </p:spPr>
      </p:pic>
      <p:pic>
        <p:nvPicPr>
          <p:cNvPr id="10" name="Grafický objekt 9" descr="Zaškrtnutí se souvislou výplní">
            <a:extLst>
              <a:ext uri="{FF2B5EF4-FFF2-40B4-BE49-F238E27FC236}">
                <a16:creationId xmlns:a16="http://schemas.microsoft.com/office/drawing/2014/main" id="{17B66DF2-9A0D-4C06-96B3-0B40302E0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8979" y="3595931"/>
            <a:ext cx="457200" cy="457200"/>
          </a:xfrm>
          <a:prstGeom prst="rect">
            <a:avLst/>
          </a:prstGeom>
        </p:spPr>
      </p:pic>
      <p:pic>
        <p:nvPicPr>
          <p:cNvPr id="12" name="Grafický objekt 11" descr="Zaškrtnutí se souvislou výplní">
            <a:extLst>
              <a:ext uri="{FF2B5EF4-FFF2-40B4-BE49-F238E27FC236}">
                <a16:creationId xmlns:a16="http://schemas.microsoft.com/office/drawing/2014/main" id="{EA72802B-6FC1-422B-98D5-87F662F86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8981" y="4091876"/>
            <a:ext cx="457200" cy="457200"/>
          </a:xfrm>
          <a:prstGeom prst="rect">
            <a:avLst/>
          </a:prstGeom>
        </p:spPr>
      </p:pic>
      <p:pic>
        <p:nvPicPr>
          <p:cNvPr id="13" name="Grafický objekt 12" descr="Zaškrtnutí se souvislou výplní">
            <a:extLst>
              <a:ext uri="{FF2B5EF4-FFF2-40B4-BE49-F238E27FC236}">
                <a16:creationId xmlns:a16="http://schemas.microsoft.com/office/drawing/2014/main" id="{C38C56CB-1FCC-473E-894F-75602158A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8979" y="4590701"/>
            <a:ext cx="457200" cy="457200"/>
          </a:xfrm>
          <a:prstGeom prst="rect">
            <a:avLst/>
          </a:prstGeom>
        </p:spPr>
      </p:pic>
      <p:pic>
        <p:nvPicPr>
          <p:cNvPr id="11" name="Grafický objekt 10" descr="Zaškrtnutí se souvislou výplní">
            <a:extLst>
              <a:ext uri="{FF2B5EF4-FFF2-40B4-BE49-F238E27FC236}">
                <a16:creationId xmlns:a16="http://schemas.microsoft.com/office/drawing/2014/main" id="{6D27CFF0-4AF4-47F1-8D20-C9E89E0D4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8979" y="507560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9267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762C64-49CF-4208-9F5F-61A400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896571" cy="1088136"/>
          </a:xfrm>
        </p:spPr>
        <p:txBody>
          <a:bodyPr anchor="b">
            <a:normAutofit fontScale="90000"/>
          </a:bodyPr>
          <a:lstStyle/>
          <a:p>
            <a:r>
              <a:rPr lang="cs-CZ" sz="5400" dirty="0" err="1"/>
              <a:t>Lesson</a:t>
            </a:r>
            <a:r>
              <a:rPr lang="cs-CZ" sz="5400" dirty="0"/>
              <a:t> </a:t>
            </a:r>
            <a:r>
              <a:rPr lang="cs-CZ" sz="5400" dirty="0" err="1"/>
              <a:t>Plan</a:t>
            </a:r>
            <a:endParaRPr lang="cs-CZ" sz="5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A1656-23D4-40EE-B162-837A68B1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8" y="2688336"/>
            <a:ext cx="4896573" cy="3584448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5 </a:t>
            </a:r>
            <a:r>
              <a:rPr lang="cs-CZ" dirty="0" err="1"/>
              <a:t>mins</a:t>
            </a:r>
            <a:r>
              <a:rPr lang="cs-CZ" dirty="0"/>
              <a:t> test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err="1"/>
              <a:t>warm</a:t>
            </a:r>
            <a:r>
              <a:rPr lang="cs-CZ" dirty="0"/>
              <a:t>-up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SB - </a:t>
            </a:r>
            <a:r>
              <a:rPr lang="cs-CZ" dirty="0" err="1"/>
              <a:t>collocations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past </a:t>
            </a:r>
            <a:r>
              <a:rPr lang="cs-CZ" dirty="0" err="1"/>
              <a:t>continuous</a:t>
            </a:r>
            <a:r>
              <a:rPr lang="cs-CZ" dirty="0"/>
              <a:t> - </a:t>
            </a:r>
            <a:r>
              <a:rPr lang="cs-CZ" dirty="0" err="1"/>
              <a:t>revision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past </a:t>
            </a:r>
            <a:r>
              <a:rPr lang="cs-CZ" dirty="0" err="1"/>
              <a:t>continuous</a:t>
            </a:r>
            <a:r>
              <a:rPr lang="cs-CZ" dirty="0"/>
              <a:t> - </a:t>
            </a:r>
            <a:r>
              <a:rPr lang="cs-CZ" dirty="0" err="1"/>
              <a:t>practice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err="1"/>
              <a:t>homework</a:t>
            </a: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</p:txBody>
      </p:sp>
      <p:pic>
        <p:nvPicPr>
          <p:cNvPr id="5" name="Picture 4" descr="Stack of open magazine s">
            <a:extLst>
              <a:ext uri="{FF2B5EF4-FFF2-40B4-BE49-F238E27FC236}">
                <a16:creationId xmlns:a16="http://schemas.microsoft.com/office/drawing/2014/main" id="{4A327F70-E51A-F38D-49E4-9C819E602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53" r="21043" b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904079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13969F2-ED52-4E5C-B3FC-01E01B8B9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F7A854-96ED-4209-BDF9-AF153DE02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500" y="2895273"/>
            <a:ext cx="5645888" cy="10668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 mins test</a:t>
            </a:r>
          </a:p>
        </p:txBody>
      </p:sp>
      <p:pic>
        <p:nvPicPr>
          <p:cNvPr id="38" name="Picture 37" descr="Black pen against a sheet with shaded numbers">
            <a:extLst>
              <a:ext uri="{FF2B5EF4-FFF2-40B4-BE49-F238E27FC236}">
                <a16:creationId xmlns:a16="http://schemas.microsoft.com/office/drawing/2014/main" id="{2E60C426-8A2E-4170-DB57-1C59F56A8E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08" r="2" b="2"/>
          <a:stretch/>
        </p:blipFill>
        <p:spPr>
          <a:xfrm>
            <a:off x="5879804" y="-6350"/>
            <a:ext cx="6312196" cy="6874330"/>
          </a:xfrm>
          <a:custGeom>
            <a:avLst/>
            <a:gdLst/>
            <a:ahLst/>
            <a:cxnLst/>
            <a:rect l="l" t="t" r="r" b="b"/>
            <a:pathLst>
              <a:path w="6312196" h="6874330">
                <a:moveTo>
                  <a:pt x="2047193" y="0"/>
                </a:moveTo>
                <a:lnTo>
                  <a:pt x="6312196" y="0"/>
                </a:lnTo>
                <a:lnTo>
                  <a:pt x="6312196" y="6874330"/>
                </a:lnTo>
                <a:lnTo>
                  <a:pt x="0" y="6874330"/>
                </a:lnTo>
                <a:close/>
              </a:path>
            </a:pathLst>
          </a:cu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634715" y="0"/>
            <a:ext cx="914401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7737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B2BAECB-35E2-4DD9-8B8C-22D215DD0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7" descr="Black pen against a sheet with shaded numbers">
            <a:extLst>
              <a:ext uri="{FF2B5EF4-FFF2-40B4-BE49-F238E27FC236}">
                <a16:creationId xmlns:a16="http://schemas.microsoft.com/office/drawing/2014/main" id="{DF1D4B39-2533-4129-B15E-B2C7220B88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08" r="1860" b="-1"/>
          <a:stretch/>
        </p:blipFill>
        <p:spPr>
          <a:xfrm>
            <a:off x="6938682" y="10"/>
            <a:ext cx="5253320" cy="6857990"/>
          </a:xfrm>
          <a:custGeom>
            <a:avLst/>
            <a:gdLst/>
            <a:ahLst/>
            <a:cxnLst/>
            <a:rect l="l" t="t" r="r" b="b"/>
            <a:pathLst>
              <a:path w="5253320" h="6858000">
                <a:moveTo>
                  <a:pt x="722088" y="0"/>
                </a:moveTo>
                <a:lnTo>
                  <a:pt x="5253320" y="0"/>
                </a:lnTo>
                <a:lnTo>
                  <a:pt x="525332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8F4117A-B8CB-4C5F-B53E-1840B34BE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467834"/>
            <a:ext cx="6132605" cy="1738422"/>
          </a:xfrm>
        </p:spPr>
        <p:txBody>
          <a:bodyPr>
            <a:normAutofit/>
          </a:bodyPr>
          <a:lstStyle/>
          <a:p>
            <a:r>
              <a:rPr lang="cs-CZ" sz="5400" dirty="0"/>
              <a:t>5 </a:t>
            </a:r>
            <a:r>
              <a:rPr lang="cs-CZ" sz="5400" dirty="0" err="1"/>
              <a:t>mins</a:t>
            </a:r>
            <a:r>
              <a:rPr lang="cs-CZ" sz="5400" dirty="0"/>
              <a:t> test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528235" y="0"/>
            <a:ext cx="6663765" cy="9920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8A4F0D-0287-4045-A44B-4A9B1E5A9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2" y="2206255"/>
            <a:ext cx="5487146" cy="4118345"/>
          </a:xfrm>
        </p:spPr>
        <p:txBody>
          <a:bodyPr>
            <a:normAutofit/>
          </a:bodyPr>
          <a:lstStyle/>
          <a:p>
            <a:r>
              <a:rPr lang="cs-CZ" dirty="0"/>
              <a:t>přestávka</a:t>
            </a:r>
          </a:p>
          <a:p>
            <a:r>
              <a:rPr lang="cs-CZ" dirty="0"/>
              <a:t>připravit se </a:t>
            </a:r>
          </a:p>
          <a:p>
            <a:r>
              <a:rPr lang="cs-CZ" dirty="0"/>
              <a:t>snít o</a:t>
            </a:r>
          </a:p>
          <a:p>
            <a:r>
              <a:rPr lang="cs-CZ" dirty="0"/>
              <a:t>každý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KOUSAT</a:t>
            </a:r>
          </a:p>
          <a:p>
            <a:r>
              <a:rPr lang="cs-CZ" dirty="0"/>
              <a:t>BOJOVAT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7681000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78425F-6081-4DFF-996F-45107450D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cs-CZ" sz="5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WARM-UP!</a:t>
            </a:r>
            <a:endParaRPr lang="cs-CZ" sz="5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3B215-8C91-4B81-9908-26EA6CAE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r>
              <a:rPr lang="cs-CZ" sz="17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https://www.flippity.net/fc.php?k=1z63kMWGQGnkm-JcfFqaF3GquTkJiRWsHoIRk8IuYLCY</a:t>
            </a:r>
            <a:endParaRPr lang="cs-CZ" sz="1700" dirty="0"/>
          </a:p>
          <a:p>
            <a:endParaRPr lang="cs-CZ" sz="1700" dirty="0"/>
          </a:p>
        </p:txBody>
      </p:sp>
      <p:pic>
        <p:nvPicPr>
          <p:cNvPr id="4" name="Obrázek 3" descr="Obsah obrázku patro, osoba, sport, interiér&#10;&#10;Popis byl vytvořen automaticky">
            <a:extLst>
              <a:ext uri="{FF2B5EF4-FFF2-40B4-BE49-F238E27FC236}">
                <a16:creationId xmlns:a16="http://schemas.microsoft.com/office/drawing/2014/main" id="{18C4F35A-5F42-4133-B5E5-1CD83C12C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782" y="2079262"/>
            <a:ext cx="6806738" cy="377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34317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70B5082-C897-40EC-94B0-1AF820F21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488" y="533400"/>
            <a:ext cx="4493885" cy="36142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STUDENT‘S BOOK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E11AE-BCCA-43A4-80B2-39E0998C4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489" y="4386729"/>
            <a:ext cx="4194222" cy="193787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cap="all" spc="300" dirty="0"/>
              <a:t>p. 33, ex. 3a)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42E889C-BF1F-40B2-86C2-92153DB7E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8034" y="0"/>
            <a:ext cx="6553966" cy="354261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557940A-71CE-48E1-BD71-2BEF1561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851108" y="4783369"/>
            <a:ext cx="5340893" cy="207463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777C915-01E5-4C85-B3BF-7BF7CC3FE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0021640" y="0"/>
            <a:ext cx="1268175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2A217E30-98B7-4E7D-B7E7-D1B8DA8D68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66" t="25037" r="47417" b="14519"/>
          <a:stretch/>
        </p:blipFill>
        <p:spPr>
          <a:xfrm>
            <a:off x="5252574" y="429260"/>
            <a:ext cx="6778940" cy="5999480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E83B97F4-D387-4E0C-BAB2-16FC2DE07762}"/>
              </a:ext>
            </a:extLst>
          </p:cNvPr>
          <p:cNvSpPr txBox="1"/>
          <p:nvPr/>
        </p:nvSpPr>
        <p:spPr>
          <a:xfrm>
            <a:off x="7380205" y="1688465"/>
            <a:ext cx="934064" cy="39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839A4488-9BA6-4B27-8AE7-4656ADD4DA3E}"/>
              </a:ext>
            </a:extLst>
          </p:cNvPr>
          <p:cNvSpPr txBox="1"/>
          <p:nvPr/>
        </p:nvSpPr>
        <p:spPr>
          <a:xfrm>
            <a:off x="7188737" y="2158634"/>
            <a:ext cx="934064" cy="39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54E685A4-B3BD-42A4-8C2D-6ED3E5CB5310}"/>
              </a:ext>
            </a:extLst>
          </p:cNvPr>
          <p:cNvSpPr txBox="1"/>
          <p:nvPr/>
        </p:nvSpPr>
        <p:spPr>
          <a:xfrm>
            <a:off x="7554116" y="2628803"/>
            <a:ext cx="934064" cy="39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37B40BA4-DBEA-4043-BC31-8ADE3857B331}"/>
              </a:ext>
            </a:extLst>
          </p:cNvPr>
          <p:cNvSpPr txBox="1"/>
          <p:nvPr/>
        </p:nvSpPr>
        <p:spPr>
          <a:xfrm>
            <a:off x="7261915" y="3080368"/>
            <a:ext cx="934064" cy="39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5D92EEDA-170B-4474-BE0B-0A63CA88FC50}"/>
              </a:ext>
            </a:extLst>
          </p:cNvPr>
          <p:cNvSpPr txBox="1"/>
          <p:nvPr/>
        </p:nvSpPr>
        <p:spPr>
          <a:xfrm>
            <a:off x="7229377" y="3531933"/>
            <a:ext cx="934064" cy="39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FDE6DCA2-E2C1-4836-9AA9-E4D83AB4B57A}"/>
              </a:ext>
            </a:extLst>
          </p:cNvPr>
          <p:cNvSpPr txBox="1"/>
          <p:nvPr/>
        </p:nvSpPr>
        <p:spPr>
          <a:xfrm>
            <a:off x="7436065" y="3971876"/>
            <a:ext cx="934064" cy="39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80CB21D0-44AD-4D87-BEC7-D07B672CD786}"/>
              </a:ext>
            </a:extLst>
          </p:cNvPr>
          <p:cNvSpPr txBox="1"/>
          <p:nvPr/>
        </p:nvSpPr>
        <p:spPr>
          <a:xfrm>
            <a:off x="7962484" y="4452962"/>
            <a:ext cx="934064" cy="39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A50E5F22-D181-4E6C-951E-04B3141FC6B6}"/>
              </a:ext>
            </a:extLst>
          </p:cNvPr>
          <p:cNvSpPr txBox="1"/>
          <p:nvPr/>
        </p:nvSpPr>
        <p:spPr>
          <a:xfrm>
            <a:off x="7455510" y="4925745"/>
            <a:ext cx="934064" cy="39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1879923E-F9CD-47CB-9F38-C5EAF69F484E}"/>
              </a:ext>
            </a:extLst>
          </p:cNvPr>
          <p:cNvSpPr txBox="1"/>
          <p:nvPr/>
        </p:nvSpPr>
        <p:spPr>
          <a:xfrm>
            <a:off x="6917082" y="5372409"/>
            <a:ext cx="934064" cy="39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6D6F8A2A-8B8C-402C-8326-4B1EB4EE4B4C}"/>
              </a:ext>
            </a:extLst>
          </p:cNvPr>
          <p:cNvSpPr txBox="1"/>
          <p:nvPr/>
        </p:nvSpPr>
        <p:spPr>
          <a:xfrm>
            <a:off x="7528899" y="5815715"/>
            <a:ext cx="934064" cy="39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57181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3" grpId="0" animBg="1"/>
      <p:bldP spid="27" grpId="0" animBg="1"/>
      <p:bldP spid="29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64A9919-C77B-4DEE-B7F8-B9A289E9E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7289975" cy="133894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F67B5ED5-2C08-4519-B88A-E933BAA84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827850"/>
            <a:ext cx="12192000" cy="20540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BB31A7-641E-409C-8982-6B436D187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3" y="5234529"/>
            <a:ext cx="10102920" cy="10096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PAST CONTINUOUS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BB9CE4F-048D-4320-B7EF-E5AEA4020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60990" y="0"/>
            <a:ext cx="863010" cy="485029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17DE3F0-E5A7-4C2D-927E-566380867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632375"/>
            <a:ext cx="3875314" cy="11954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E9EA87C-793F-4321-A0BC-4DB860289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763624" y="1392865"/>
            <a:ext cx="1428376" cy="345743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EE00FC4-5601-4185-8A23-E15BD4D7B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367404" y="0"/>
            <a:ext cx="1824596" cy="433891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ázek 19">
            <a:extLst>
              <a:ext uri="{FF2B5EF4-FFF2-40B4-BE49-F238E27FC236}">
                <a16:creationId xmlns:a16="http://schemas.microsoft.com/office/drawing/2014/main" id="{E01C89A6-CAA1-4B66-9885-6BF43A9FC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65" y="533400"/>
            <a:ext cx="7632870" cy="372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6419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FBE127-D2A6-4FA3-A6B9-B8FD1DE4B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A6A8409-E41F-44FE-A073-68C5FAFF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919" y="533401"/>
            <a:ext cx="6315178" cy="1690687"/>
          </a:xfrm>
        </p:spPr>
        <p:txBody>
          <a:bodyPr>
            <a:normAutofit/>
          </a:bodyPr>
          <a:lstStyle/>
          <a:p>
            <a:r>
              <a:rPr lang="cs-CZ" sz="5400" dirty="0"/>
              <a:t>Unit 3 </a:t>
            </a:r>
            <a:r>
              <a:rPr lang="cs-CZ" sz="5400" dirty="0" err="1"/>
              <a:t>Grammar</a:t>
            </a:r>
            <a:endParaRPr lang="cs-CZ" sz="5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D9C044-4B08-47CC-852C-B22B09675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4948518" cy="132453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33687E-2F83-4E90-B11A-4B998C154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818708" cy="642738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92DBC3-1A72-41ED-8432-D0D64FD63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1" y="2743200"/>
            <a:ext cx="4477872" cy="4114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cký objekt 4" descr="Dokument obrys">
            <a:extLst>
              <a:ext uri="{FF2B5EF4-FFF2-40B4-BE49-F238E27FC236}">
                <a16:creationId xmlns:a16="http://schemas.microsoft.com/office/drawing/2014/main" id="{06833E27-224D-44C7-A866-74960FA2E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400" y="647699"/>
            <a:ext cx="5562600" cy="55626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ADD106-B51A-4496-A2C7-8444FA064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42061"/>
            <a:ext cx="4025875" cy="2070687"/>
          </a:xfrm>
        </p:spPr>
        <p:txBody>
          <a:bodyPr anchor="t">
            <a:normAutofit/>
          </a:bodyPr>
          <a:lstStyle/>
          <a:p>
            <a:r>
              <a:rPr lang="cs-CZ" dirty="0"/>
              <a:t>ex. 3 – 4 </a:t>
            </a:r>
            <a:r>
              <a:rPr lang="cs-CZ" dirty="0" err="1"/>
              <a:t>sentences</a:t>
            </a:r>
            <a:endParaRPr lang="cs-CZ" dirty="0"/>
          </a:p>
          <a:p>
            <a:r>
              <a:rPr lang="cs-CZ" dirty="0"/>
              <a:t>ex. 2 – 4 </a:t>
            </a:r>
            <a:r>
              <a:rPr lang="cs-CZ" dirty="0" err="1"/>
              <a:t>sentences</a:t>
            </a:r>
            <a:endParaRPr lang="cs-CZ" dirty="0"/>
          </a:p>
          <a:p>
            <a:r>
              <a:rPr lang="cs-CZ" dirty="0"/>
              <a:t>ex. 4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309E4A-5F81-4CAB-B5DB-AB4EB90C7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602477" y="2548218"/>
            <a:ext cx="589522" cy="430978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123698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B7F3E3AD-2C6D-0BF7-8E38-88CA5453A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533401"/>
            <a:ext cx="10229295" cy="1382156"/>
          </a:xfrm>
        </p:spPr>
        <p:txBody>
          <a:bodyPr/>
          <a:lstStyle/>
          <a:p>
            <a:r>
              <a:rPr lang="en-GB" dirty="0"/>
              <a:t>4.	Choose the correct words.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5E6BC2-F8A8-A603-9076-6587CA76F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Mike wasn’t / were making a cheese sandwich.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Nina and Oscar were / was watching a film.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Betty weren’t / was washing her hair.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We wasn’t / weren’t having breakfast in a café.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 two girls were / wasn’t doing their homework.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Joe weren’t / was switching on the radio.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Rita wasn’t / were getting ready for the party.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Hamish and Miles was / weren’t walking on the beach.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64A5F16F-647F-D6EF-A880-594C65026087}"/>
              </a:ext>
            </a:extLst>
          </p:cNvPr>
          <p:cNvSpPr/>
          <p:nvPr/>
        </p:nvSpPr>
        <p:spPr>
          <a:xfrm>
            <a:off x="2272682" y="1988598"/>
            <a:ext cx="843380" cy="497150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E09D2AE0-0642-1C75-1EEB-5E01DBA5B1A3}"/>
              </a:ext>
            </a:extLst>
          </p:cNvPr>
          <p:cNvSpPr/>
          <p:nvPr/>
        </p:nvSpPr>
        <p:spPr>
          <a:xfrm>
            <a:off x="3321726" y="2496106"/>
            <a:ext cx="843380" cy="497150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590C16FB-88EA-03E9-4A08-502F1E63D135}"/>
              </a:ext>
            </a:extLst>
          </p:cNvPr>
          <p:cNvSpPr/>
          <p:nvPr/>
        </p:nvSpPr>
        <p:spPr>
          <a:xfrm>
            <a:off x="3259582" y="3002133"/>
            <a:ext cx="843380" cy="497150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709CC586-354C-2C32-8B60-0BF74AC4E921}"/>
              </a:ext>
            </a:extLst>
          </p:cNvPr>
          <p:cNvSpPr/>
          <p:nvPr/>
        </p:nvSpPr>
        <p:spPr>
          <a:xfrm>
            <a:off x="3099782" y="3481527"/>
            <a:ext cx="930680" cy="504307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E2A29C04-ADB8-E4FE-10C9-05E9E881BE72}"/>
              </a:ext>
            </a:extLst>
          </p:cNvPr>
          <p:cNvSpPr/>
          <p:nvPr/>
        </p:nvSpPr>
        <p:spPr>
          <a:xfrm>
            <a:off x="3099782" y="3997672"/>
            <a:ext cx="843380" cy="497150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6763FB1B-5345-E8D0-9998-6A33DB6E16B1}"/>
              </a:ext>
            </a:extLst>
          </p:cNvPr>
          <p:cNvSpPr/>
          <p:nvPr/>
        </p:nvSpPr>
        <p:spPr>
          <a:xfrm>
            <a:off x="3089427" y="4491862"/>
            <a:ext cx="843380" cy="497150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A62A9BD5-BBC2-9D39-20DA-739E69DA5D90}"/>
              </a:ext>
            </a:extLst>
          </p:cNvPr>
          <p:cNvSpPr/>
          <p:nvPr/>
        </p:nvSpPr>
        <p:spPr>
          <a:xfrm>
            <a:off x="2142476" y="4986993"/>
            <a:ext cx="843380" cy="497150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D4D49756-538B-BFA3-9950-D0EDA7586472}"/>
              </a:ext>
            </a:extLst>
          </p:cNvPr>
          <p:cNvSpPr/>
          <p:nvPr/>
        </p:nvSpPr>
        <p:spPr>
          <a:xfrm>
            <a:off x="4415156" y="5457509"/>
            <a:ext cx="930680" cy="504307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3095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414</Words>
  <Application>Microsoft Office PowerPoint</Application>
  <PresentationFormat>Širokoúhlá obrazovka</PresentationFormat>
  <Paragraphs>80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Univers Condensed Light</vt:lpstr>
      <vt:lpstr>Walbaum Display Light</vt:lpstr>
      <vt:lpstr>Wingdings</vt:lpstr>
      <vt:lpstr>AngleLinesVTI</vt:lpstr>
      <vt:lpstr>Past continuous</vt:lpstr>
      <vt:lpstr>Lesson Plan</vt:lpstr>
      <vt:lpstr>5 mins test</vt:lpstr>
      <vt:lpstr>5 mins test</vt:lpstr>
      <vt:lpstr>WARM-UP!</vt:lpstr>
      <vt:lpstr>STUDENT‘S BOOK</vt:lpstr>
      <vt:lpstr>PAST CONTINUOUS</vt:lpstr>
      <vt:lpstr>Unit 3 Grammar</vt:lpstr>
      <vt:lpstr>4. Choose the correct words.</vt:lpstr>
      <vt:lpstr>3. Write questions with the past continuous.</vt:lpstr>
      <vt:lpstr>2. Rewrite as negative sentences.</vt:lpstr>
      <vt:lpstr>HOMEWORK</vt:lpstr>
      <vt:lpstr>Lesson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continuous</dc:title>
  <dc:creator>Radka Smetanová</dc:creator>
  <cp:lastModifiedBy>Smetanová, Radka</cp:lastModifiedBy>
  <cp:revision>2</cp:revision>
  <dcterms:created xsi:type="dcterms:W3CDTF">2021-12-14T14:38:49Z</dcterms:created>
  <dcterms:modified xsi:type="dcterms:W3CDTF">2025-01-07T14:41:41Z</dcterms:modified>
</cp:coreProperties>
</file>