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60" r:id="rId5"/>
    <p:sldId id="261" r:id="rId6"/>
    <p:sldId id="266" r:id="rId7"/>
    <p:sldId id="269" r:id="rId8"/>
    <p:sldId id="257" r:id="rId9"/>
    <p:sldId id="259" r:id="rId10"/>
    <p:sldId id="264" r:id="rId11"/>
    <p:sldId id="267" r:id="rId12"/>
    <p:sldId id="263" r:id="rId13"/>
    <p:sldId id="265" r:id="rId14"/>
    <p:sldId id="270" r:id="rId15"/>
    <p:sldId id="273" r:id="rId16"/>
    <p:sldId id="268" r:id="rId17"/>
    <p:sldId id="271" r:id="rId18"/>
    <p:sldId id="27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5CD75-BA4C-46C0-B665-E6B0898E612F}" v="84" dt="2023-03-28T12:32:01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řina Havlátová" userId="ac01f4b1-21d4-4382-b6da-1ecbf5dd29b2" providerId="ADAL" clId="{12301614-A5AB-464B-AFB2-84ACE8DE89AA}"/>
    <pc:docChg chg="custSel addSld modSld">
      <pc:chgData name="Kateřina Havlátová" userId="ac01f4b1-21d4-4382-b6da-1ecbf5dd29b2" providerId="ADAL" clId="{12301614-A5AB-464B-AFB2-84ACE8DE89AA}" dt="2023-03-24T06:31:34.319" v="270"/>
      <pc:docMkLst>
        <pc:docMk/>
      </pc:docMkLst>
      <pc:sldChg chg="addSp modSp new mod modAnim">
        <pc:chgData name="Kateřina Havlátová" userId="ac01f4b1-21d4-4382-b6da-1ecbf5dd29b2" providerId="ADAL" clId="{12301614-A5AB-464B-AFB2-84ACE8DE89AA}" dt="2023-03-24T06:31:34.319" v="270"/>
        <pc:sldMkLst>
          <pc:docMk/>
          <pc:sldMk cId="233930981" sldId="262"/>
        </pc:sldMkLst>
        <pc:spChg chg="mod">
          <ac:chgData name="Kateřina Havlátová" userId="ac01f4b1-21d4-4382-b6da-1ecbf5dd29b2" providerId="ADAL" clId="{12301614-A5AB-464B-AFB2-84ACE8DE89AA}" dt="2023-03-24T06:27:48.101" v="12" actId="20577"/>
          <ac:spMkLst>
            <pc:docMk/>
            <pc:sldMk cId="233930981" sldId="262"/>
            <ac:spMk id="2" creationId="{79F1CD3F-32D4-413C-AC4E-0A304DCF5AD6}"/>
          </ac:spMkLst>
        </pc:spChg>
        <pc:spChg chg="mod">
          <ac:chgData name="Kateřina Havlátová" userId="ac01f4b1-21d4-4382-b6da-1ecbf5dd29b2" providerId="ADAL" clId="{12301614-A5AB-464B-AFB2-84ACE8DE89AA}" dt="2023-03-24T06:31:24.586" v="269" actId="5793"/>
          <ac:spMkLst>
            <pc:docMk/>
            <pc:sldMk cId="233930981" sldId="262"/>
            <ac:spMk id="3" creationId="{F6B79B5B-6BB6-4383-B3B5-E2C5CC3FF55B}"/>
          </ac:spMkLst>
        </pc:spChg>
        <pc:picChg chg="add mod">
          <ac:chgData name="Kateřina Havlátová" userId="ac01f4b1-21d4-4382-b6da-1ecbf5dd29b2" providerId="ADAL" clId="{12301614-A5AB-464B-AFB2-84ACE8DE89AA}" dt="2023-03-24T06:30:36.793" v="200" actId="1076"/>
          <ac:picMkLst>
            <pc:docMk/>
            <pc:sldMk cId="233930981" sldId="262"/>
            <ac:picMk id="5" creationId="{0307246B-AE1B-419F-AAB1-CF03723A412D}"/>
          </ac:picMkLst>
        </pc:picChg>
      </pc:sldChg>
    </pc:docChg>
  </pc:docChgLst>
  <pc:docChgLst>
    <pc:chgData name="Havlátová, Kateřina" userId="ac01f4b1-21d4-4382-b6da-1ecbf5dd29b2" providerId="ADAL" clId="{72B2280B-C542-4496-8C93-EBC84935AD3E}"/>
    <pc:docChg chg="undo custSel mod addSld modSld sldOrd">
      <pc:chgData name="Havlátová, Kateřina" userId="ac01f4b1-21d4-4382-b6da-1ecbf5dd29b2" providerId="ADAL" clId="{72B2280B-C542-4496-8C93-EBC84935AD3E}" dt="2023-03-26T18:17:19.834" v="2646" actId="20577"/>
      <pc:docMkLst>
        <pc:docMk/>
      </pc:docMkLst>
      <pc:sldChg chg="modSp mod">
        <pc:chgData name="Havlátová, Kateřina" userId="ac01f4b1-21d4-4382-b6da-1ecbf5dd29b2" providerId="ADAL" clId="{72B2280B-C542-4496-8C93-EBC84935AD3E}" dt="2023-03-25T19:00:28.613" v="111" actId="113"/>
        <pc:sldMkLst>
          <pc:docMk/>
          <pc:sldMk cId="1738491410" sldId="256"/>
        </pc:sldMkLst>
        <pc:spChg chg="mod">
          <ac:chgData name="Havlátová, Kateřina" userId="ac01f4b1-21d4-4382-b6da-1ecbf5dd29b2" providerId="ADAL" clId="{72B2280B-C542-4496-8C93-EBC84935AD3E}" dt="2023-03-25T19:00:28.613" v="111" actId="113"/>
          <ac:spMkLst>
            <pc:docMk/>
            <pc:sldMk cId="1738491410" sldId="256"/>
            <ac:spMk id="2" creationId="{3DD05C40-2DCA-4154-BAF2-A67E3D4F372B}"/>
          </ac:spMkLst>
        </pc:spChg>
      </pc:sldChg>
      <pc:sldChg chg="modSp mod modAnim">
        <pc:chgData name="Havlátová, Kateřina" userId="ac01f4b1-21d4-4382-b6da-1ecbf5dd29b2" providerId="ADAL" clId="{72B2280B-C542-4496-8C93-EBC84935AD3E}" dt="2023-03-25T19:05:19.286" v="142"/>
        <pc:sldMkLst>
          <pc:docMk/>
          <pc:sldMk cId="3565484781" sldId="260"/>
        </pc:sldMkLst>
        <pc:spChg chg="mod">
          <ac:chgData name="Havlátová, Kateřina" userId="ac01f4b1-21d4-4382-b6da-1ecbf5dd29b2" providerId="ADAL" clId="{72B2280B-C542-4496-8C93-EBC84935AD3E}" dt="2023-03-25T19:04:30.744" v="137" actId="403"/>
          <ac:spMkLst>
            <pc:docMk/>
            <pc:sldMk cId="3565484781" sldId="260"/>
            <ac:spMk id="3" creationId="{B3BDD61F-463E-4A41-B990-14833DC40CA9}"/>
          </ac:spMkLst>
        </pc:spChg>
        <pc:spChg chg="mod">
          <ac:chgData name="Havlátová, Kateřina" userId="ac01f4b1-21d4-4382-b6da-1ecbf5dd29b2" providerId="ADAL" clId="{72B2280B-C542-4496-8C93-EBC84935AD3E}" dt="2023-03-25T19:04:35.459" v="138" actId="1076"/>
          <ac:spMkLst>
            <pc:docMk/>
            <pc:sldMk cId="3565484781" sldId="260"/>
            <ac:spMk id="11" creationId="{131E66CB-6E5D-4CF6-8F47-601A41E9420E}"/>
          </ac:spMkLst>
        </pc:spChg>
      </pc:sldChg>
      <pc:sldChg chg="modSp mod modAnim">
        <pc:chgData name="Havlátová, Kateřina" userId="ac01f4b1-21d4-4382-b6da-1ecbf5dd29b2" providerId="ADAL" clId="{72B2280B-C542-4496-8C93-EBC84935AD3E}" dt="2023-03-25T19:18:25.094" v="270" actId="15"/>
        <pc:sldMkLst>
          <pc:docMk/>
          <pc:sldMk cId="970458644" sldId="261"/>
        </pc:sldMkLst>
        <pc:spChg chg="mod">
          <ac:chgData name="Havlátová, Kateřina" userId="ac01f4b1-21d4-4382-b6da-1ecbf5dd29b2" providerId="ADAL" clId="{72B2280B-C542-4496-8C93-EBC84935AD3E}" dt="2023-03-25T19:18:11.781" v="269" actId="15"/>
          <ac:spMkLst>
            <pc:docMk/>
            <pc:sldMk cId="970458644" sldId="261"/>
            <ac:spMk id="3" creationId="{95C497DA-6B6E-48F2-90BB-8CA334006144}"/>
          </ac:spMkLst>
        </pc:spChg>
        <pc:picChg chg="mod">
          <ac:chgData name="Havlátová, Kateřina" userId="ac01f4b1-21d4-4382-b6da-1ecbf5dd29b2" providerId="ADAL" clId="{72B2280B-C542-4496-8C93-EBC84935AD3E}" dt="2023-03-25T18:58:03.900" v="56" actId="1076"/>
          <ac:picMkLst>
            <pc:docMk/>
            <pc:sldMk cId="970458644" sldId="261"/>
            <ac:picMk id="4" creationId="{041C0D06-AFEE-43B6-BCF7-5D35E1AD4F0C}"/>
          </ac:picMkLst>
        </pc:picChg>
      </pc:sldChg>
      <pc:sldChg chg="addSp delSp modSp mod setBg modAnim">
        <pc:chgData name="Havlátová, Kateřina" userId="ac01f4b1-21d4-4382-b6da-1ecbf5dd29b2" providerId="ADAL" clId="{72B2280B-C542-4496-8C93-EBC84935AD3E}" dt="2023-03-26T18:17:19.834" v="2646" actId="20577"/>
        <pc:sldMkLst>
          <pc:docMk/>
          <pc:sldMk cId="233930981" sldId="262"/>
        </pc:sldMkLst>
        <pc:spChg chg="mod">
          <ac:chgData name="Havlátová, Kateřina" userId="ac01f4b1-21d4-4382-b6da-1ecbf5dd29b2" providerId="ADAL" clId="{72B2280B-C542-4496-8C93-EBC84935AD3E}" dt="2023-03-25T18:57:43.210" v="54" actId="1076"/>
          <ac:spMkLst>
            <pc:docMk/>
            <pc:sldMk cId="233930981" sldId="262"/>
            <ac:spMk id="2" creationId="{79F1CD3F-32D4-413C-AC4E-0A304DCF5AD6}"/>
          </ac:spMkLst>
        </pc:spChg>
        <pc:spChg chg="mod ord">
          <ac:chgData name="Havlátová, Kateřina" userId="ac01f4b1-21d4-4382-b6da-1ecbf5dd29b2" providerId="ADAL" clId="{72B2280B-C542-4496-8C93-EBC84935AD3E}" dt="2023-03-26T18:17:19.834" v="2646" actId="20577"/>
          <ac:spMkLst>
            <pc:docMk/>
            <pc:sldMk cId="233930981" sldId="262"/>
            <ac:spMk id="3" creationId="{F6B79B5B-6BB6-4383-B3B5-E2C5CC3FF55B}"/>
          </ac:spMkLst>
        </pc:spChg>
        <pc:spChg chg="add del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10" creationId="{020C988C-FAAD-4B22-8BA7-6B5DEFD8D167}"/>
          </ac:spMkLst>
        </pc:spChg>
        <pc:spChg chg="add del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12" creationId="{A7B99495-F43F-4D80-A44F-2CB4764EB90B}"/>
          </ac:spMkLst>
        </pc:spChg>
        <pc:spChg chg="add del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14" creationId="{70BEB1E7-2F88-40BC-B73D-42E5B6F80BFC}"/>
          </ac:spMkLst>
        </pc:spChg>
        <pc:spChg chg="add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19" creationId="{327D73B4-9F5C-4A64-A179-51B9500CB8B5}"/>
          </ac:spMkLst>
        </pc:spChg>
        <pc:spChg chg="add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25" creationId="{AB673405-BF85-493E-8558-0DCBEDB2BB49}"/>
          </ac:spMkLst>
        </pc:spChg>
        <pc:spChg chg="add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27" creationId="{C64EAE84-A813-4501-BC71-DBD14BA0265E}"/>
          </ac:spMkLst>
        </pc:spChg>
        <pc:spChg chg="add">
          <ac:chgData name="Havlátová, Kateřina" userId="ac01f4b1-21d4-4382-b6da-1ecbf5dd29b2" providerId="ADAL" clId="{72B2280B-C542-4496-8C93-EBC84935AD3E}" dt="2023-03-25T18:57:06.534" v="41" actId="26606"/>
          <ac:spMkLst>
            <pc:docMk/>
            <pc:sldMk cId="233930981" sldId="262"/>
            <ac:spMk id="29" creationId="{E3020543-B24B-4EC4-8FFC-8DD88EEA91A8}"/>
          </ac:spMkLst>
        </pc:spChg>
        <pc:grpChg chg="add">
          <ac:chgData name="Havlátová, Kateřina" userId="ac01f4b1-21d4-4382-b6da-1ecbf5dd29b2" providerId="ADAL" clId="{72B2280B-C542-4496-8C93-EBC84935AD3E}" dt="2023-03-25T18:57:06.534" v="41" actId="26606"/>
          <ac:grpSpMkLst>
            <pc:docMk/>
            <pc:sldMk cId="233930981" sldId="262"/>
            <ac:grpSpMk id="21" creationId="{05BBA018-FA75-43BF-99E6-1F5245727D29}"/>
          </ac:grpSpMkLst>
        </pc:grpChg>
        <pc:picChg chg="add mod">
          <ac:chgData name="Havlátová, Kateřina" userId="ac01f4b1-21d4-4382-b6da-1ecbf5dd29b2" providerId="ADAL" clId="{72B2280B-C542-4496-8C93-EBC84935AD3E}" dt="2023-03-25T18:57:06.534" v="41" actId="26606"/>
          <ac:picMkLst>
            <pc:docMk/>
            <pc:sldMk cId="233930981" sldId="262"/>
            <ac:picMk id="4" creationId="{D68FEFCF-EF02-4EFF-8F5F-AD08AE3C9C11}"/>
          </ac:picMkLst>
        </pc:picChg>
        <pc:picChg chg="mod">
          <ac:chgData name="Havlátová, Kateřina" userId="ac01f4b1-21d4-4382-b6da-1ecbf5dd29b2" providerId="ADAL" clId="{72B2280B-C542-4496-8C93-EBC84935AD3E}" dt="2023-03-25T18:57:06.534" v="41" actId="26606"/>
          <ac:picMkLst>
            <pc:docMk/>
            <pc:sldMk cId="233930981" sldId="262"/>
            <ac:picMk id="5" creationId="{0307246B-AE1B-419F-AAB1-CF03723A412D}"/>
          </ac:picMkLst>
        </pc:picChg>
        <pc:cxnChg chg="add">
          <ac:chgData name="Havlátová, Kateřina" userId="ac01f4b1-21d4-4382-b6da-1ecbf5dd29b2" providerId="ADAL" clId="{72B2280B-C542-4496-8C93-EBC84935AD3E}" dt="2023-03-25T18:57:06.534" v="41" actId="26606"/>
          <ac:cxnSpMkLst>
            <pc:docMk/>
            <pc:sldMk cId="233930981" sldId="262"/>
            <ac:cxnSpMk id="31" creationId="{C49DA8F6-BCC1-4447-B54C-57856834B94B}"/>
          </ac:cxnSpMkLst>
        </pc:cxnChg>
      </pc:sldChg>
      <pc:sldChg chg="addSp delSp modSp new mod ord setBg setClrOvrMap">
        <pc:chgData name="Havlátová, Kateřina" userId="ac01f4b1-21d4-4382-b6da-1ecbf5dd29b2" providerId="ADAL" clId="{72B2280B-C542-4496-8C93-EBC84935AD3E}" dt="2023-03-25T20:11:29.468" v="379"/>
        <pc:sldMkLst>
          <pc:docMk/>
          <pc:sldMk cId="1816872754" sldId="263"/>
        </pc:sldMkLst>
        <pc:spChg chg="del mod">
          <ac:chgData name="Havlátová, Kateřina" userId="ac01f4b1-21d4-4382-b6da-1ecbf5dd29b2" providerId="ADAL" clId="{72B2280B-C542-4496-8C93-EBC84935AD3E}" dt="2023-03-25T19:14:15.876" v="152" actId="478"/>
          <ac:spMkLst>
            <pc:docMk/>
            <pc:sldMk cId="1816872754" sldId="263"/>
            <ac:spMk id="2" creationId="{6D70F1D3-2A1B-43EC-9BF0-58C7066864C3}"/>
          </ac:spMkLst>
        </pc:spChg>
        <pc:spChg chg="mod">
          <ac:chgData name="Havlátová, Kateřina" userId="ac01f4b1-21d4-4382-b6da-1ecbf5dd29b2" providerId="ADAL" clId="{72B2280B-C542-4496-8C93-EBC84935AD3E}" dt="2023-03-25T19:14:37.547" v="159" actId="1076"/>
          <ac:spMkLst>
            <pc:docMk/>
            <pc:sldMk cId="1816872754" sldId="263"/>
            <ac:spMk id="3" creationId="{9D20BFD8-09C3-4BA1-A1AC-0FD68F402577}"/>
          </ac:spMkLst>
        </pc:spChg>
        <pc:spChg chg="add del mod">
          <ac:chgData name="Havlátová, Kateřina" userId="ac01f4b1-21d4-4382-b6da-1ecbf5dd29b2" providerId="ADAL" clId="{72B2280B-C542-4496-8C93-EBC84935AD3E}" dt="2023-03-25T19:14:23.811" v="154" actId="478"/>
          <ac:spMkLst>
            <pc:docMk/>
            <pc:sldMk cId="1816872754" sldId="263"/>
            <ac:spMk id="6" creationId="{C856D3FF-36C2-40D3-AFA4-8BEF34D9D3DB}"/>
          </ac:spMkLst>
        </pc:spChg>
        <pc:spChg chg="add">
          <ac:chgData name="Havlátová, Kateřina" userId="ac01f4b1-21d4-4382-b6da-1ecbf5dd29b2" providerId="ADAL" clId="{72B2280B-C542-4496-8C93-EBC84935AD3E}" dt="2023-03-25T19:14:12.858" v="151" actId="26606"/>
          <ac:spMkLst>
            <pc:docMk/>
            <pc:sldMk cId="1816872754" sldId="263"/>
            <ac:spMk id="9" creationId="{71B2258F-86CA-4D4D-8270-BC05FCDEBFB3}"/>
          </ac:spMkLst>
        </pc:spChg>
        <pc:picChg chg="add mod ord">
          <ac:chgData name="Havlátová, Kateřina" userId="ac01f4b1-21d4-4382-b6da-1ecbf5dd29b2" providerId="ADAL" clId="{72B2280B-C542-4496-8C93-EBC84935AD3E}" dt="2023-03-25T19:14:12.858" v="151" actId="26606"/>
          <ac:picMkLst>
            <pc:docMk/>
            <pc:sldMk cId="1816872754" sldId="263"/>
            <ac:picMk id="4" creationId="{8A8A4DB2-7B1A-4C50-AB25-258B3124886C}"/>
          </ac:picMkLst>
        </pc:picChg>
      </pc:sldChg>
      <pc:sldChg chg="addSp delSp modSp new mod modAnim">
        <pc:chgData name="Havlátová, Kateřina" userId="ac01f4b1-21d4-4382-b6da-1ecbf5dd29b2" providerId="ADAL" clId="{72B2280B-C542-4496-8C93-EBC84935AD3E}" dt="2023-03-25T20:34:26.100" v="783" actId="20577"/>
        <pc:sldMkLst>
          <pc:docMk/>
          <pc:sldMk cId="3306084527" sldId="264"/>
        </pc:sldMkLst>
        <pc:spChg chg="mod">
          <ac:chgData name="Havlátová, Kateřina" userId="ac01f4b1-21d4-4382-b6da-1ecbf5dd29b2" providerId="ADAL" clId="{72B2280B-C542-4496-8C93-EBC84935AD3E}" dt="2023-03-25T19:21:18.872" v="354" actId="108"/>
          <ac:spMkLst>
            <pc:docMk/>
            <pc:sldMk cId="3306084527" sldId="264"/>
            <ac:spMk id="2" creationId="{DC4CEAE5-E5B0-4C53-BD43-0D888BC0FEF8}"/>
          </ac:spMkLst>
        </pc:spChg>
        <pc:spChg chg="mod">
          <ac:chgData name="Havlátová, Kateřina" userId="ac01f4b1-21d4-4382-b6da-1ecbf5dd29b2" providerId="ADAL" clId="{72B2280B-C542-4496-8C93-EBC84935AD3E}" dt="2023-03-25T20:34:26.100" v="783" actId="20577"/>
          <ac:spMkLst>
            <pc:docMk/>
            <pc:sldMk cId="3306084527" sldId="264"/>
            <ac:spMk id="3" creationId="{AE69F9EF-FDA9-4369-82D7-78FD6BAE28A0}"/>
          </ac:spMkLst>
        </pc:spChg>
        <pc:spChg chg="add del mod">
          <ac:chgData name="Havlátová, Kateřina" userId="ac01f4b1-21d4-4382-b6da-1ecbf5dd29b2" providerId="ADAL" clId="{72B2280B-C542-4496-8C93-EBC84935AD3E}" dt="2023-03-25T19:15:34.940" v="186" actId="478"/>
          <ac:spMkLst>
            <pc:docMk/>
            <pc:sldMk cId="3306084527" sldId="264"/>
            <ac:spMk id="4" creationId="{9D27C470-5C87-4F92-A4B3-07B626B507EE}"/>
          </ac:spMkLst>
        </pc:spChg>
        <pc:picChg chg="add mod">
          <ac:chgData name="Havlátová, Kateřina" userId="ac01f4b1-21d4-4382-b6da-1ecbf5dd29b2" providerId="ADAL" clId="{72B2280B-C542-4496-8C93-EBC84935AD3E}" dt="2023-03-25T19:22:22.900" v="356" actId="1076"/>
          <ac:picMkLst>
            <pc:docMk/>
            <pc:sldMk cId="3306084527" sldId="264"/>
            <ac:picMk id="5" creationId="{20322FE0-C614-4A11-9A72-F6A6499C7DED}"/>
          </ac:picMkLst>
        </pc:picChg>
      </pc:sldChg>
      <pc:sldChg chg="addSp delSp modSp new mod setBg modAnim">
        <pc:chgData name="Havlátová, Kateřina" userId="ac01f4b1-21d4-4382-b6da-1ecbf5dd29b2" providerId="ADAL" clId="{72B2280B-C542-4496-8C93-EBC84935AD3E}" dt="2023-03-25T21:21:37.507" v="2579" actId="207"/>
        <pc:sldMkLst>
          <pc:docMk/>
          <pc:sldMk cId="2496476186" sldId="265"/>
        </pc:sldMkLst>
        <pc:spChg chg="mod">
          <ac:chgData name="Havlátová, Kateřina" userId="ac01f4b1-21d4-4382-b6da-1ecbf5dd29b2" providerId="ADAL" clId="{72B2280B-C542-4496-8C93-EBC84935AD3E}" dt="2023-03-25T21:01:45.526" v="1662" actId="403"/>
          <ac:spMkLst>
            <pc:docMk/>
            <pc:sldMk cId="2496476186" sldId="265"/>
            <ac:spMk id="2" creationId="{4978FE24-0CCF-444F-8BFF-793B62088EFD}"/>
          </ac:spMkLst>
        </pc:spChg>
        <pc:spChg chg="mod ord">
          <ac:chgData name="Havlátová, Kateřina" userId="ac01f4b1-21d4-4382-b6da-1ecbf5dd29b2" providerId="ADAL" clId="{72B2280B-C542-4496-8C93-EBC84935AD3E}" dt="2023-03-25T21:21:37.507" v="2579" actId="207"/>
          <ac:spMkLst>
            <pc:docMk/>
            <pc:sldMk cId="2496476186" sldId="265"/>
            <ac:spMk id="3" creationId="{598FA63B-EE9C-4411-AB26-51BAC6F89E59}"/>
          </ac:spMkLst>
        </pc:spChg>
        <pc:spChg chg="add mod">
          <ac:chgData name="Havlátová, Kateřina" userId="ac01f4b1-21d4-4382-b6da-1ecbf5dd29b2" providerId="ADAL" clId="{72B2280B-C542-4496-8C93-EBC84935AD3E}" dt="2023-03-25T21:20:53.200" v="2577" actId="1076"/>
          <ac:spMkLst>
            <pc:docMk/>
            <pc:sldMk cId="2496476186" sldId="265"/>
            <ac:spMk id="6" creationId="{30DCB46F-6BF1-454F-9F77-4DC49B257B16}"/>
          </ac:spMkLst>
        </pc:spChg>
        <pc:spChg chg="add del">
          <ac:chgData name="Havlátová, Kateřina" userId="ac01f4b1-21d4-4382-b6da-1ecbf5dd29b2" providerId="ADAL" clId="{72B2280B-C542-4496-8C93-EBC84935AD3E}" dt="2023-03-25T20:49:03.318" v="1331" actId="26606"/>
          <ac:spMkLst>
            <pc:docMk/>
            <pc:sldMk cId="2496476186" sldId="265"/>
            <ac:spMk id="9" creationId="{2C61293E-6EBE-43EF-A52C-9BEBFD7679D4}"/>
          </ac:spMkLst>
        </pc:spChg>
        <pc:spChg chg="add del">
          <ac:chgData name="Havlátová, Kateřina" userId="ac01f4b1-21d4-4382-b6da-1ecbf5dd29b2" providerId="ADAL" clId="{72B2280B-C542-4496-8C93-EBC84935AD3E}" dt="2023-03-25T20:49:03.318" v="1331" actId="26606"/>
          <ac:spMkLst>
            <pc:docMk/>
            <pc:sldMk cId="2496476186" sldId="265"/>
            <ac:spMk id="11" creationId="{21540236-BFD5-4A9D-8840-4703E7F76825}"/>
          </ac:spMkLst>
        </pc:spChg>
        <pc:spChg chg="add">
          <ac:chgData name="Havlátová, Kateřina" userId="ac01f4b1-21d4-4382-b6da-1ecbf5dd29b2" providerId="ADAL" clId="{72B2280B-C542-4496-8C93-EBC84935AD3E}" dt="2023-03-25T20:49:03.318" v="1331" actId="26606"/>
          <ac:spMkLst>
            <pc:docMk/>
            <pc:sldMk cId="2496476186" sldId="265"/>
            <ac:spMk id="16" creationId="{637B2035-1FCB-439A-B421-095E136C7E07}"/>
          </ac:spMkLst>
        </pc:spChg>
        <pc:spChg chg="add">
          <ac:chgData name="Havlátová, Kateřina" userId="ac01f4b1-21d4-4382-b6da-1ecbf5dd29b2" providerId="ADAL" clId="{72B2280B-C542-4496-8C93-EBC84935AD3E}" dt="2023-03-25T20:49:03.318" v="1331" actId="26606"/>
          <ac:spMkLst>
            <pc:docMk/>
            <pc:sldMk cId="2496476186" sldId="265"/>
            <ac:spMk id="18" creationId="{676D6CDF-C512-4739-B158-55EE955EFA39}"/>
          </ac:spMkLst>
        </pc:spChg>
        <pc:picChg chg="add del mod">
          <ac:chgData name="Havlátová, Kateřina" userId="ac01f4b1-21d4-4382-b6da-1ecbf5dd29b2" providerId="ADAL" clId="{72B2280B-C542-4496-8C93-EBC84935AD3E}" dt="2023-03-25T20:46:46.209" v="1286" actId="478"/>
          <ac:picMkLst>
            <pc:docMk/>
            <pc:sldMk cId="2496476186" sldId="265"/>
            <ac:picMk id="4" creationId="{C896EF76-6FBD-471F-8036-F7E8AA35C4BA}"/>
          </ac:picMkLst>
        </pc:picChg>
        <pc:picChg chg="add mod">
          <ac:chgData name="Havlátová, Kateřina" userId="ac01f4b1-21d4-4382-b6da-1ecbf5dd29b2" providerId="ADAL" clId="{72B2280B-C542-4496-8C93-EBC84935AD3E}" dt="2023-03-25T21:20:49.470" v="2576" actId="14100"/>
          <ac:picMkLst>
            <pc:docMk/>
            <pc:sldMk cId="2496476186" sldId="265"/>
            <ac:picMk id="5" creationId="{0A13001E-4C50-4914-B6F6-2977708B09B6}"/>
          </ac:picMkLst>
        </pc:picChg>
      </pc:sldChg>
      <pc:sldChg chg="addSp delSp modSp add mod setBg modAnim delDesignElem">
        <pc:chgData name="Havlátová, Kateřina" userId="ac01f4b1-21d4-4382-b6da-1ecbf5dd29b2" providerId="ADAL" clId="{72B2280B-C542-4496-8C93-EBC84935AD3E}" dt="2023-03-25T20:57:30.447" v="1627" actId="20577"/>
        <pc:sldMkLst>
          <pc:docMk/>
          <pc:sldMk cId="163665232" sldId="266"/>
        </pc:sldMkLst>
        <pc:spChg chg="mod">
          <ac:chgData name="Havlátová, Kateřina" userId="ac01f4b1-21d4-4382-b6da-1ecbf5dd29b2" providerId="ADAL" clId="{72B2280B-C542-4496-8C93-EBC84935AD3E}" dt="2023-03-25T20:11:47.905" v="388" actId="108"/>
          <ac:spMkLst>
            <pc:docMk/>
            <pc:sldMk cId="163665232" sldId="266"/>
            <ac:spMk id="2" creationId="{3DD05C40-2DCA-4154-BAF2-A67E3D4F372B}"/>
          </ac:spMkLst>
        </pc:spChg>
        <pc:spChg chg="mod">
          <ac:chgData name="Havlátová, Kateřina" userId="ac01f4b1-21d4-4382-b6da-1ecbf5dd29b2" providerId="ADAL" clId="{72B2280B-C542-4496-8C93-EBC84935AD3E}" dt="2023-03-25T20:57:30.447" v="1627" actId="20577"/>
          <ac:spMkLst>
            <pc:docMk/>
            <pc:sldMk cId="163665232" sldId="266"/>
            <ac:spMk id="3" creationId="{CFFB1948-68FC-42F3-A355-A6C26315D2DF}"/>
          </ac:spMkLst>
        </pc:spChg>
        <pc:spChg chg="del">
          <ac:chgData name="Havlátová, Kateřina" userId="ac01f4b1-21d4-4382-b6da-1ecbf5dd29b2" providerId="ADAL" clId="{72B2280B-C542-4496-8C93-EBC84935AD3E}" dt="2023-03-25T20:11:34.020" v="381"/>
          <ac:spMkLst>
            <pc:docMk/>
            <pc:sldMk cId="163665232" sldId="266"/>
            <ac:spMk id="9" creationId="{B9D7E975-9161-4F2D-AC53-69E1912F6B5D}"/>
          </ac:spMkLst>
        </pc:spChg>
        <pc:spChg chg="del">
          <ac:chgData name="Havlátová, Kateřina" userId="ac01f4b1-21d4-4382-b6da-1ecbf5dd29b2" providerId="ADAL" clId="{72B2280B-C542-4496-8C93-EBC84935AD3E}" dt="2023-03-25T20:11:34.020" v="381"/>
          <ac:spMkLst>
            <pc:docMk/>
            <pc:sldMk cId="163665232" sldId="266"/>
            <ac:spMk id="11" creationId="{827DC2C4-B485-428A-BF4A-472D2967F47F}"/>
          </ac:spMkLst>
        </pc:spChg>
        <pc:spChg chg="del">
          <ac:chgData name="Havlátová, Kateřina" userId="ac01f4b1-21d4-4382-b6da-1ecbf5dd29b2" providerId="ADAL" clId="{72B2280B-C542-4496-8C93-EBC84935AD3E}" dt="2023-03-25T20:11:34.020" v="381"/>
          <ac:spMkLst>
            <pc:docMk/>
            <pc:sldMk cId="163665232" sldId="266"/>
            <ac:spMk id="13" creationId="{463E6235-1649-4B47-9862-4026FC473B6F}"/>
          </ac:spMkLst>
        </pc:spChg>
        <pc:picChg chg="del">
          <ac:chgData name="Havlátová, Kateřina" userId="ac01f4b1-21d4-4382-b6da-1ecbf5dd29b2" providerId="ADAL" clId="{72B2280B-C542-4496-8C93-EBC84935AD3E}" dt="2023-03-25T20:11:52.488" v="389" actId="478"/>
          <ac:picMkLst>
            <pc:docMk/>
            <pc:sldMk cId="163665232" sldId="266"/>
            <ac:picMk id="10" creationId="{5122DBAF-9ECC-486C-8419-0905EE9B1900}"/>
          </ac:picMkLst>
        </pc:picChg>
        <pc:picChg chg="add mod modCrop">
          <ac:chgData name="Havlátová, Kateřina" userId="ac01f4b1-21d4-4382-b6da-1ecbf5dd29b2" providerId="ADAL" clId="{72B2280B-C542-4496-8C93-EBC84935AD3E}" dt="2023-03-25T20:12:33.509" v="394" actId="1076"/>
          <ac:picMkLst>
            <pc:docMk/>
            <pc:sldMk cId="163665232" sldId="266"/>
            <ac:picMk id="12" creationId="{00CE13FA-3D76-459C-8BFC-DC8F7EA73437}"/>
          </ac:picMkLst>
        </pc:picChg>
      </pc:sldChg>
      <pc:sldChg chg="addSp delSp modSp new mod setBg modAnim">
        <pc:chgData name="Havlátová, Kateřina" userId="ac01f4b1-21d4-4382-b6da-1ecbf5dd29b2" providerId="ADAL" clId="{72B2280B-C542-4496-8C93-EBC84935AD3E}" dt="2023-03-25T20:30:51.542" v="577" actId="732"/>
        <pc:sldMkLst>
          <pc:docMk/>
          <pc:sldMk cId="1263955571" sldId="267"/>
        </pc:sldMkLst>
        <pc:spChg chg="mod">
          <ac:chgData name="Havlátová, Kateřina" userId="ac01f4b1-21d4-4382-b6da-1ecbf5dd29b2" providerId="ADAL" clId="{72B2280B-C542-4496-8C93-EBC84935AD3E}" dt="2023-03-25T20:30:02.613" v="572" actId="20577"/>
          <ac:spMkLst>
            <pc:docMk/>
            <pc:sldMk cId="1263955571" sldId="267"/>
            <ac:spMk id="2" creationId="{2E416575-B62B-4964-A520-0963533F7BF8}"/>
          </ac:spMkLst>
        </pc:spChg>
        <pc:spChg chg="del">
          <ac:chgData name="Havlátová, Kateřina" userId="ac01f4b1-21d4-4382-b6da-1ecbf5dd29b2" providerId="ADAL" clId="{72B2280B-C542-4496-8C93-EBC84935AD3E}" dt="2023-03-25T20:13:35.230" v="434" actId="1032"/>
          <ac:spMkLst>
            <pc:docMk/>
            <pc:sldMk cId="1263955571" sldId="267"/>
            <ac:spMk id="3" creationId="{95EA598F-C36B-4CF7-92C5-276BF2119F66}"/>
          </ac:spMkLst>
        </pc:spChg>
        <pc:spChg chg="add">
          <ac:chgData name="Havlátová, Kateřina" userId="ac01f4b1-21d4-4382-b6da-1ecbf5dd29b2" providerId="ADAL" clId="{72B2280B-C542-4496-8C93-EBC84935AD3E}" dt="2023-03-25T20:15:00.211" v="439" actId="26606"/>
          <ac:spMkLst>
            <pc:docMk/>
            <pc:sldMk cId="1263955571" sldId="267"/>
            <ac:spMk id="10" creationId="{743AA782-23D1-4521-8CAD-47662984AA08}"/>
          </ac:spMkLst>
        </pc:spChg>
        <pc:spChg chg="add">
          <ac:chgData name="Havlátová, Kateřina" userId="ac01f4b1-21d4-4382-b6da-1ecbf5dd29b2" providerId="ADAL" clId="{72B2280B-C542-4496-8C93-EBC84935AD3E}" dt="2023-03-25T20:15:00.211" v="439" actId="26606"/>
          <ac:spMkLst>
            <pc:docMk/>
            <pc:sldMk cId="1263955571" sldId="267"/>
            <ac:spMk id="12" creationId="{71877DBC-BB60-40F0-AC93-2ACDBAAE60CE}"/>
          </ac:spMkLst>
        </pc:spChg>
        <pc:graphicFrameChg chg="add mod ord modGraphic">
          <ac:chgData name="Havlátová, Kateřina" userId="ac01f4b1-21d4-4382-b6da-1ecbf5dd29b2" providerId="ADAL" clId="{72B2280B-C542-4496-8C93-EBC84935AD3E}" dt="2023-03-25T20:29:58.404" v="562" actId="14100"/>
          <ac:graphicFrameMkLst>
            <pc:docMk/>
            <pc:sldMk cId="1263955571" sldId="267"/>
            <ac:graphicFrameMk id="4" creationId="{5079CC55-AAD1-4234-84D7-55A5C217BB2D}"/>
          </ac:graphicFrameMkLst>
        </pc:graphicFrameChg>
        <pc:picChg chg="add del mod">
          <ac:chgData name="Havlátová, Kateřina" userId="ac01f4b1-21d4-4382-b6da-1ecbf5dd29b2" providerId="ADAL" clId="{72B2280B-C542-4496-8C93-EBC84935AD3E}" dt="2023-03-25T20:16:53.168" v="551" actId="478"/>
          <ac:picMkLst>
            <pc:docMk/>
            <pc:sldMk cId="1263955571" sldId="267"/>
            <ac:picMk id="5" creationId="{9CCF9801-4E52-4048-A9E2-7BF4F8CC43CA}"/>
          </ac:picMkLst>
        </pc:picChg>
        <pc:picChg chg="add mod">
          <ac:chgData name="Havlátová, Kateřina" userId="ac01f4b1-21d4-4382-b6da-1ecbf5dd29b2" providerId="ADAL" clId="{72B2280B-C542-4496-8C93-EBC84935AD3E}" dt="2023-03-25T20:30:44.830" v="575" actId="1076"/>
          <ac:picMkLst>
            <pc:docMk/>
            <pc:sldMk cId="1263955571" sldId="267"/>
            <ac:picMk id="6" creationId="{4CE1781F-D2F5-4BDA-B80C-9EA1E1533A79}"/>
          </ac:picMkLst>
        </pc:picChg>
        <pc:picChg chg="add mod modCrop">
          <ac:chgData name="Havlátová, Kateřina" userId="ac01f4b1-21d4-4382-b6da-1ecbf5dd29b2" providerId="ADAL" clId="{72B2280B-C542-4496-8C93-EBC84935AD3E}" dt="2023-03-25T20:30:51.542" v="577" actId="732"/>
          <ac:picMkLst>
            <pc:docMk/>
            <pc:sldMk cId="1263955571" sldId="267"/>
            <ac:picMk id="7" creationId="{4627B87E-5D2C-4868-9C4C-D16B9AC2CCD4}"/>
          </ac:picMkLst>
        </pc:picChg>
      </pc:sldChg>
      <pc:sldChg chg="addSp delSp modSp add mod modAnim">
        <pc:chgData name="Havlátová, Kateřina" userId="ac01f4b1-21d4-4382-b6da-1ecbf5dd29b2" providerId="ADAL" clId="{72B2280B-C542-4496-8C93-EBC84935AD3E}" dt="2023-03-25T21:01:41.156" v="1661"/>
        <pc:sldMkLst>
          <pc:docMk/>
          <pc:sldMk cId="239538053" sldId="268"/>
        </pc:sldMkLst>
        <pc:spChg chg="mod">
          <ac:chgData name="Havlátová, Kateřina" userId="ac01f4b1-21d4-4382-b6da-1ecbf5dd29b2" providerId="ADAL" clId="{72B2280B-C542-4496-8C93-EBC84935AD3E}" dt="2023-03-25T21:01:41.156" v="1661"/>
          <ac:spMkLst>
            <pc:docMk/>
            <pc:sldMk cId="239538053" sldId="268"/>
            <ac:spMk id="2" creationId="{4978FE24-0CCF-444F-8BFF-793B62088EFD}"/>
          </ac:spMkLst>
        </pc:spChg>
        <pc:spChg chg="mod ord">
          <ac:chgData name="Havlátová, Kateřina" userId="ac01f4b1-21d4-4382-b6da-1ecbf5dd29b2" providerId="ADAL" clId="{72B2280B-C542-4496-8C93-EBC84935AD3E}" dt="2023-03-25T21:01:37.325" v="1660" actId="14100"/>
          <ac:spMkLst>
            <pc:docMk/>
            <pc:sldMk cId="239538053" sldId="268"/>
            <ac:spMk id="3" creationId="{598FA63B-EE9C-4411-AB26-51BAC6F89E59}"/>
          </ac:spMkLst>
        </pc:spChg>
        <pc:spChg chg="del">
          <ac:chgData name="Havlátová, Kateřina" userId="ac01f4b1-21d4-4382-b6da-1ecbf5dd29b2" providerId="ADAL" clId="{72B2280B-C542-4496-8C93-EBC84935AD3E}" dt="2023-03-25T20:48:10.603" v="1291" actId="26606"/>
          <ac:spMkLst>
            <pc:docMk/>
            <pc:sldMk cId="239538053" sldId="268"/>
            <ac:spMk id="9" creationId="{2C61293E-6EBE-43EF-A52C-9BEBFD7679D4}"/>
          </ac:spMkLst>
        </pc:spChg>
        <pc:spChg chg="del">
          <ac:chgData name="Havlátová, Kateřina" userId="ac01f4b1-21d4-4382-b6da-1ecbf5dd29b2" providerId="ADAL" clId="{72B2280B-C542-4496-8C93-EBC84935AD3E}" dt="2023-03-25T20:48:10.603" v="1291" actId="26606"/>
          <ac:spMkLst>
            <pc:docMk/>
            <pc:sldMk cId="239538053" sldId="268"/>
            <ac:spMk id="11" creationId="{21540236-BFD5-4A9D-8840-4703E7F76825}"/>
          </ac:spMkLst>
        </pc:spChg>
        <pc:spChg chg="add">
          <ac:chgData name="Havlátová, Kateřina" userId="ac01f4b1-21d4-4382-b6da-1ecbf5dd29b2" providerId="ADAL" clId="{72B2280B-C542-4496-8C93-EBC84935AD3E}" dt="2023-03-25T20:48:10.603" v="1291" actId="26606"/>
          <ac:spMkLst>
            <pc:docMk/>
            <pc:sldMk cId="239538053" sldId="268"/>
            <ac:spMk id="16" creationId="{2C61293E-6EBE-43EF-A52C-9BEBFD7679D4}"/>
          </ac:spMkLst>
        </pc:spChg>
        <pc:spChg chg="add">
          <ac:chgData name="Havlátová, Kateřina" userId="ac01f4b1-21d4-4382-b6da-1ecbf5dd29b2" providerId="ADAL" clId="{72B2280B-C542-4496-8C93-EBC84935AD3E}" dt="2023-03-25T20:48:10.603" v="1291" actId="26606"/>
          <ac:spMkLst>
            <pc:docMk/>
            <pc:sldMk cId="239538053" sldId="268"/>
            <ac:spMk id="18" creationId="{21540236-BFD5-4A9D-8840-4703E7F76825}"/>
          </ac:spMkLst>
        </pc:spChg>
        <pc:picChg chg="add mod">
          <ac:chgData name="Havlátová, Kateřina" userId="ac01f4b1-21d4-4382-b6da-1ecbf5dd29b2" providerId="ADAL" clId="{72B2280B-C542-4496-8C93-EBC84935AD3E}" dt="2023-03-25T20:48:10.603" v="1291" actId="26606"/>
          <ac:picMkLst>
            <pc:docMk/>
            <pc:sldMk cId="239538053" sldId="268"/>
            <ac:picMk id="4" creationId="{60826E93-7CE9-48AE-9BE3-9D16A82906A3}"/>
          </ac:picMkLst>
        </pc:picChg>
        <pc:picChg chg="del">
          <ac:chgData name="Havlátová, Kateřina" userId="ac01f4b1-21d4-4382-b6da-1ecbf5dd29b2" providerId="ADAL" clId="{72B2280B-C542-4496-8C93-EBC84935AD3E}" dt="2023-03-25T20:47:57.641" v="1289" actId="478"/>
          <ac:picMkLst>
            <pc:docMk/>
            <pc:sldMk cId="239538053" sldId="268"/>
            <ac:picMk id="5" creationId="{0A13001E-4C50-4914-B6F6-2977708B09B6}"/>
          </ac:picMkLst>
        </pc:picChg>
      </pc:sldChg>
      <pc:sldChg chg="addSp delSp modSp add mod setBg modAnim delDesignElem">
        <pc:chgData name="Havlátová, Kateřina" userId="ac01f4b1-21d4-4382-b6da-1ecbf5dd29b2" providerId="ADAL" clId="{72B2280B-C542-4496-8C93-EBC84935AD3E}" dt="2023-03-25T21:02:46.436" v="1711" actId="20577"/>
        <pc:sldMkLst>
          <pc:docMk/>
          <pc:sldMk cId="2210332296" sldId="269"/>
        </pc:sldMkLst>
        <pc:spChg chg="mod">
          <ac:chgData name="Havlátová, Kateřina" userId="ac01f4b1-21d4-4382-b6da-1ecbf5dd29b2" providerId="ADAL" clId="{72B2280B-C542-4496-8C93-EBC84935AD3E}" dt="2023-03-25T20:58:12.364" v="1657" actId="115"/>
          <ac:spMkLst>
            <pc:docMk/>
            <pc:sldMk cId="2210332296" sldId="269"/>
            <ac:spMk id="2" creationId="{79F1CD3F-32D4-413C-AC4E-0A304DCF5AD6}"/>
          </ac:spMkLst>
        </pc:spChg>
        <pc:spChg chg="mod">
          <ac:chgData name="Havlátová, Kateřina" userId="ac01f4b1-21d4-4382-b6da-1ecbf5dd29b2" providerId="ADAL" clId="{72B2280B-C542-4496-8C93-EBC84935AD3E}" dt="2023-03-25T21:02:46.436" v="1711" actId="20577"/>
          <ac:spMkLst>
            <pc:docMk/>
            <pc:sldMk cId="2210332296" sldId="269"/>
            <ac:spMk id="3" creationId="{F6B79B5B-6BB6-4383-B3B5-E2C5CC3FF55B}"/>
          </ac:spMkLst>
        </pc:spChg>
        <pc:spChg chg="del">
          <ac:chgData name="Havlátová, Kateřina" userId="ac01f4b1-21d4-4382-b6da-1ecbf5dd29b2" providerId="ADAL" clId="{72B2280B-C542-4496-8C93-EBC84935AD3E}" dt="2023-03-25T20:51:41.298" v="1422"/>
          <ac:spMkLst>
            <pc:docMk/>
            <pc:sldMk cId="2210332296" sldId="269"/>
            <ac:spMk id="19" creationId="{327D73B4-9F5C-4A64-A179-51B9500CB8B5}"/>
          </ac:spMkLst>
        </pc:spChg>
        <pc:spChg chg="del">
          <ac:chgData name="Havlátová, Kateřina" userId="ac01f4b1-21d4-4382-b6da-1ecbf5dd29b2" providerId="ADAL" clId="{72B2280B-C542-4496-8C93-EBC84935AD3E}" dt="2023-03-25T20:51:41.298" v="1422"/>
          <ac:spMkLst>
            <pc:docMk/>
            <pc:sldMk cId="2210332296" sldId="269"/>
            <ac:spMk id="25" creationId="{AB673405-BF85-493E-8558-0DCBEDB2BB49}"/>
          </ac:spMkLst>
        </pc:spChg>
        <pc:spChg chg="del">
          <ac:chgData name="Havlátová, Kateřina" userId="ac01f4b1-21d4-4382-b6da-1ecbf5dd29b2" providerId="ADAL" clId="{72B2280B-C542-4496-8C93-EBC84935AD3E}" dt="2023-03-25T20:51:41.298" v="1422"/>
          <ac:spMkLst>
            <pc:docMk/>
            <pc:sldMk cId="2210332296" sldId="269"/>
            <ac:spMk id="27" creationId="{C64EAE84-A813-4501-BC71-DBD14BA0265E}"/>
          </ac:spMkLst>
        </pc:spChg>
        <pc:spChg chg="del">
          <ac:chgData name="Havlátová, Kateřina" userId="ac01f4b1-21d4-4382-b6da-1ecbf5dd29b2" providerId="ADAL" clId="{72B2280B-C542-4496-8C93-EBC84935AD3E}" dt="2023-03-25T20:51:41.298" v="1422"/>
          <ac:spMkLst>
            <pc:docMk/>
            <pc:sldMk cId="2210332296" sldId="269"/>
            <ac:spMk id="29" creationId="{E3020543-B24B-4EC4-8FFC-8DD88EEA91A8}"/>
          </ac:spMkLst>
        </pc:spChg>
        <pc:grpChg chg="del">
          <ac:chgData name="Havlátová, Kateřina" userId="ac01f4b1-21d4-4382-b6da-1ecbf5dd29b2" providerId="ADAL" clId="{72B2280B-C542-4496-8C93-EBC84935AD3E}" dt="2023-03-25T20:51:41.298" v="1422"/>
          <ac:grpSpMkLst>
            <pc:docMk/>
            <pc:sldMk cId="2210332296" sldId="269"/>
            <ac:grpSpMk id="21" creationId="{05BBA018-FA75-43BF-99E6-1F5245727D29}"/>
          </ac:grpSpMkLst>
        </pc:grpChg>
        <pc:picChg chg="mod">
          <ac:chgData name="Havlátová, Kateřina" userId="ac01f4b1-21d4-4382-b6da-1ecbf5dd29b2" providerId="ADAL" clId="{72B2280B-C542-4496-8C93-EBC84935AD3E}" dt="2023-03-25T20:57:51.066" v="1640" actId="1076"/>
          <ac:picMkLst>
            <pc:docMk/>
            <pc:sldMk cId="2210332296" sldId="269"/>
            <ac:picMk id="4" creationId="{D68FEFCF-EF02-4EFF-8F5F-AD08AE3C9C11}"/>
          </ac:picMkLst>
        </pc:picChg>
        <pc:picChg chg="del">
          <ac:chgData name="Havlátová, Kateřina" userId="ac01f4b1-21d4-4382-b6da-1ecbf5dd29b2" providerId="ADAL" clId="{72B2280B-C542-4496-8C93-EBC84935AD3E}" dt="2023-03-25T20:52:13.474" v="1472" actId="478"/>
          <ac:picMkLst>
            <pc:docMk/>
            <pc:sldMk cId="2210332296" sldId="269"/>
            <ac:picMk id="5" creationId="{0307246B-AE1B-419F-AAB1-CF03723A412D}"/>
          </ac:picMkLst>
        </pc:picChg>
        <pc:picChg chg="add mod modCrop">
          <ac:chgData name="Havlátová, Kateřina" userId="ac01f4b1-21d4-4382-b6da-1ecbf5dd29b2" providerId="ADAL" clId="{72B2280B-C542-4496-8C93-EBC84935AD3E}" dt="2023-03-25T20:57:50.035" v="1639" actId="1076"/>
          <ac:picMkLst>
            <pc:docMk/>
            <pc:sldMk cId="2210332296" sldId="269"/>
            <ac:picMk id="6" creationId="{08E034BA-7163-4076-8792-E80E4CA329F6}"/>
          </ac:picMkLst>
        </pc:picChg>
        <pc:cxnChg chg="del">
          <ac:chgData name="Havlátová, Kateřina" userId="ac01f4b1-21d4-4382-b6da-1ecbf5dd29b2" providerId="ADAL" clId="{72B2280B-C542-4496-8C93-EBC84935AD3E}" dt="2023-03-25T20:51:41.298" v="1422"/>
          <ac:cxnSpMkLst>
            <pc:docMk/>
            <pc:sldMk cId="2210332296" sldId="269"/>
            <ac:cxnSpMk id="31" creationId="{C49DA8F6-BCC1-4447-B54C-57856834B94B}"/>
          </ac:cxnSpMkLst>
        </pc:cxnChg>
      </pc:sldChg>
      <pc:sldChg chg="modSp add mod">
        <pc:chgData name="Havlátová, Kateřina" userId="ac01f4b1-21d4-4382-b6da-1ecbf5dd29b2" providerId="ADAL" clId="{72B2280B-C542-4496-8C93-EBC84935AD3E}" dt="2023-03-25T20:57:23.483" v="1625" actId="14100"/>
        <pc:sldMkLst>
          <pc:docMk/>
          <pc:sldMk cId="3074691512" sldId="270"/>
        </pc:sldMkLst>
        <pc:spChg chg="mod">
          <ac:chgData name="Havlátová, Kateřina" userId="ac01f4b1-21d4-4382-b6da-1ecbf5dd29b2" providerId="ADAL" clId="{72B2280B-C542-4496-8C93-EBC84935AD3E}" dt="2023-03-25T20:57:23.483" v="1625" actId="14100"/>
          <ac:spMkLst>
            <pc:docMk/>
            <pc:sldMk cId="3074691512" sldId="270"/>
            <ac:spMk id="3" creationId="{B0748966-D13A-46E7-9CAC-A88EA38C281E}"/>
          </ac:spMkLst>
        </pc:spChg>
      </pc:sldChg>
      <pc:sldChg chg="addSp modSp new mod setBg modAnim">
        <pc:chgData name="Havlátová, Kateřina" userId="ac01f4b1-21d4-4382-b6da-1ecbf5dd29b2" providerId="ADAL" clId="{72B2280B-C542-4496-8C93-EBC84935AD3E}" dt="2023-03-25T21:27:31.493" v="2589" actId="27636"/>
        <pc:sldMkLst>
          <pc:docMk/>
          <pc:sldMk cId="4194746247" sldId="271"/>
        </pc:sldMkLst>
        <pc:spChg chg="mod ord">
          <ac:chgData name="Havlátová, Kateřina" userId="ac01f4b1-21d4-4382-b6da-1ecbf5dd29b2" providerId="ADAL" clId="{72B2280B-C542-4496-8C93-EBC84935AD3E}" dt="2023-03-25T21:19:02.095" v="2556" actId="170"/>
          <ac:spMkLst>
            <pc:docMk/>
            <pc:sldMk cId="4194746247" sldId="271"/>
            <ac:spMk id="2" creationId="{0AD7BF15-EB81-4019-B5FE-8672E6C41369}"/>
          </ac:spMkLst>
        </pc:spChg>
        <pc:spChg chg="mod ord">
          <ac:chgData name="Havlátová, Kateřina" userId="ac01f4b1-21d4-4382-b6da-1ecbf5dd29b2" providerId="ADAL" clId="{72B2280B-C542-4496-8C93-EBC84935AD3E}" dt="2023-03-25T21:27:31.493" v="2589" actId="27636"/>
          <ac:spMkLst>
            <pc:docMk/>
            <pc:sldMk cId="4194746247" sldId="271"/>
            <ac:spMk id="3" creationId="{3FF50EC7-8D0E-47EA-81DA-7E71C841CC3A}"/>
          </ac:spMkLst>
        </pc:spChg>
        <pc:spChg chg="add">
          <ac:chgData name="Havlátová, Kateřina" userId="ac01f4b1-21d4-4382-b6da-1ecbf5dd29b2" providerId="ADAL" clId="{72B2280B-C542-4496-8C93-EBC84935AD3E}" dt="2023-03-25T21:11:41.247" v="2042" actId="26606"/>
          <ac:spMkLst>
            <pc:docMk/>
            <pc:sldMk cId="4194746247" sldId="271"/>
            <ac:spMk id="9" creationId="{D1D34770-47A8-402C-AF23-2B653F2D88C1}"/>
          </ac:spMkLst>
        </pc:spChg>
        <pc:picChg chg="add mod">
          <ac:chgData name="Havlátová, Kateřina" userId="ac01f4b1-21d4-4382-b6da-1ecbf5dd29b2" providerId="ADAL" clId="{72B2280B-C542-4496-8C93-EBC84935AD3E}" dt="2023-03-25T21:17:05.876" v="2427" actId="1076"/>
          <ac:picMkLst>
            <pc:docMk/>
            <pc:sldMk cId="4194746247" sldId="271"/>
            <ac:picMk id="4" creationId="{EEC6CFF4-C521-4797-B6B5-1B46BD7A5768}"/>
          </ac:picMkLst>
        </pc:picChg>
      </pc:sldChg>
      <pc:sldChg chg="addSp modSp new mod setBg modAnim setClrOvrMap">
        <pc:chgData name="Havlátová, Kateřina" userId="ac01f4b1-21d4-4382-b6da-1ecbf5dd29b2" providerId="ADAL" clId="{72B2280B-C542-4496-8C93-EBC84935AD3E}" dt="2023-03-25T21:37:34.623" v="2641" actId="1076"/>
        <pc:sldMkLst>
          <pc:docMk/>
          <pc:sldMk cId="1427832882" sldId="272"/>
        </pc:sldMkLst>
        <pc:spChg chg="mod">
          <ac:chgData name="Havlátová, Kateřina" userId="ac01f4b1-21d4-4382-b6da-1ecbf5dd29b2" providerId="ADAL" clId="{72B2280B-C542-4496-8C93-EBC84935AD3E}" dt="2023-03-25T21:37:34.623" v="2641" actId="1076"/>
          <ac:spMkLst>
            <pc:docMk/>
            <pc:sldMk cId="1427832882" sldId="272"/>
            <ac:spMk id="2" creationId="{9C41ED58-AE0B-4E03-936D-DB8CA947A84E}"/>
          </ac:spMkLst>
        </pc:spChg>
        <pc:spChg chg="mod">
          <ac:chgData name="Havlátová, Kateřina" userId="ac01f4b1-21d4-4382-b6da-1ecbf5dd29b2" providerId="ADAL" clId="{72B2280B-C542-4496-8C93-EBC84935AD3E}" dt="2023-03-25T21:37:30.311" v="2640" actId="14100"/>
          <ac:spMkLst>
            <pc:docMk/>
            <pc:sldMk cId="1427832882" sldId="272"/>
            <ac:spMk id="3" creationId="{16E3A7E4-675F-49FC-BDC8-231FFF39DBCC}"/>
          </ac:spMkLst>
        </pc:spChg>
        <pc:spChg chg="add">
          <ac:chgData name="Havlátová, Kateřina" userId="ac01f4b1-21d4-4382-b6da-1ecbf5dd29b2" providerId="ADAL" clId="{72B2280B-C542-4496-8C93-EBC84935AD3E}" dt="2023-03-25T21:36:01.861" v="2617" actId="26606"/>
          <ac:spMkLst>
            <pc:docMk/>
            <pc:sldMk cId="1427832882" sldId="272"/>
            <ac:spMk id="9" creationId="{7C432AFE-B3D2-4BFF-BF8F-96C27AFF1AC7}"/>
          </ac:spMkLst>
        </pc:spChg>
        <pc:spChg chg="add">
          <ac:chgData name="Havlátová, Kateřina" userId="ac01f4b1-21d4-4382-b6da-1ecbf5dd29b2" providerId="ADAL" clId="{72B2280B-C542-4496-8C93-EBC84935AD3E}" dt="2023-03-25T21:36:01.861" v="2617" actId="26606"/>
          <ac:spMkLst>
            <pc:docMk/>
            <pc:sldMk cId="1427832882" sldId="272"/>
            <ac:spMk id="11" creationId="{AF2F604E-43BE-4DC3-B983-E071523364F8}"/>
          </ac:spMkLst>
        </pc:spChg>
        <pc:spChg chg="add">
          <ac:chgData name="Havlátová, Kateřina" userId="ac01f4b1-21d4-4382-b6da-1ecbf5dd29b2" providerId="ADAL" clId="{72B2280B-C542-4496-8C93-EBC84935AD3E}" dt="2023-03-25T21:36:01.861" v="2617" actId="26606"/>
          <ac:spMkLst>
            <pc:docMk/>
            <pc:sldMk cId="1427832882" sldId="272"/>
            <ac:spMk id="13" creationId="{08C9B587-E65E-4B52-B37C-ABEBB6E87928}"/>
          </ac:spMkLst>
        </pc:spChg>
        <pc:picChg chg="add mod ord">
          <ac:chgData name="Havlátová, Kateřina" userId="ac01f4b1-21d4-4382-b6da-1ecbf5dd29b2" providerId="ADAL" clId="{72B2280B-C542-4496-8C93-EBC84935AD3E}" dt="2023-03-25T21:36:01.861" v="2617" actId="26606"/>
          <ac:picMkLst>
            <pc:docMk/>
            <pc:sldMk cId="1427832882" sldId="272"/>
            <ac:picMk id="4" creationId="{FCE13B1E-7CE9-436D-9ED1-D70784AE79DB}"/>
          </ac:picMkLst>
        </pc:picChg>
      </pc:sldChg>
    </pc:docChg>
  </pc:docChgLst>
  <pc:docChgLst>
    <pc:chgData name="Havlátová, Kateřina" userId="ac01f4b1-21d4-4382-b6da-1ecbf5dd29b2" providerId="ADAL" clId="{C5D5CD75-BA4C-46C0-B665-E6B0898E612F}"/>
    <pc:docChg chg="custSel addSld modSld sldOrd">
      <pc:chgData name="Havlátová, Kateřina" userId="ac01f4b1-21d4-4382-b6da-1ecbf5dd29b2" providerId="ADAL" clId="{C5D5CD75-BA4C-46C0-B665-E6B0898E612F}" dt="2023-03-28T12:34:10.930" v="380"/>
      <pc:docMkLst>
        <pc:docMk/>
      </pc:docMkLst>
      <pc:sldChg chg="ord modAnim">
        <pc:chgData name="Havlátová, Kateřina" userId="ac01f4b1-21d4-4382-b6da-1ecbf5dd29b2" providerId="ADAL" clId="{C5D5CD75-BA4C-46C0-B665-E6B0898E612F}" dt="2023-03-28T12:17:10.676" v="238"/>
        <pc:sldMkLst>
          <pc:docMk/>
          <pc:sldMk cId="1162064264" sldId="257"/>
        </pc:sldMkLst>
      </pc:sldChg>
      <pc:sldChg chg="ord">
        <pc:chgData name="Havlátová, Kateřina" userId="ac01f4b1-21d4-4382-b6da-1ecbf5dd29b2" providerId="ADAL" clId="{C5D5CD75-BA4C-46C0-B665-E6B0898E612F}" dt="2023-03-28T12:12:35.490" v="52"/>
        <pc:sldMkLst>
          <pc:docMk/>
          <pc:sldMk cId="1816872754" sldId="263"/>
        </pc:sldMkLst>
      </pc:sldChg>
      <pc:sldChg chg="ord">
        <pc:chgData name="Havlátová, Kateřina" userId="ac01f4b1-21d4-4382-b6da-1ecbf5dd29b2" providerId="ADAL" clId="{C5D5CD75-BA4C-46C0-B665-E6B0898E612F}" dt="2023-03-28T12:12:05.681" v="1"/>
        <pc:sldMkLst>
          <pc:docMk/>
          <pc:sldMk cId="163665232" sldId="266"/>
        </pc:sldMkLst>
      </pc:sldChg>
      <pc:sldChg chg="modSp mod">
        <pc:chgData name="Havlátová, Kateřina" userId="ac01f4b1-21d4-4382-b6da-1ecbf5dd29b2" providerId="ADAL" clId="{C5D5CD75-BA4C-46C0-B665-E6B0898E612F}" dt="2023-03-28T12:18:28.160" v="300" actId="27636"/>
        <pc:sldMkLst>
          <pc:docMk/>
          <pc:sldMk cId="239538053" sldId="268"/>
        </pc:sldMkLst>
        <pc:spChg chg="mod">
          <ac:chgData name="Havlátová, Kateřina" userId="ac01f4b1-21d4-4382-b6da-1ecbf5dd29b2" providerId="ADAL" clId="{C5D5CD75-BA4C-46C0-B665-E6B0898E612F}" dt="2023-03-28T12:18:28.160" v="300" actId="27636"/>
          <ac:spMkLst>
            <pc:docMk/>
            <pc:sldMk cId="239538053" sldId="268"/>
            <ac:spMk id="3" creationId="{598FA63B-EE9C-4411-AB26-51BAC6F89E59}"/>
          </ac:spMkLst>
        </pc:spChg>
      </pc:sldChg>
      <pc:sldChg chg="modSp mod ord modAnim">
        <pc:chgData name="Havlátová, Kateřina" userId="ac01f4b1-21d4-4382-b6da-1ecbf5dd29b2" providerId="ADAL" clId="{C5D5CD75-BA4C-46C0-B665-E6B0898E612F}" dt="2023-03-28T12:34:10.930" v="380"/>
        <pc:sldMkLst>
          <pc:docMk/>
          <pc:sldMk cId="2210332296" sldId="269"/>
        </pc:sldMkLst>
        <pc:spChg chg="mod">
          <ac:chgData name="Havlátová, Kateřina" userId="ac01f4b1-21d4-4382-b6da-1ecbf5dd29b2" providerId="ADAL" clId="{C5D5CD75-BA4C-46C0-B665-E6B0898E612F}" dt="2023-03-28T12:15:00.853" v="188" actId="1076"/>
          <ac:spMkLst>
            <pc:docMk/>
            <pc:sldMk cId="2210332296" sldId="269"/>
            <ac:spMk id="2" creationId="{79F1CD3F-32D4-413C-AC4E-0A304DCF5AD6}"/>
          </ac:spMkLst>
        </pc:spChg>
        <pc:spChg chg="mod">
          <ac:chgData name="Havlátová, Kateřina" userId="ac01f4b1-21d4-4382-b6da-1ecbf5dd29b2" providerId="ADAL" clId="{C5D5CD75-BA4C-46C0-B665-E6B0898E612F}" dt="2023-03-28T12:32:01.085" v="378" actId="20577"/>
          <ac:spMkLst>
            <pc:docMk/>
            <pc:sldMk cId="2210332296" sldId="269"/>
            <ac:spMk id="3" creationId="{F6B79B5B-6BB6-4383-B3B5-E2C5CC3FF55B}"/>
          </ac:spMkLst>
        </pc:spChg>
      </pc:sldChg>
      <pc:sldChg chg="ord">
        <pc:chgData name="Havlátová, Kateřina" userId="ac01f4b1-21d4-4382-b6da-1ecbf5dd29b2" providerId="ADAL" clId="{C5D5CD75-BA4C-46C0-B665-E6B0898E612F}" dt="2023-03-28T12:16:48.979" v="235"/>
        <pc:sldMkLst>
          <pc:docMk/>
          <pc:sldMk cId="3074691512" sldId="270"/>
        </pc:sldMkLst>
      </pc:sldChg>
      <pc:sldChg chg="addSp delSp modSp new mod setBg modAnim">
        <pc:chgData name="Havlátová, Kateřina" userId="ac01f4b1-21d4-4382-b6da-1ecbf5dd29b2" providerId="ADAL" clId="{C5D5CD75-BA4C-46C0-B665-E6B0898E612F}" dt="2023-03-28T12:30:11.753" v="374" actId="1076"/>
        <pc:sldMkLst>
          <pc:docMk/>
          <pc:sldMk cId="2303084230" sldId="273"/>
        </pc:sldMkLst>
        <pc:spChg chg="mod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2" creationId="{87D100E1-10EC-4754-8C11-558BAE76AB42}"/>
          </ac:spMkLst>
        </pc:spChg>
        <pc:spChg chg="del">
          <ac:chgData name="Havlátová, Kateřina" userId="ac01f4b1-21d4-4382-b6da-1ecbf5dd29b2" providerId="ADAL" clId="{C5D5CD75-BA4C-46C0-B665-E6B0898E612F}" dt="2023-03-28T12:19:39.545" v="331"/>
          <ac:spMkLst>
            <pc:docMk/>
            <pc:sldMk cId="2303084230" sldId="273"/>
            <ac:spMk id="3" creationId="{E6A66F6C-FC59-44D0-B166-324B4C65A0FE}"/>
          </ac:spMkLst>
        </pc:spChg>
        <pc:spChg chg="add del mod">
          <ac:chgData name="Havlátová, Kateřina" userId="ac01f4b1-21d4-4382-b6da-1ecbf5dd29b2" providerId="ADAL" clId="{C5D5CD75-BA4C-46C0-B665-E6B0898E612F}" dt="2023-03-28T12:21:21.287" v="345" actId="478"/>
          <ac:spMkLst>
            <pc:docMk/>
            <pc:sldMk cId="2303084230" sldId="273"/>
            <ac:spMk id="6" creationId="{7A905950-E5A5-4ABC-B31D-C1AAF23D1F8E}"/>
          </ac:spMkLst>
        </pc:spChg>
        <pc:spChg chg="add del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1031" creationId="{78BA5F19-D5E1-4ECC-BEC2-DF7AEDFD7C50}"/>
          </ac:spMkLst>
        </pc:spChg>
        <pc:spChg chg="add del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1033" creationId="{50CC88A9-A661-4C48-866E-8734E51140B1}"/>
          </ac:spMkLst>
        </pc:spChg>
        <pc:spChg chg="add del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1035" creationId="{CFDF195F-784B-4D00-8C92-6FC1B0499EA1}"/>
          </ac:spMkLst>
        </pc:spChg>
        <pc:spChg chg="add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1040" creationId="{7C98A213-5994-475E-B327-DC6EC27FBA8B}"/>
          </ac:spMkLst>
        </pc:spChg>
        <pc:spChg chg="add">
          <ac:chgData name="Havlátová, Kateřina" userId="ac01f4b1-21d4-4382-b6da-1ecbf5dd29b2" providerId="ADAL" clId="{C5D5CD75-BA4C-46C0-B665-E6B0898E612F}" dt="2023-03-28T12:23:30.024" v="354" actId="26606"/>
          <ac:spMkLst>
            <pc:docMk/>
            <pc:sldMk cId="2303084230" sldId="273"/>
            <ac:spMk id="1042" creationId="{4B030A0D-0DAD-4A99-89BB-419527D6A64B}"/>
          </ac:spMkLst>
        </pc:spChg>
        <pc:picChg chg="add mod">
          <ac:chgData name="Havlátová, Kateřina" userId="ac01f4b1-21d4-4382-b6da-1ecbf5dd29b2" providerId="ADAL" clId="{C5D5CD75-BA4C-46C0-B665-E6B0898E612F}" dt="2023-03-28T12:23:30.024" v="354" actId="26606"/>
          <ac:picMkLst>
            <pc:docMk/>
            <pc:sldMk cId="2303084230" sldId="273"/>
            <ac:picMk id="4" creationId="{5406F392-7832-47C0-B3FD-DDA6284F00D3}"/>
          </ac:picMkLst>
        </pc:picChg>
        <pc:picChg chg="add mod ord">
          <ac:chgData name="Havlátová, Kateřina" userId="ac01f4b1-21d4-4382-b6da-1ecbf5dd29b2" providerId="ADAL" clId="{C5D5CD75-BA4C-46C0-B665-E6B0898E612F}" dt="2023-03-28T12:30:11.753" v="374" actId="1076"/>
          <ac:picMkLst>
            <pc:docMk/>
            <pc:sldMk cId="2303084230" sldId="273"/>
            <ac:picMk id="5" creationId="{B0DB332F-623B-41FB-95A3-AD443797EE1E}"/>
          </ac:picMkLst>
        </pc:picChg>
        <pc:picChg chg="add mod">
          <ac:chgData name="Havlátová, Kateřina" userId="ac01f4b1-21d4-4382-b6da-1ecbf5dd29b2" providerId="ADAL" clId="{C5D5CD75-BA4C-46C0-B665-E6B0898E612F}" dt="2023-03-28T12:30:08.519" v="373" actId="1076"/>
          <ac:picMkLst>
            <pc:docMk/>
            <pc:sldMk cId="2303084230" sldId="273"/>
            <ac:picMk id="7" creationId="{CB63506B-504D-417D-978D-07BDE012F9C9}"/>
          </ac:picMkLst>
        </pc:picChg>
        <pc:picChg chg="add del mod">
          <ac:chgData name="Havlátová, Kateřina" userId="ac01f4b1-21d4-4382-b6da-1ecbf5dd29b2" providerId="ADAL" clId="{C5D5CD75-BA4C-46C0-B665-E6B0898E612F}" dt="2023-03-28T12:21:14.132" v="343" actId="478"/>
          <ac:picMkLst>
            <pc:docMk/>
            <pc:sldMk cId="2303084230" sldId="273"/>
            <ac:picMk id="1026" creationId="{2A04AC30-2156-4BF9-9E48-A96A337AE417}"/>
          </ac:picMkLst>
        </pc:picChg>
      </pc:sldChg>
    </pc:docChg>
  </pc:docChgLst>
  <pc:docChgLst>
    <pc:chgData name="Havlátová, Kateřina" userId="ac01f4b1-21d4-4382-b6da-1ecbf5dd29b2" providerId="ADAL" clId="{12301614-A5AB-464B-AFB2-84ACE8DE89AA}"/>
    <pc:docChg chg="undo custSel addSld delSld modSld sldOrd">
      <pc:chgData name="Havlátová, Kateřina" userId="ac01f4b1-21d4-4382-b6da-1ecbf5dd29b2" providerId="ADAL" clId="{12301614-A5AB-464B-AFB2-84ACE8DE89AA}" dt="2023-03-21T14:07:39.936" v="1195" actId="1076"/>
      <pc:docMkLst>
        <pc:docMk/>
      </pc:docMkLst>
      <pc:sldChg chg="addSp delSp modSp mod">
        <pc:chgData name="Havlátová, Kateřina" userId="ac01f4b1-21d4-4382-b6da-1ecbf5dd29b2" providerId="ADAL" clId="{12301614-A5AB-464B-AFB2-84ACE8DE89AA}" dt="2023-03-21T14:07:39.936" v="1195" actId="1076"/>
        <pc:sldMkLst>
          <pc:docMk/>
          <pc:sldMk cId="1738491410" sldId="256"/>
        </pc:sldMkLst>
        <pc:spChg chg="mod">
          <ac:chgData name="Havlátová, Kateřina" userId="ac01f4b1-21d4-4382-b6da-1ecbf5dd29b2" providerId="ADAL" clId="{12301614-A5AB-464B-AFB2-84ACE8DE89AA}" dt="2023-03-21T13:56:10.687" v="1093" actId="255"/>
          <ac:spMkLst>
            <pc:docMk/>
            <pc:sldMk cId="1738491410" sldId="256"/>
            <ac:spMk id="2" creationId="{3DD05C40-2DCA-4154-BAF2-A67E3D4F372B}"/>
          </ac:spMkLst>
        </pc:spChg>
        <pc:picChg chg="del">
          <ac:chgData name="Havlátová, Kateřina" userId="ac01f4b1-21d4-4382-b6da-1ecbf5dd29b2" providerId="ADAL" clId="{12301614-A5AB-464B-AFB2-84ACE8DE89AA}" dt="2023-03-21T13:55:36.758" v="1081" actId="478"/>
          <ac:picMkLst>
            <pc:docMk/>
            <pc:sldMk cId="1738491410" sldId="256"/>
            <ac:picMk id="4" creationId="{8565D626-2EE3-42EA-B2B1-DD583B727577}"/>
          </ac:picMkLst>
        </pc:picChg>
        <pc:picChg chg="add mod ord">
          <ac:chgData name="Havlátová, Kateřina" userId="ac01f4b1-21d4-4382-b6da-1ecbf5dd29b2" providerId="ADAL" clId="{12301614-A5AB-464B-AFB2-84ACE8DE89AA}" dt="2023-03-21T13:58:44.863" v="1115" actId="1076"/>
          <ac:picMkLst>
            <pc:docMk/>
            <pc:sldMk cId="1738491410" sldId="256"/>
            <ac:picMk id="5" creationId="{34621FC6-24B8-4FD6-9AAD-0F6D9A66BA16}"/>
          </ac:picMkLst>
        </pc:picChg>
        <pc:picChg chg="add mod">
          <ac:chgData name="Havlátová, Kateřina" userId="ac01f4b1-21d4-4382-b6da-1ecbf5dd29b2" providerId="ADAL" clId="{12301614-A5AB-464B-AFB2-84ACE8DE89AA}" dt="2023-03-21T14:07:39.936" v="1195" actId="1076"/>
          <ac:picMkLst>
            <pc:docMk/>
            <pc:sldMk cId="1738491410" sldId="256"/>
            <ac:picMk id="6" creationId="{75F2D143-06A3-4D1D-91A5-02894F74206C}"/>
          </ac:picMkLst>
        </pc:picChg>
        <pc:picChg chg="add del mod">
          <ac:chgData name="Havlátová, Kateřina" userId="ac01f4b1-21d4-4382-b6da-1ecbf5dd29b2" providerId="ADAL" clId="{12301614-A5AB-464B-AFB2-84ACE8DE89AA}" dt="2023-03-21T13:57:45.653" v="1103" actId="478"/>
          <ac:picMkLst>
            <pc:docMk/>
            <pc:sldMk cId="1738491410" sldId="256"/>
            <ac:picMk id="7" creationId="{861476B0-2C60-4AA0-9A7A-D1767C2A3842}"/>
          </ac:picMkLst>
        </pc:picChg>
        <pc:picChg chg="add del mod ord modCrop">
          <ac:chgData name="Havlátová, Kateřina" userId="ac01f4b1-21d4-4382-b6da-1ecbf5dd29b2" providerId="ADAL" clId="{12301614-A5AB-464B-AFB2-84ACE8DE89AA}" dt="2023-03-21T13:59:21.611" v="1117" actId="478"/>
          <ac:picMkLst>
            <pc:docMk/>
            <pc:sldMk cId="1738491410" sldId="256"/>
            <ac:picMk id="8" creationId="{A59A759D-6508-4410-8557-69EE6702D923}"/>
          </ac:picMkLst>
        </pc:picChg>
        <pc:picChg chg="add mod">
          <ac:chgData name="Havlátová, Kateřina" userId="ac01f4b1-21d4-4382-b6da-1ecbf5dd29b2" providerId="ADAL" clId="{12301614-A5AB-464B-AFB2-84ACE8DE89AA}" dt="2023-03-21T14:07:36.671" v="1194" actId="1076"/>
          <ac:picMkLst>
            <pc:docMk/>
            <pc:sldMk cId="1738491410" sldId="256"/>
            <ac:picMk id="10" creationId="{5122DBAF-9ECC-486C-8419-0905EE9B1900}"/>
          </ac:picMkLst>
        </pc:picChg>
        <pc:picChg chg="add del mod">
          <ac:chgData name="Havlátová, Kateřina" userId="ac01f4b1-21d4-4382-b6da-1ecbf5dd29b2" providerId="ADAL" clId="{12301614-A5AB-464B-AFB2-84ACE8DE89AA}" dt="2023-03-21T14:07:30.157" v="1189" actId="478"/>
          <ac:picMkLst>
            <pc:docMk/>
            <pc:sldMk cId="1738491410" sldId="256"/>
            <ac:picMk id="12" creationId="{60003B33-1FE1-4894-9115-DF685B69B33A}"/>
          </ac:picMkLst>
        </pc:picChg>
      </pc:sldChg>
      <pc:sldChg chg="addSp delSp modSp mod">
        <pc:chgData name="Havlátová, Kateřina" userId="ac01f4b1-21d4-4382-b6da-1ecbf5dd29b2" providerId="ADAL" clId="{12301614-A5AB-464B-AFB2-84ACE8DE89AA}" dt="2023-03-21T13:55:15.408" v="1080" actId="1076"/>
        <pc:sldMkLst>
          <pc:docMk/>
          <pc:sldMk cId="1162064264" sldId="257"/>
        </pc:sldMkLst>
        <pc:spChg chg="mod">
          <ac:chgData name="Havlátová, Kateřina" userId="ac01f4b1-21d4-4382-b6da-1ecbf5dd29b2" providerId="ADAL" clId="{12301614-A5AB-464B-AFB2-84ACE8DE89AA}" dt="2023-03-21T13:55:15.408" v="1080" actId="1076"/>
          <ac:spMkLst>
            <pc:docMk/>
            <pc:sldMk cId="1162064264" sldId="257"/>
            <ac:spMk id="2" creationId="{4A8DE555-1B1F-4211-B218-0285CA8D8A97}"/>
          </ac:spMkLst>
        </pc:spChg>
        <pc:spChg chg="add mod">
          <ac:chgData name="Havlátová, Kateřina" userId="ac01f4b1-21d4-4382-b6da-1ecbf5dd29b2" providerId="ADAL" clId="{12301614-A5AB-464B-AFB2-84ACE8DE89AA}" dt="2023-03-21T13:55:10.092" v="1078" actId="1076"/>
          <ac:spMkLst>
            <pc:docMk/>
            <pc:sldMk cId="1162064264" sldId="257"/>
            <ac:spMk id="6" creationId="{5D471B79-3306-4E6E-8447-87B1403E3BDD}"/>
          </ac:spMkLst>
        </pc:spChg>
        <pc:picChg chg="mod">
          <ac:chgData name="Havlátová, Kateřina" userId="ac01f4b1-21d4-4382-b6da-1ecbf5dd29b2" providerId="ADAL" clId="{12301614-A5AB-464B-AFB2-84ACE8DE89AA}" dt="2023-03-21T13:55:13.263" v="1079" actId="1076"/>
          <ac:picMkLst>
            <pc:docMk/>
            <pc:sldMk cId="1162064264" sldId="257"/>
            <ac:picMk id="4" creationId="{83E7B37C-0D27-49D9-AFEA-574D15DC9558}"/>
          </ac:picMkLst>
        </pc:picChg>
        <pc:picChg chg="add del mod">
          <ac:chgData name="Havlátová, Kateřina" userId="ac01f4b1-21d4-4382-b6da-1ecbf5dd29b2" providerId="ADAL" clId="{12301614-A5AB-464B-AFB2-84ACE8DE89AA}" dt="2023-03-21T13:53:58.692" v="1059"/>
          <ac:picMkLst>
            <pc:docMk/>
            <pc:sldMk cId="1162064264" sldId="257"/>
            <ac:picMk id="5" creationId="{BFF83D82-55FC-461C-97FC-ACF3266D6638}"/>
          </ac:picMkLst>
        </pc:picChg>
      </pc:sldChg>
      <pc:sldChg chg="addSp delSp modSp mod addAnim delAnim modAnim">
        <pc:chgData name="Havlátová, Kateřina" userId="ac01f4b1-21d4-4382-b6da-1ecbf5dd29b2" providerId="ADAL" clId="{12301614-A5AB-464B-AFB2-84ACE8DE89AA}" dt="2023-03-21T13:36:24.937" v="1048" actId="20577"/>
        <pc:sldMkLst>
          <pc:docMk/>
          <pc:sldMk cId="2950373227" sldId="258"/>
        </pc:sldMkLst>
        <pc:spChg chg="mod">
          <ac:chgData name="Havlátová, Kateřina" userId="ac01f4b1-21d4-4382-b6da-1ecbf5dd29b2" providerId="ADAL" clId="{12301614-A5AB-464B-AFB2-84ACE8DE89AA}" dt="2023-03-21T13:01:23.299" v="290" actId="404"/>
          <ac:spMkLst>
            <pc:docMk/>
            <pc:sldMk cId="2950373227" sldId="258"/>
            <ac:spMk id="2" creationId="{6B3C0CE1-3535-40C1-A2C3-99D0FE267988}"/>
          </ac:spMkLst>
        </pc:spChg>
        <pc:spChg chg="mod">
          <ac:chgData name="Havlátová, Kateřina" userId="ac01f4b1-21d4-4382-b6da-1ecbf5dd29b2" providerId="ADAL" clId="{12301614-A5AB-464B-AFB2-84ACE8DE89AA}" dt="2023-03-21T13:36:24.937" v="1048" actId="20577"/>
          <ac:spMkLst>
            <pc:docMk/>
            <pc:sldMk cId="2950373227" sldId="258"/>
            <ac:spMk id="3" creationId="{B3BDD61F-463E-4A41-B990-14833DC40CA9}"/>
          </ac:spMkLst>
        </pc:spChg>
        <pc:graphicFrameChg chg="add del mod">
          <ac:chgData name="Havlátová, Kateřina" userId="ac01f4b1-21d4-4382-b6da-1ecbf5dd29b2" providerId="ADAL" clId="{12301614-A5AB-464B-AFB2-84ACE8DE89AA}" dt="2023-03-21T13:21:07.079" v="527" actId="478"/>
          <ac:graphicFrameMkLst>
            <pc:docMk/>
            <pc:sldMk cId="2950373227" sldId="258"/>
            <ac:graphicFrameMk id="4" creationId="{24259039-82D2-4E62-8A4C-DD67DBE32253}"/>
          </ac:graphicFrameMkLst>
        </pc:graphicFrameChg>
        <pc:graphicFrameChg chg="add del mod modGraphic">
          <ac:chgData name="Havlátová, Kateřina" userId="ac01f4b1-21d4-4382-b6da-1ecbf5dd29b2" providerId="ADAL" clId="{12301614-A5AB-464B-AFB2-84ACE8DE89AA}" dt="2023-03-21T13:33:16.806" v="1044" actId="113"/>
          <ac:graphicFrameMkLst>
            <pc:docMk/>
            <pc:sldMk cId="2950373227" sldId="258"/>
            <ac:graphicFrameMk id="5" creationId="{BDB00606-1A9C-429A-B02C-244C2C0F211E}"/>
          </ac:graphicFrameMkLst>
        </pc:graphicFrameChg>
        <pc:graphicFrameChg chg="add del mod">
          <ac:chgData name="Havlátová, Kateřina" userId="ac01f4b1-21d4-4382-b6da-1ecbf5dd29b2" providerId="ADAL" clId="{12301614-A5AB-464B-AFB2-84ACE8DE89AA}" dt="2023-03-21T13:21:25.530" v="533"/>
          <ac:graphicFrameMkLst>
            <pc:docMk/>
            <pc:sldMk cId="2950373227" sldId="258"/>
            <ac:graphicFrameMk id="6" creationId="{ECF5CD7E-5C91-48B7-ACD4-8C5F6149330F}"/>
          </ac:graphicFrameMkLst>
        </pc:graphicFrameChg>
      </pc:sldChg>
      <pc:sldChg chg="ord">
        <pc:chgData name="Havlátová, Kateřina" userId="ac01f4b1-21d4-4382-b6da-1ecbf5dd29b2" providerId="ADAL" clId="{12301614-A5AB-464B-AFB2-84ACE8DE89AA}" dt="2023-03-21T13:53:29.867" v="1050"/>
        <pc:sldMkLst>
          <pc:docMk/>
          <pc:sldMk cId="1140354379" sldId="259"/>
        </pc:sldMkLst>
      </pc:sldChg>
      <pc:sldChg chg="modSp new del mod">
        <pc:chgData name="Havlátová, Kateřina" userId="ac01f4b1-21d4-4382-b6da-1ecbf5dd29b2" providerId="ADAL" clId="{12301614-A5AB-464B-AFB2-84ACE8DE89AA}" dt="2023-03-21T13:18:10.730" v="518" actId="47"/>
        <pc:sldMkLst>
          <pc:docMk/>
          <pc:sldMk cId="2811837943" sldId="260"/>
        </pc:sldMkLst>
        <pc:spChg chg="mod">
          <ac:chgData name="Havlátová, Kateřina" userId="ac01f4b1-21d4-4382-b6da-1ecbf5dd29b2" providerId="ADAL" clId="{12301614-A5AB-464B-AFB2-84ACE8DE89AA}" dt="2023-03-21T13:10:25.762" v="425" actId="20577"/>
          <ac:spMkLst>
            <pc:docMk/>
            <pc:sldMk cId="2811837943" sldId="260"/>
            <ac:spMk id="2" creationId="{C4C3D1F2-A2BB-4CCC-92CF-C8D3830FC184}"/>
          </ac:spMkLst>
        </pc:spChg>
      </pc:sldChg>
      <pc:sldChg chg="addSp delSp modSp add mod modAnim">
        <pc:chgData name="Havlátová, Kateřina" userId="ac01f4b1-21d4-4382-b6da-1ecbf5dd29b2" providerId="ADAL" clId="{12301614-A5AB-464B-AFB2-84ACE8DE89AA}" dt="2023-03-21T14:06:47.932" v="1184"/>
        <pc:sldMkLst>
          <pc:docMk/>
          <pc:sldMk cId="3565484781" sldId="260"/>
        </pc:sldMkLst>
        <pc:spChg chg="mod">
          <ac:chgData name="Havlátová, Kateřina" userId="ac01f4b1-21d4-4382-b6da-1ecbf5dd29b2" providerId="ADAL" clId="{12301614-A5AB-464B-AFB2-84ACE8DE89AA}" dt="2023-03-21T14:04:36.045" v="1149" actId="14100"/>
          <ac:spMkLst>
            <pc:docMk/>
            <pc:sldMk cId="3565484781" sldId="260"/>
            <ac:spMk id="3" creationId="{B3BDD61F-463E-4A41-B990-14833DC40CA9}"/>
          </ac:spMkLst>
        </pc:spChg>
        <pc:spChg chg="add del mod">
          <ac:chgData name="Havlátová, Kateřina" userId="ac01f4b1-21d4-4382-b6da-1ecbf5dd29b2" providerId="ADAL" clId="{12301614-A5AB-464B-AFB2-84ACE8DE89AA}" dt="2023-03-21T14:05:27.699" v="1168" actId="478"/>
          <ac:spMkLst>
            <pc:docMk/>
            <pc:sldMk cId="3565484781" sldId="260"/>
            <ac:spMk id="6" creationId="{9FD6EEE0-09EF-4918-AC81-F6913BBF3AE4}"/>
          </ac:spMkLst>
        </pc:spChg>
        <pc:spChg chg="add mod">
          <ac:chgData name="Havlátová, Kateřina" userId="ac01f4b1-21d4-4382-b6da-1ecbf5dd29b2" providerId="ADAL" clId="{12301614-A5AB-464B-AFB2-84ACE8DE89AA}" dt="2023-03-21T14:05:26.027" v="1167" actId="1076"/>
          <ac:spMkLst>
            <pc:docMk/>
            <pc:sldMk cId="3565484781" sldId="260"/>
            <ac:spMk id="7" creationId="{ED4E5832-9E82-49DA-AB13-BCF288FD5A9F}"/>
          </ac:spMkLst>
        </pc:spChg>
        <pc:spChg chg="add mod">
          <ac:chgData name="Havlátová, Kateřina" userId="ac01f4b1-21d4-4382-b6da-1ecbf5dd29b2" providerId="ADAL" clId="{12301614-A5AB-464B-AFB2-84ACE8DE89AA}" dt="2023-03-21T14:05:13.592" v="1162" actId="1076"/>
          <ac:spMkLst>
            <pc:docMk/>
            <pc:sldMk cId="3565484781" sldId="260"/>
            <ac:spMk id="11" creationId="{131E66CB-6E5D-4CF6-8F47-601A41E9420E}"/>
          </ac:spMkLst>
        </pc:spChg>
        <pc:spChg chg="add mod">
          <ac:chgData name="Havlátová, Kateřina" userId="ac01f4b1-21d4-4382-b6da-1ecbf5dd29b2" providerId="ADAL" clId="{12301614-A5AB-464B-AFB2-84ACE8DE89AA}" dt="2023-03-21T14:05:30.745" v="1170" actId="1076"/>
          <ac:spMkLst>
            <pc:docMk/>
            <pc:sldMk cId="3565484781" sldId="260"/>
            <ac:spMk id="12" creationId="{C9954860-73C3-4B7A-A28B-F6B615F6AD7B}"/>
          </ac:spMkLst>
        </pc:spChg>
        <pc:picChg chg="add mod">
          <ac:chgData name="Havlátová, Kateřina" userId="ac01f4b1-21d4-4382-b6da-1ecbf5dd29b2" providerId="ADAL" clId="{12301614-A5AB-464B-AFB2-84ACE8DE89AA}" dt="2023-03-21T14:05:18.170" v="1164" actId="14100"/>
          <ac:picMkLst>
            <pc:docMk/>
            <pc:sldMk cId="3565484781" sldId="260"/>
            <ac:picMk id="4" creationId="{EA2475CF-90C7-4B02-A740-6723E9E2D92A}"/>
          </ac:picMkLst>
        </pc:picChg>
        <pc:picChg chg="add mod">
          <ac:chgData name="Havlátová, Kateřina" userId="ac01f4b1-21d4-4382-b6da-1ecbf5dd29b2" providerId="ADAL" clId="{12301614-A5AB-464B-AFB2-84ACE8DE89AA}" dt="2023-03-21T14:05:10.046" v="1161" actId="14100"/>
          <ac:picMkLst>
            <pc:docMk/>
            <pc:sldMk cId="3565484781" sldId="260"/>
            <ac:picMk id="5" creationId="{2F638853-4443-47C5-853E-59B409A7B76C}"/>
          </ac:picMkLst>
        </pc:picChg>
        <pc:picChg chg="add del mod">
          <ac:chgData name="Havlátová, Kateřina" userId="ac01f4b1-21d4-4382-b6da-1ecbf5dd29b2" providerId="ADAL" clId="{12301614-A5AB-464B-AFB2-84ACE8DE89AA}" dt="2023-03-21T14:03:42.770" v="1140" actId="478"/>
          <ac:picMkLst>
            <pc:docMk/>
            <pc:sldMk cId="3565484781" sldId="260"/>
            <ac:picMk id="9" creationId="{859ED0AD-083B-4CF0-8D61-CFE552A217DF}"/>
          </ac:picMkLst>
        </pc:picChg>
        <pc:picChg chg="add mod">
          <ac:chgData name="Havlátová, Kateřina" userId="ac01f4b1-21d4-4382-b6da-1ecbf5dd29b2" providerId="ADAL" clId="{12301614-A5AB-464B-AFB2-84ACE8DE89AA}" dt="2023-03-21T14:06:38.178" v="1183" actId="14100"/>
          <ac:picMkLst>
            <pc:docMk/>
            <pc:sldMk cId="3565484781" sldId="260"/>
            <ac:picMk id="13" creationId="{1952E02A-904E-4679-AF7E-C37C0DE04294}"/>
          </ac:picMkLst>
        </pc:picChg>
      </pc:sldChg>
      <pc:sldChg chg="addSp modSp new mod setBg modAnim">
        <pc:chgData name="Havlátová, Kateřina" userId="ac01f4b1-21d4-4382-b6da-1ecbf5dd29b2" providerId="ADAL" clId="{12301614-A5AB-464B-AFB2-84ACE8DE89AA}" dt="2023-03-21T13:33:38.432" v="1046" actId="27636"/>
        <pc:sldMkLst>
          <pc:docMk/>
          <pc:sldMk cId="970458644" sldId="261"/>
        </pc:sldMkLst>
        <pc:spChg chg="mod">
          <ac:chgData name="Havlátová, Kateřina" userId="ac01f4b1-21d4-4382-b6da-1ecbf5dd29b2" providerId="ADAL" clId="{12301614-A5AB-464B-AFB2-84ACE8DE89AA}" dt="2023-03-21T13:28:15.504" v="667" actId="26606"/>
          <ac:spMkLst>
            <pc:docMk/>
            <pc:sldMk cId="970458644" sldId="261"/>
            <ac:spMk id="2" creationId="{2A05A356-098C-4F45-BA15-19AFCA20ADF8}"/>
          </ac:spMkLst>
        </pc:spChg>
        <pc:spChg chg="mod">
          <ac:chgData name="Havlátová, Kateřina" userId="ac01f4b1-21d4-4382-b6da-1ecbf5dd29b2" providerId="ADAL" clId="{12301614-A5AB-464B-AFB2-84ACE8DE89AA}" dt="2023-03-21T13:33:38.432" v="1046" actId="27636"/>
          <ac:spMkLst>
            <pc:docMk/>
            <pc:sldMk cId="970458644" sldId="261"/>
            <ac:spMk id="3" creationId="{95C497DA-6B6E-48F2-90BB-8CA334006144}"/>
          </ac:spMkLst>
        </pc:spChg>
        <pc:spChg chg="add">
          <ac:chgData name="Havlátová, Kateřina" userId="ac01f4b1-21d4-4382-b6da-1ecbf5dd29b2" providerId="ADAL" clId="{12301614-A5AB-464B-AFB2-84ACE8DE89AA}" dt="2023-03-21T13:28:15.504" v="667" actId="26606"/>
          <ac:spMkLst>
            <pc:docMk/>
            <pc:sldMk cId="970458644" sldId="261"/>
            <ac:spMk id="9" creationId="{F13C74B1-5B17-4795-BED0-7140497B445A}"/>
          </ac:spMkLst>
        </pc:spChg>
        <pc:spChg chg="add">
          <ac:chgData name="Havlátová, Kateřina" userId="ac01f4b1-21d4-4382-b6da-1ecbf5dd29b2" providerId="ADAL" clId="{12301614-A5AB-464B-AFB2-84ACE8DE89AA}" dt="2023-03-21T13:28:15.504" v="667" actId="26606"/>
          <ac:spMkLst>
            <pc:docMk/>
            <pc:sldMk cId="970458644" sldId="261"/>
            <ac:spMk id="11" creationId="{D4974D33-8DC5-464E-8C6D-BE58F0669C17}"/>
          </ac:spMkLst>
        </pc:spChg>
        <pc:picChg chg="add mod">
          <ac:chgData name="Havlátová, Kateřina" userId="ac01f4b1-21d4-4382-b6da-1ecbf5dd29b2" providerId="ADAL" clId="{12301614-A5AB-464B-AFB2-84ACE8DE89AA}" dt="2023-03-21T13:28:15.504" v="667" actId="26606"/>
          <ac:picMkLst>
            <pc:docMk/>
            <pc:sldMk cId="970458644" sldId="261"/>
            <ac:picMk id="4" creationId="{041C0D06-AFEE-43B6-BCF7-5D35E1AD4F0C}"/>
          </ac:picMkLst>
        </pc:picChg>
      </pc:sldChg>
      <pc:sldChg chg="addSp delSp modSp add del mod ord modAnim">
        <pc:chgData name="Havlátová, Kateřina" userId="ac01f4b1-21d4-4382-b6da-1ecbf5dd29b2" providerId="ADAL" clId="{12301614-A5AB-464B-AFB2-84ACE8DE89AA}" dt="2023-03-21T13:54:09.002" v="1061" actId="47"/>
        <pc:sldMkLst>
          <pc:docMk/>
          <pc:sldMk cId="929063614" sldId="262"/>
        </pc:sldMkLst>
        <pc:spChg chg="mod">
          <ac:chgData name="Havlátová, Kateřina" userId="ac01f4b1-21d4-4382-b6da-1ecbf5dd29b2" providerId="ADAL" clId="{12301614-A5AB-464B-AFB2-84ACE8DE89AA}" dt="2023-03-21T13:53:49.897" v="1056" actId="1076"/>
          <ac:spMkLst>
            <pc:docMk/>
            <pc:sldMk cId="929063614" sldId="262"/>
            <ac:spMk id="2" creationId="{FE49D293-DAAB-4975-A5AB-9C55A0BD2561}"/>
          </ac:spMkLst>
        </pc:spChg>
        <pc:spChg chg="add mod">
          <ac:chgData name="Havlátová, Kateřina" userId="ac01f4b1-21d4-4382-b6da-1ecbf5dd29b2" providerId="ADAL" clId="{12301614-A5AB-464B-AFB2-84ACE8DE89AA}" dt="2023-03-21T13:54:00.317" v="1060"/>
          <ac:spMkLst>
            <pc:docMk/>
            <pc:sldMk cId="929063614" sldId="262"/>
            <ac:spMk id="9" creationId="{7687F3F8-B6AD-4A9F-95F5-B92C7CE760B9}"/>
          </ac:spMkLst>
        </pc:spChg>
        <pc:picChg chg="del">
          <ac:chgData name="Havlátová, Kateřina" userId="ac01f4b1-21d4-4382-b6da-1ecbf5dd29b2" providerId="ADAL" clId="{12301614-A5AB-464B-AFB2-84ACE8DE89AA}" dt="2023-03-21T13:53:35.083" v="1054" actId="478"/>
          <ac:picMkLst>
            <pc:docMk/>
            <pc:sldMk cId="929063614" sldId="262"/>
            <ac:picMk id="5" creationId="{569D6E34-491B-4248-B5C0-6BF46362EA87}"/>
          </ac:picMkLst>
        </pc:picChg>
        <pc:picChg chg="add mod">
          <ac:chgData name="Havlátová, Kateřina" userId="ac01f4b1-21d4-4382-b6da-1ecbf5dd29b2" providerId="ADAL" clId="{12301614-A5AB-464B-AFB2-84ACE8DE89AA}" dt="2023-03-21T13:53:54.621" v="1057"/>
          <ac:picMkLst>
            <pc:docMk/>
            <pc:sldMk cId="929063614" sldId="262"/>
            <ac:picMk id="8" creationId="{430A2A73-F516-4428-9604-BAF991147CA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59BA9-7F29-4465-BA5F-C7244457CCA9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6EADAB07-719D-4F7B-AFEF-C09831D2E934}">
      <dgm:prSet phldrT="[Text]"/>
      <dgm:spPr/>
      <dgm:t>
        <a:bodyPr/>
        <a:lstStyle/>
        <a:p>
          <a:pPr algn="ctr"/>
          <a:r>
            <a:rPr lang="cs-CZ" dirty="0"/>
            <a:t>CO BY MĚL MÍT? </a:t>
          </a:r>
        </a:p>
        <a:p>
          <a:pPr algn="ctr"/>
          <a:r>
            <a:rPr lang="cs-CZ" dirty="0"/>
            <a:t>JAKÝ BY MĚL BÝT?</a:t>
          </a:r>
        </a:p>
      </dgm:t>
    </dgm:pt>
    <dgm:pt modelId="{2AF269B8-1C74-4C00-9ADE-188303D2AC0B}" type="parTrans" cxnId="{1B3E135E-B0DC-4A46-AB90-420BB16AC81B}">
      <dgm:prSet/>
      <dgm:spPr/>
      <dgm:t>
        <a:bodyPr/>
        <a:lstStyle/>
        <a:p>
          <a:endParaRPr lang="cs-CZ"/>
        </a:p>
      </dgm:t>
    </dgm:pt>
    <dgm:pt modelId="{FE9DB543-A5E9-453E-A9B2-F9D9DCD16A84}" type="sibTrans" cxnId="{1B3E135E-B0DC-4A46-AB90-420BB16AC81B}">
      <dgm:prSet/>
      <dgm:spPr/>
      <dgm:t>
        <a:bodyPr/>
        <a:lstStyle/>
        <a:p>
          <a:endParaRPr lang="cs-CZ"/>
        </a:p>
      </dgm:t>
    </dgm:pt>
    <dgm:pt modelId="{44786CC4-6273-43D8-B0DB-64F994A55981}">
      <dgm:prSet phldrT="[Text]"/>
      <dgm:spPr/>
      <dgm:t>
        <a:bodyPr/>
        <a:lstStyle/>
        <a:p>
          <a:pPr algn="ctr"/>
          <a:r>
            <a:rPr lang="cs-CZ" dirty="0"/>
            <a:t>CO NAOPAK NE?</a:t>
          </a:r>
        </a:p>
      </dgm:t>
    </dgm:pt>
    <dgm:pt modelId="{E9678AEC-C11E-4CDD-8190-8F52C1387FA9}" type="parTrans" cxnId="{FC7C2154-81C7-4068-A46A-4EDF43DEDF57}">
      <dgm:prSet/>
      <dgm:spPr/>
      <dgm:t>
        <a:bodyPr/>
        <a:lstStyle/>
        <a:p>
          <a:endParaRPr lang="cs-CZ"/>
        </a:p>
      </dgm:t>
    </dgm:pt>
    <dgm:pt modelId="{48A5C420-B2D2-45CB-A433-7B0865EEA8EC}" type="sibTrans" cxnId="{FC7C2154-81C7-4068-A46A-4EDF43DEDF57}">
      <dgm:prSet/>
      <dgm:spPr/>
      <dgm:t>
        <a:bodyPr/>
        <a:lstStyle/>
        <a:p>
          <a:endParaRPr lang="cs-CZ"/>
        </a:p>
      </dgm:t>
    </dgm:pt>
    <dgm:pt modelId="{13F53F9A-1DF9-4571-AACB-B775BCB2D93F}" type="pres">
      <dgm:prSet presAssocID="{42859BA9-7F29-4465-BA5F-C7244457CCA9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639818A6-C0FC-4FD6-944B-D211A3AB42B3}" type="pres">
      <dgm:prSet presAssocID="{42859BA9-7F29-4465-BA5F-C7244457CCA9}" presName="Background" presStyleLbl="bgImgPlace1" presStyleIdx="0" presStyleCnt="1"/>
      <dgm:spPr/>
    </dgm:pt>
    <dgm:pt modelId="{C4A52A42-AF3A-4B30-81E1-A831A99A081A}" type="pres">
      <dgm:prSet presAssocID="{42859BA9-7F29-4465-BA5F-C7244457CCA9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57A04FC7-C273-47D8-AE83-4F1E3322FC28}" type="pres">
      <dgm:prSet presAssocID="{42859BA9-7F29-4465-BA5F-C7244457CCA9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22AE95A1-CDE7-4F40-AB54-221D534934D9}" type="pres">
      <dgm:prSet presAssocID="{42859BA9-7F29-4465-BA5F-C7244457CCA9}" presName="Plus" presStyleLbl="alignNode1" presStyleIdx="0" presStyleCnt="2"/>
      <dgm:spPr/>
    </dgm:pt>
    <dgm:pt modelId="{440B9A9D-0EAE-4952-9C22-60DE50E7F9DC}" type="pres">
      <dgm:prSet presAssocID="{42859BA9-7F29-4465-BA5F-C7244457CCA9}" presName="Minus" presStyleLbl="alignNode1" presStyleIdx="1" presStyleCnt="2"/>
      <dgm:spPr/>
    </dgm:pt>
    <dgm:pt modelId="{0CAF95B4-0566-450D-99AE-EB09A36E8326}" type="pres">
      <dgm:prSet presAssocID="{42859BA9-7F29-4465-BA5F-C7244457CCA9}" presName="Divider" presStyleLbl="parChTrans1D1" presStyleIdx="0" presStyleCnt="1"/>
      <dgm:spPr/>
    </dgm:pt>
  </dgm:ptLst>
  <dgm:cxnLst>
    <dgm:cxn modelId="{1B3E135E-B0DC-4A46-AB90-420BB16AC81B}" srcId="{42859BA9-7F29-4465-BA5F-C7244457CCA9}" destId="{6EADAB07-719D-4F7B-AFEF-C09831D2E934}" srcOrd="0" destOrd="0" parTransId="{2AF269B8-1C74-4C00-9ADE-188303D2AC0B}" sibTransId="{FE9DB543-A5E9-453E-A9B2-F9D9DCD16A84}"/>
    <dgm:cxn modelId="{F1ACF86E-EE50-4C64-AD0C-2B3E938F1C88}" type="presOf" srcId="{44786CC4-6273-43D8-B0DB-64F994A55981}" destId="{57A04FC7-C273-47D8-AE83-4F1E3322FC28}" srcOrd="0" destOrd="0" presId="urn:microsoft.com/office/officeart/2009/3/layout/PlusandMinus"/>
    <dgm:cxn modelId="{FC7C2154-81C7-4068-A46A-4EDF43DEDF57}" srcId="{42859BA9-7F29-4465-BA5F-C7244457CCA9}" destId="{44786CC4-6273-43D8-B0DB-64F994A55981}" srcOrd="1" destOrd="0" parTransId="{E9678AEC-C11E-4CDD-8190-8F52C1387FA9}" sibTransId="{48A5C420-B2D2-45CB-A433-7B0865EEA8EC}"/>
    <dgm:cxn modelId="{781D8094-9881-4515-9FC4-323B1DC5A52E}" type="presOf" srcId="{42859BA9-7F29-4465-BA5F-C7244457CCA9}" destId="{13F53F9A-1DF9-4571-AACB-B775BCB2D93F}" srcOrd="0" destOrd="0" presId="urn:microsoft.com/office/officeart/2009/3/layout/PlusandMinus"/>
    <dgm:cxn modelId="{916476A2-391B-4B96-BD5C-26B9E56D2AC8}" type="presOf" srcId="{6EADAB07-719D-4F7B-AFEF-C09831D2E934}" destId="{C4A52A42-AF3A-4B30-81E1-A831A99A081A}" srcOrd="0" destOrd="0" presId="urn:microsoft.com/office/officeart/2009/3/layout/PlusandMinus"/>
    <dgm:cxn modelId="{F5B1147E-625E-4F41-98BC-87B827FCFB9C}" type="presParOf" srcId="{13F53F9A-1DF9-4571-AACB-B775BCB2D93F}" destId="{639818A6-C0FC-4FD6-944B-D211A3AB42B3}" srcOrd="0" destOrd="0" presId="urn:microsoft.com/office/officeart/2009/3/layout/PlusandMinus"/>
    <dgm:cxn modelId="{9C79DA4F-E035-4CC2-990E-231CA14F2F93}" type="presParOf" srcId="{13F53F9A-1DF9-4571-AACB-B775BCB2D93F}" destId="{C4A52A42-AF3A-4B30-81E1-A831A99A081A}" srcOrd="1" destOrd="0" presId="urn:microsoft.com/office/officeart/2009/3/layout/PlusandMinus"/>
    <dgm:cxn modelId="{E5C90A1F-A139-4119-B169-1A6199761720}" type="presParOf" srcId="{13F53F9A-1DF9-4571-AACB-B775BCB2D93F}" destId="{57A04FC7-C273-47D8-AE83-4F1E3322FC28}" srcOrd="2" destOrd="0" presId="urn:microsoft.com/office/officeart/2009/3/layout/PlusandMinus"/>
    <dgm:cxn modelId="{BDEC4579-9F8B-4DE7-9DCA-D7E5C0E8FDB4}" type="presParOf" srcId="{13F53F9A-1DF9-4571-AACB-B775BCB2D93F}" destId="{22AE95A1-CDE7-4F40-AB54-221D534934D9}" srcOrd="3" destOrd="0" presId="urn:microsoft.com/office/officeart/2009/3/layout/PlusandMinus"/>
    <dgm:cxn modelId="{1A424718-46AA-4382-9F1E-DD9B1B5EE5D9}" type="presParOf" srcId="{13F53F9A-1DF9-4571-AACB-B775BCB2D93F}" destId="{440B9A9D-0EAE-4952-9C22-60DE50E7F9DC}" srcOrd="4" destOrd="0" presId="urn:microsoft.com/office/officeart/2009/3/layout/PlusandMinus"/>
    <dgm:cxn modelId="{B56A6C95-CB71-4E1D-8942-96CE0193CB16}" type="presParOf" srcId="{13F53F9A-1DF9-4571-AACB-B775BCB2D93F}" destId="{0CAF95B4-0566-450D-99AE-EB09A36E8326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818A6-C0FC-4FD6-944B-D211A3AB42B3}">
      <dsp:nvSpPr>
        <dsp:cNvPr id="0" name=""/>
        <dsp:cNvSpPr/>
      </dsp:nvSpPr>
      <dsp:spPr>
        <a:xfrm>
          <a:off x="539861" y="768329"/>
          <a:ext cx="5218664" cy="269697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52A42-AF3A-4B30-81E1-A831A99A081A}">
      <dsp:nvSpPr>
        <dsp:cNvPr id="0" name=""/>
        <dsp:cNvSpPr/>
      </dsp:nvSpPr>
      <dsp:spPr>
        <a:xfrm>
          <a:off x="695821" y="1083744"/>
          <a:ext cx="2423379" cy="230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CO BY MĚL MÍT? 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JAKÝ BY MĚL BÝT?</a:t>
          </a:r>
        </a:p>
      </dsp:txBody>
      <dsp:txXfrm>
        <a:off x="695821" y="1083744"/>
        <a:ext cx="2423379" cy="2307228"/>
      </dsp:txXfrm>
    </dsp:sp>
    <dsp:sp modelId="{57A04FC7-C273-47D8-AE83-4F1E3322FC28}">
      <dsp:nvSpPr>
        <dsp:cNvPr id="0" name=""/>
        <dsp:cNvSpPr/>
      </dsp:nvSpPr>
      <dsp:spPr>
        <a:xfrm>
          <a:off x="3173187" y="1083744"/>
          <a:ext cx="2423379" cy="2307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5" tIns="66675" rIns="66675" bIns="66675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CO NAOPAK NE?</a:t>
          </a:r>
        </a:p>
      </dsp:txBody>
      <dsp:txXfrm>
        <a:off x="3173187" y="1083744"/>
        <a:ext cx="2423379" cy="2307228"/>
      </dsp:txXfrm>
    </dsp:sp>
    <dsp:sp modelId="{22AE95A1-CDE7-4F40-AB54-221D534934D9}">
      <dsp:nvSpPr>
        <dsp:cNvPr id="0" name=""/>
        <dsp:cNvSpPr/>
      </dsp:nvSpPr>
      <dsp:spPr>
        <a:xfrm>
          <a:off x="0" y="228606"/>
          <a:ext cx="1019739" cy="1019739"/>
        </a:xfrm>
        <a:prstGeom prst="plus">
          <a:avLst>
            <a:gd name="adj" fmla="val 328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B9A9D-0EAE-4952-9C22-60DE50E7F9DC}">
      <dsp:nvSpPr>
        <dsp:cNvPr id="0" name=""/>
        <dsp:cNvSpPr/>
      </dsp:nvSpPr>
      <dsp:spPr>
        <a:xfrm>
          <a:off x="5038710" y="595328"/>
          <a:ext cx="959754" cy="3288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F95B4-0566-450D-99AE-EB09A36E8326}">
      <dsp:nvSpPr>
        <dsp:cNvPr id="0" name=""/>
        <dsp:cNvSpPr/>
      </dsp:nvSpPr>
      <dsp:spPr>
        <a:xfrm>
          <a:off x="3149194" y="1088677"/>
          <a:ext cx="599" cy="220362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5144B-CBC8-463A-833E-A9F6B9E2D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C5597A-E4ED-45D0-ABFE-9A41DC8FA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0B9AA2-3871-4755-9C56-67B200F0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9090C4-19BF-482F-ADCD-60818E3A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CFCB2C-6DAA-41BC-A426-11540A68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19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DC0F5-F1AC-42B4-A18B-49D80E5D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CE1E8D-112E-4BFB-928F-4FA09879E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74AD12-974C-4A31-993E-8030693C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92FFD5-5519-40FF-A4EA-1D990874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A0A2C0-0078-4A86-AA81-FA2A076D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30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DBF5002-0E5B-4056-8FAB-998F01BC4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B3AB9A-6178-49F5-8F7D-9DC90F4B6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3EB6CE-F97A-4434-8120-A0780E16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0A336B-CFED-4DB2-922C-0DF62BC5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F91B45-788F-4AB5-9E1D-C1B349BE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2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D572B-ED6D-4A61-AC69-068C77E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8247B9-495E-4B05-9BF4-44DC6B475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12CF37-24FD-4D96-A25A-F7AAC779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72FF9B-2375-4B98-BF32-1B530A8D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2175D-F88B-4D0F-9519-82B82AC4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53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E314D-57FA-4306-999B-7E2E17A5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9553C3B-DF23-44D5-8C1F-6CD22906F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770BE8-A50A-4F03-B1CF-3D3B0C7D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94A0DC-9123-4E3B-8A64-896F23A7E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C1BDCC-059B-49F9-9FCC-C19205DFE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22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CC411-4480-4986-AF4D-5D91B5AE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1E6C4-9C42-4763-B6B6-465257C8B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9C8978-DA6D-4450-AB7B-08BE62B8A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39A44C-09B3-4C69-B4D6-B424D71C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4FC430-60C8-4168-B135-1970A7B5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3BCC16-9B3B-4F59-A26E-512FE367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6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0BBF6-4212-4E7A-B7DF-29167F53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CF55A4-5482-4A50-943D-C93A02C07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F4DB56-1A7C-40B2-A68C-B6884FA6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35B786-D8ED-4809-9BFB-F59EC02AF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881C77-D7EB-4357-A797-8AF4410E44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25EFD3-408F-44AA-B0EC-4B40319E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C53607-1EF4-4351-BECA-BE8F5782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90BFFF1-42F7-4C5F-B4A0-5EDD3CF0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3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BB47A-E43D-419E-9FD4-2307CD2C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28B7970-77E0-489B-8B34-2B5A90CB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E31C4A-A322-4938-8180-7DA437B47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E8E07A-3F44-495F-919E-A99080D13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97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C1E1928-01AC-4029-8611-8D9FB87F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C5DDCB3-29F6-4349-8D05-215506D8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662D40-EF99-4BAF-AA97-ED003DEE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14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2E5AD-D571-4D2B-B8D3-0A709630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1E964-AF69-4939-BBE6-77E37D65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E3C615-259B-4FE3-B35E-05B927D86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D7CEAB-E807-48EB-BEBA-308FC423F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1EFD8A-D305-40DA-ADA4-B9A861D6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78A144-1D1F-4B89-AEE4-D1CA964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6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391FC-8206-499B-A4A3-D0905795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3DC05FB-455F-42C4-8793-323E6392A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000847-BEAC-4934-B358-702CC8B9A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8F7134-3580-4BA4-9D27-69703D99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D481BDC-EA7C-4712-BF0A-71F569E6F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3B4584-383F-4F62-A7B1-C79D138B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96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F72872-E244-40F7-94C6-A2FD83B8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C2E64A-931A-43B4-82E1-0A8F4E72A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8089DF-E8C1-4C9F-A9B1-AECC2F2AC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96A39-75F5-433E-BE92-3777E6F29EE5}" type="datetimeFigureOut">
              <a:rPr lang="cs-CZ" smtClean="0"/>
              <a:t>28.03.2023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0F42F1-4D13-4DF2-8118-412916376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0F3E25-07DB-4F1E-A975-43948ED78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DE12-5835-4644-BBF1-44A2D822F5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68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cs/resource/54404540/ji%c5%99%c3%ad-z-pod%c4%9bbra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du.ceskatelevize.cz/video/1802-jiri-z-podebrad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D05C40-2DCA-4154-BAF2-A67E3D4F3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755009"/>
            <a:ext cx="5799947" cy="3796029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8000" b="1" dirty="0"/>
              <a:t>VLÁDA JIŘÍHO Z PODĚBRAD </a:t>
            </a:r>
            <a:r>
              <a:rPr lang="cs-CZ" b="1" dirty="0"/>
              <a:t>–</a:t>
            </a:r>
            <a:r>
              <a:rPr lang="cs-CZ" sz="8900" b="1" dirty="0"/>
              <a:t> </a:t>
            </a:r>
            <a:br>
              <a:rPr lang="cs-CZ" sz="8900" b="1" dirty="0"/>
            </a:br>
            <a:r>
              <a:rPr lang="cs-CZ" b="1" dirty="0"/>
              <a:t>1. ČÁST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sz="8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FB1948-68FC-42F3-A355-A6C26315D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210" y="4582814"/>
            <a:ext cx="4041454" cy="1312657"/>
          </a:xfrm>
        </p:spPr>
        <p:txBody>
          <a:bodyPr anchor="t">
            <a:normAutofit/>
          </a:bodyPr>
          <a:lstStyle/>
          <a:p>
            <a:pPr algn="l"/>
            <a:r>
              <a:rPr lang="cs-CZ" dirty="0"/>
              <a:t>46. hodina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F2D143-06A3-4D1D-91A5-02894F742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39" y="4363803"/>
            <a:ext cx="1032911" cy="13126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621FC6-24B8-4FD6-9AAD-0F6D9A66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6" y="0"/>
            <a:ext cx="4759998" cy="39393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22DBAF-9ECC-486C-8419-0905EE9B1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098" y="3623409"/>
            <a:ext cx="2736705" cy="279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9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CEAE5-E5B0-4C53-BD43-0D888BC0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JIŘÍ Z PODĚBRAD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69F9EF-FDA9-4369-82D7-78FD6BAE2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298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*1420 (Poděbrady) - </a:t>
            </a:r>
            <a:r>
              <a:rPr lang="cs-CZ" b="0" i="0" dirty="0">
                <a:solidFill>
                  <a:srgbClr val="202124"/>
                </a:solidFill>
                <a:effectLst/>
                <a:latin typeface="Google Sans"/>
              </a:rPr>
              <a:t>†</a:t>
            </a:r>
            <a:r>
              <a:rPr lang="cs-CZ" dirty="0"/>
              <a:t> 1471 (Praha)</a:t>
            </a:r>
          </a:p>
          <a:p>
            <a:r>
              <a:rPr lang="cs-CZ" dirty="0"/>
              <a:t>1458 - českým sněmem (šlechtou) zvolen králem</a:t>
            </a:r>
          </a:p>
          <a:p>
            <a:r>
              <a:rPr lang="cs-CZ" dirty="0"/>
              <a:t>jediný český panovník, který nepocházel z královského rodu</a:t>
            </a:r>
          </a:p>
          <a:p>
            <a:pPr lvl="1"/>
            <a:r>
              <a:rPr lang="cs-CZ" dirty="0"/>
              <a:t>ale z řad panstva (šlechta)</a:t>
            </a:r>
          </a:p>
          <a:p>
            <a:r>
              <a:rPr lang="cs-CZ" dirty="0"/>
              <a:t>poslední náš král českého původu</a:t>
            </a:r>
          </a:p>
          <a:p>
            <a:r>
              <a:rPr lang="cs-CZ" dirty="0"/>
              <a:t> = „</a:t>
            </a:r>
            <a:r>
              <a:rPr lang="cs-CZ" dirty="0">
                <a:solidFill>
                  <a:srgbClr val="FF0000"/>
                </a:solidFill>
              </a:rPr>
              <a:t>husitský král</a:t>
            </a:r>
            <a:r>
              <a:rPr lang="cs-CZ" dirty="0"/>
              <a:t>“ – byl králem kališníků i katolíků = </a:t>
            </a:r>
            <a:r>
              <a:rPr lang="cs-CZ" b="0" i="0" dirty="0">
                <a:solidFill>
                  <a:srgbClr val="000000"/>
                </a:solidFill>
                <a:effectLst/>
                <a:latin typeface="Rubik"/>
              </a:rPr>
              <a:t>králem dvojího lidu</a:t>
            </a:r>
          </a:p>
          <a:p>
            <a:r>
              <a:rPr lang="cs-CZ" dirty="0">
                <a:solidFill>
                  <a:srgbClr val="000000"/>
                </a:solidFill>
                <a:latin typeface="Rubik"/>
              </a:rPr>
              <a:t>tolerantní, diplomat, vše se snažil řešit smířlivou cestou, domluvou</a:t>
            </a:r>
          </a:p>
          <a:p>
            <a:r>
              <a:rPr lang="cs-CZ" dirty="0"/>
              <a:t>obnovil zemi zničenou husitskými válkami</a:t>
            </a:r>
          </a:p>
          <a:p>
            <a:r>
              <a:rPr lang="cs-CZ" dirty="0"/>
              <a:t>podporoval řemesla, obchod i těžbu stříbra v Kutné Hoře</a:t>
            </a:r>
          </a:p>
          <a:p>
            <a:r>
              <a:rPr lang="cs-CZ" dirty="0">
                <a:solidFill>
                  <a:srgbClr val="000000"/>
                </a:solidFill>
                <a:latin typeface="Rubik"/>
              </a:rPr>
              <a:t>p</a:t>
            </a:r>
            <a:r>
              <a:rPr lang="cs-CZ" b="0" i="0" dirty="0">
                <a:solidFill>
                  <a:srgbClr val="000000"/>
                </a:solidFill>
                <a:effectLst/>
                <a:latin typeface="Rubik"/>
              </a:rPr>
              <a:t>roblémy s Matyášem Korvínem – ten zvolen uherským králem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322FE0-C614-4A11-9A72-F6A6499C7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645" y="229394"/>
            <a:ext cx="20383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8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416575-B62B-4964-A520-0963533F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6" y="304038"/>
            <a:ext cx="9735944" cy="1481328"/>
          </a:xfrm>
        </p:spPr>
        <p:txBody>
          <a:bodyPr anchor="b">
            <a:normAutofit fontScale="90000"/>
          </a:bodyPr>
          <a:lstStyle/>
          <a:p>
            <a:br>
              <a:rPr lang="cs-CZ" sz="5400" b="1" dirty="0"/>
            </a:br>
            <a:r>
              <a:rPr lang="cs-CZ" sz="5400" b="1" dirty="0"/>
              <a:t>PANOVNÍK/VLADAŘ….PREZIDENT?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079CC55-AAD1-4234-84D7-55A5C217BB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040425"/>
              </p:ext>
            </p:extLst>
          </p:nvPr>
        </p:nvGraphicFramePr>
        <p:xfrm>
          <a:off x="630935" y="2660904"/>
          <a:ext cx="5998465" cy="3693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CE1781F-D2F5-4BDA-B80C-9EA1E1533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162" y="3429000"/>
            <a:ext cx="4762500" cy="31813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27B87E-5D2C-4868-9C4C-D16B9AC2CC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44" b="4833"/>
          <a:stretch/>
        </p:blipFill>
        <p:spPr>
          <a:xfrm>
            <a:off x="9258300" y="247650"/>
            <a:ext cx="2552700" cy="26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8A4DB2-7B1A-4C50-AB25-258B31248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755" b="259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0BFD8-09C3-4BA1-A1AC-0FD68F40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92799"/>
            <a:ext cx="9144000" cy="4996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Jiří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 Poděbrad - </a:t>
            </a:r>
            <a:r>
              <a:rPr lang="en-US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Kvíz</a:t>
            </a: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(wordwall.net)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687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78FE24-0CCF-444F-8BFF-793B6208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45" y="1113203"/>
            <a:ext cx="4705165" cy="1416934"/>
          </a:xfrm>
        </p:spPr>
        <p:txBody>
          <a:bodyPr anchor="t">
            <a:normAutofit/>
          </a:bodyPr>
          <a:lstStyle/>
          <a:p>
            <a:pPr algn="ctr"/>
            <a:r>
              <a:rPr lang="cs-CZ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JIŘÍ Z PODĚBRAD - POKRAČOVÁNÍ</a:t>
            </a:r>
            <a:endParaRPr lang="cs-CZ" sz="4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13001E-4C50-4914-B6F6-2977708B0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7" r="1" b="5932"/>
          <a:stretch/>
        </p:blipFill>
        <p:spPr>
          <a:xfrm>
            <a:off x="1" y="3506680"/>
            <a:ext cx="5758487" cy="3351320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FA63B-EE9C-4411-AB26-51BAC6F8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784" y="568182"/>
            <a:ext cx="6877142" cy="5977891"/>
          </a:xfrm>
        </p:spPr>
        <p:txBody>
          <a:bodyPr anchor="t">
            <a:normAutofit/>
          </a:bodyPr>
          <a:lstStyle/>
          <a:p>
            <a:r>
              <a:rPr lang="cs-CZ" dirty="0"/>
              <a:t>dbal na zahraniční prospěch země</a:t>
            </a:r>
          </a:p>
          <a:p>
            <a:r>
              <a:rPr lang="cs-CZ" dirty="0"/>
              <a:t>předložil návrh – MÍROVÝ SVAZ EVROPSKÝCH KŘESŤANSKÝCH STÁTŮ</a:t>
            </a:r>
          </a:p>
          <a:p>
            <a:r>
              <a:rPr lang="cs-CZ" dirty="0"/>
              <a:t>vysílal skupiny šlechticů do </a:t>
            </a:r>
            <a:r>
              <a:rPr lang="cs-CZ" dirty="0" err="1"/>
              <a:t>zahr</a:t>
            </a:r>
            <a:r>
              <a:rPr lang="cs-CZ" dirty="0"/>
              <a:t>. států </a:t>
            </a:r>
          </a:p>
          <a:p>
            <a:pPr lvl="1"/>
            <a:r>
              <a:rPr lang="cs-CZ" sz="2800" dirty="0"/>
              <a:t>→ spory se dají řešit smířlivou cestou, </a:t>
            </a:r>
          </a:p>
          <a:p>
            <a:pPr lvl="1"/>
            <a:r>
              <a:rPr lang="cs-CZ" sz="2800" dirty="0"/>
              <a:t>NE VÁLKOU (MÍROTVŮRCE, odmítá válku = ______________) </a:t>
            </a:r>
          </a:p>
          <a:p>
            <a:pPr lvl="1"/>
            <a:r>
              <a:rPr lang="cs-CZ" sz="2800" dirty="0"/>
              <a:t>významné poselstvo – LEV Z ROŽMITÁLU</a:t>
            </a:r>
          </a:p>
          <a:p>
            <a:pPr lvl="1"/>
            <a:r>
              <a:rPr lang="cs-CZ" sz="2800" dirty="0"/>
              <a:t>předběhl svoji dobu (OSN, EU)</a:t>
            </a:r>
          </a:p>
          <a:p>
            <a:pPr lvl="1"/>
            <a:r>
              <a:rPr lang="cs-CZ" sz="2800" dirty="0"/>
              <a:t>ale poselstvo neúspěšné - evropští panovníci se </a:t>
            </a:r>
            <a:r>
              <a:rPr lang="cs-CZ" sz="2800" dirty="0">
                <a:solidFill>
                  <a:srgbClr val="FF0000"/>
                </a:solidFill>
              </a:rPr>
              <a:t>nepřipojili</a:t>
            </a:r>
          </a:p>
          <a:p>
            <a:pPr lvl="1"/>
            <a:r>
              <a:rPr lang="cs-CZ" sz="2800" dirty="0"/>
              <a:t>svazem by se omezila moc papeže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DCB46F-6BF1-454F-9F77-4DC49B257B16}"/>
              </a:ext>
            </a:extLst>
          </p:cNvPr>
          <p:cNvSpPr txBox="1"/>
          <p:nvPr/>
        </p:nvSpPr>
        <p:spPr>
          <a:xfrm>
            <a:off x="6433514" y="3167390"/>
            <a:ext cx="2166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PACIFISTA</a:t>
            </a:r>
          </a:p>
        </p:txBody>
      </p:sp>
    </p:spTree>
    <p:extLst>
      <p:ext uri="{BB962C8B-B14F-4D97-AF65-F5344CB8AC3E}">
        <p14:creationId xmlns:p14="http://schemas.microsoft.com/office/powerpoint/2010/main" val="24964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15F9F-9A93-4F15-8DF2-818D62ADC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53" y="1237672"/>
            <a:ext cx="3234018" cy="2102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VIDEOOO </a:t>
            </a:r>
            <a:r>
              <a:rPr lang="en-US" sz="5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5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48966-D13A-46E7-9CAC-A88EA38C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52" y="3646924"/>
            <a:ext cx="3798173" cy="189274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170000"/>
              </a:lnSpc>
            </a:pPr>
            <a:r>
              <a:rPr lang="cs-CZ" dirty="0">
                <a:hlinkClick r:id="rId2"/>
              </a:rPr>
              <a:t>Jiří z Poděbrad - ČT </a:t>
            </a:r>
            <a:r>
              <a:rPr lang="cs-CZ" dirty="0" err="1">
                <a:hlinkClick r:id="rId2"/>
              </a:rPr>
              <a:t>edu</a:t>
            </a:r>
            <a:r>
              <a:rPr lang="cs-CZ" dirty="0">
                <a:hlinkClick r:id="rId2"/>
              </a:rPr>
              <a:t> - Česká televize (ceskatelevize.cz)</a:t>
            </a:r>
            <a:endParaRPr lang="en-US" kern="1200" dirty="0">
              <a:solidFill>
                <a:schemeClr val="tx1">
                  <a:alpha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EF58AB-3D3C-473F-838E-1A0826E9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251" y="1423019"/>
            <a:ext cx="6631341" cy="401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D100E1-10EC-4754-8C11-558BAE76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/>
              <a:t>JAK SE MI DNES PRACOVALO?</a:t>
            </a:r>
          </a:p>
        </p:txBody>
      </p:sp>
      <p:sp>
        <p:nvSpPr>
          <p:cNvPr id="104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406F392-7832-47C0-B3FD-DDA6284F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63506B-504D-417D-978D-07BDE012F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81" y="2538167"/>
            <a:ext cx="3624041" cy="3600041"/>
          </a:xfrm>
          <a:prstGeom prst="rect">
            <a:avLst/>
          </a:prstGeom>
        </p:spPr>
      </p:pic>
      <p:pic>
        <p:nvPicPr>
          <p:cNvPr id="5" name="Obrázek 4" descr="Obsah obrázku plavání&#10;&#10;Popis byl vytvořen automaticky">
            <a:extLst>
              <a:ext uri="{FF2B5EF4-FFF2-40B4-BE49-F238E27FC236}">
                <a16:creationId xmlns:a16="http://schemas.microsoft.com/office/drawing/2014/main" id="{B0DB332F-623B-41FB-95A3-AD443797E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609" y="3276501"/>
            <a:ext cx="3758184" cy="212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78FE24-0CCF-444F-8BFF-793B6208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TURECKÉ NEBEZPEČÍ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826E93-7CE9-48AE-9BE3-9D16A829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0" r="394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FA63B-EE9C-4411-AB26-51BAC6F8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19" y="2706624"/>
            <a:ext cx="6951216" cy="382219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důležitější dle Jiřího = obrana proti TURKŮM (obyvatelé Osmanské říše)</a:t>
            </a:r>
          </a:p>
          <a:p>
            <a:r>
              <a:rPr lang="cs-CZ" dirty="0"/>
              <a:t>1453 dobyli Konstantinopol</a:t>
            </a:r>
          </a:p>
          <a:p>
            <a:pPr lvl="1"/>
            <a:r>
              <a:rPr lang="cs-CZ" dirty="0"/>
              <a:t> přejmenováno na ISTANBUL</a:t>
            </a:r>
          </a:p>
          <a:p>
            <a:r>
              <a:rPr lang="cs-CZ" dirty="0"/>
              <a:t>Co to znamenalo pro Evropu?	</a:t>
            </a:r>
          </a:p>
          <a:p>
            <a:pPr lvl="1"/>
            <a:r>
              <a:rPr lang="cs-CZ" sz="2800" dirty="0"/>
              <a:t>ztratila přístup k Černému moři</a:t>
            </a:r>
          </a:p>
          <a:p>
            <a:pPr lvl="1"/>
            <a:r>
              <a:rPr lang="cs-CZ" sz="2800" dirty="0"/>
              <a:t>ztratila obchodní cesty do Indie → ? Jeden z důvodů zámořských objevů </a:t>
            </a:r>
            <a:r>
              <a:rPr lang="cs-CZ" sz="2800" dirty="0">
                <a:sym typeface="Wingdings" panose="05000000000000000000" pitchFamily="2" charset="2"/>
              </a:rPr>
              <a:t></a:t>
            </a:r>
            <a:endParaRPr lang="cs-CZ" sz="2800" dirty="0"/>
          </a:p>
          <a:p>
            <a:pPr lvl="1"/>
            <a:r>
              <a:rPr lang="cs-CZ" sz="2800" dirty="0"/>
              <a:t>ohrožováni tureckými útoky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3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C6CFF4-C521-4797-B6B5-1B46BD7A5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56"/>
          <a:stretch/>
        </p:blipFill>
        <p:spPr>
          <a:xfrm>
            <a:off x="8034946" y="1136342"/>
            <a:ext cx="4165320" cy="5721658"/>
          </a:xfrm>
          <a:prstGeom prst="rect">
            <a:avLst/>
          </a:prstGeom>
          <a:effectLst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D7BF15-EB81-4019-B5FE-8672E6C4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06" y="308250"/>
            <a:ext cx="8227422" cy="1495425"/>
          </a:xfrm>
        </p:spPr>
        <p:txBody>
          <a:bodyPr>
            <a:normAutofit/>
          </a:bodyPr>
          <a:lstStyle/>
          <a:p>
            <a:r>
              <a:rPr lang="cs-CZ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KŘÍŽOVÁ VÝPRAVA PROTI ČECHÁM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50EC7-8D0E-47EA-81DA-7E71C841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92" y="1677880"/>
            <a:ext cx="7705725" cy="4980371"/>
          </a:xfrm>
        </p:spPr>
        <p:txBody>
          <a:bodyPr>
            <a:normAutofit/>
          </a:bodyPr>
          <a:lstStyle/>
          <a:p>
            <a:r>
              <a:rPr lang="cs-CZ" sz="2000" dirty="0"/>
              <a:t>Jiří se dostal do sporu s papežem (ten zrušil platnost jihl. kompaktát)</a:t>
            </a:r>
          </a:p>
          <a:p>
            <a:r>
              <a:rPr lang="cs-CZ" sz="2000" dirty="0"/>
              <a:t>katolická šlechta měla zbavit Jiřího vlády a obrátit kališníky na katolíky</a:t>
            </a:r>
          </a:p>
          <a:p>
            <a:r>
              <a:rPr lang="cs-CZ" sz="2000" dirty="0"/>
              <a:t>vyhlášena křížovou výpravu – vedl Matyáš Korvín</a:t>
            </a:r>
          </a:p>
          <a:p>
            <a:pPr lvl="1"/>
            <a:r>
              <a:rPr lang="cs-CZ" sz="2000" dirty="0"/>
              <a:t>(uherský král, nepřítel Jiřího)</a:t>
            </a:r>
          </a:p>
          <a:p>
            <a:pPr lvl="1"/>
            <a:r>
              <a:rPr lang="cs-CZ" sz="2000" dirty="0"/>
              <a:t>ten chtěl ale hlavně získat Čechy a Moravu</a:t>
            </a:r>
          </a:p>
          <a:p>
            <a:r>
              <a:rPr lang="cs-CZ" sz="2000" dirty="0"/>
              <a:t>Českému vojsku se podařilo křižáky obklíčit a zajmout Matyáše</a:t>
            </a:r>
          </a:p>
          <a:p>
            <a:r>
              <a:rPr lang="cs-CZ" sz="2000" dirty="0"/>
              <a:t>Jiří ho propustil pod podmínkou, že domluví jednání s papežem</a:t>
            </a:r>
          </a:p>
          <a:p>
            <a:r>
              <a:rPr lang="cs-CZ" sz="2000" dirty="0"/>
              <a:t>uherský král však slib nesplnil</a:t>
            </a:r>
          </a:p>
          <a:p>
            <a:r>
              <a:rPr lang="cs-CZ" sz="2000" dirty="0"/>
              <a:t>+ ! katolická šlechta zvolila Matyáše českým králem = 2 králové</a:t>
            </a:r>
          </a:p>
          <a:p>
            <a:r>
              <a:rPr lang="cs-CZ" sz="2000" dirty="0"/>
              <a:t>hrozilo rozdělení země → Jiří začal jednat o nástupci s polským rodem Jagellonců</a:t>
            </a:r>
          </a:p>
          <a:p>
            <a:r>
              <a:rPr lang="pl-PL" sz="2000" dirty="0"/>
              <a:t>bylo mu jasné že nástupnictví jeho syna by za těchto okolností nebylo uznáno</a:t>
            </a:r>
            <a:endParaRPr lang="cs-CZ" sz="2000" dirty="0"/>
          </a:p>
          <a:p>
            <a:endParaRPr lang="cs-CZ" sz="22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947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CE13B1E-7CE9-436D-9ED1-D70784AE7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41ED58-AE0B-4E03-936D-DB8CA947A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71394"/>
            <a:ext cx="10506456" cy="2057400"/>
          </a:xfrm>
        </p:spPr>
        <p:txBody>
          <a:bodyPr anchor="b">
            <a:normAutofit/>
          </a:bodyPr>
          <a:lstStyle/>
          <a:p>
            <a:pPr algn="r"/>
            <a:r>
              <a:rPr lang="cs-CZ" sz="5000" b="1" dirty="0"/>
              <a:t>JEDNOTA BRATRSKÁ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E3A7E4-675F-49FC-BDC8-231FFF39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27430"/>
            <a:ext cx="11010441" cy="308377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nová křesťanská církev (vznik v Čechách - zač. 2. pol. 15. století)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neuznávala papeže, ani krále 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vyznávala prostý život naplněný prací + odmítala násilí, vojenské řešení sporů a prosazování víry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=&gt; odmítala způsob, jakým husité bojovali za své požadavky 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její stoupenci byli pronásledováni katolíky, kališníky, i Jiřím z Poděbrad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cs-CZ" sz="2000" dirty="0"/>
              <a:t>jejím nejznámějším biskupem  J. Á. Komenský (17. st.)</a:t>
            </a:r>
          </a:p>
        </p:txBody>
      </p:sp>
    </p:spTree>
    <p:extLst>
      <p:ext uri="{BB962C8B-B14F-4D97-AF65-F5344CB8AC3E}">
        <p14:creationId xmlns:p14="http://schemas.microsoft.com/office/powerpoint/2010/main" val="1427832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F1CD3F-32D4-413C-AC4E-0A304DCF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31" y="789436"/>
            <a:ext cx="4195674" cy="957097"/>
          </a:xfrm>
        </p:spPr>
        <p:txBody>
          <a:bodyPr anchor="b">
            <a:normAutofit/>
          </a:bodyPr>
          <a:lstStyle/>
          <a:p>
            <a:r>
              <a:rPr lang="cs-CZ" sz="5600" dirty="0"/>
              <a:t>Co nás čeká?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BBA018-FA75-43BF-99E6-1F524572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22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B673405-BF85-493E-8558-0DCBEDB2B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79610"/>
            <a:ext cx="4831130" cy="4078390"/>
          </a:xfrm>
          <a:custGeom>
            <a:avLst/>
            <a:gdLst>
              <a:gd name="connsiteX0" fmla="*/ 1960035 w 4831130"/>
              <a:gd name="connsiteY0" fmla="*/ 0 h 4078390"/>
              <a:gd name="connsiteX1" fmla="*/ 4831130 w 4831130"/>
              <a:gd name="connsiteY1" fmla="*/ 2871095 h 4078390"/>
              <a:gd name="connsiteX2" fmla="*/ 4605505 w 4831130"/>
              <a:gd name="connsiteY2" fmla="*/ 3988655 h 4078390"/>
              <a:gd name="connsiteX3" fmla="*/ 4562278 w 4831130"/>
              <a:gd name="connsiteY3" fmla="*/ 4078390 h 4078390"/>
              <a:gd name="connsiteX4" fmla="*/ 0 w 4831130"/>
              <a:gd name="connsiteY4" fmla="*/ 4078390 h 4078390"/>
              <a:gd name="connsiteX5" fmla="*/ 0 w 4831130"/>
              <a:gd name="connsiteY5" fmla="*/ 777181 h 4078390"/>
              <a:gd name="connsiteX6" fmla="*/ 133752 w 4831130"/>
              <a:gd name="connsiteY6" fmla="*/ 655619 h 4078390"/>
              <a:gd name="connsiteX7" fmla="*/ 1960035 w 4831130"/>
              <a:gd name="connsiteY7" fmla="*/ 0 h 407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1130" h="4078390">
                <a:moveTo>
                  <a:pt x="1960035" y="0"/>
                </a:moveTo>
                <a:cubicBezTo>
                  <a:pt x="3545697" y="0"/>
                  <a:pt x="4831130" y="1285433"/>
                  <a:pt x="4831130" y="2871095"/>
                </a:cubicBezTo>
                <a:cubicBezTo>
                  <a:pt x="4831130" y="3267511"/>
                  <a:pt x="4750791" y="3645162"/>
                  <a:pt x="4605505" y="3988655"/>
                </a:cubicBezTo>
                <a:lnTo>
                  <a:pt x="4562278" y="4078390"/>
                </a:lnTo>
                <a:lnTo>
                  <a:pt x="0" y="4078390"/>
                </a:lnTo>
                <a:lnTo>
                  <a:pt x="0" y="777181"/>
                </a:lnTo>
                <a:lnTo>
                  <a:pt x="133752" y="655619"/>
                </a:lnTo>
                <a:cubicBezTo>
                  <a:pt x="630047" y="246040"/>
                  <a:pt x="1266308" y="0"/>
                  <a:pt x="196003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64EAE84-A813-4501-BC71-DBD14BA02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82" y="1"/>
            <a:ext cx="4195674" cy="3095741"/>
          </a:xfrm>
          <a:custGeom>
            <a:avLst/>
            <a:gdLst>
              <a:gd name="connsiteX0" fmla="*/ 252211 w 4195674"/>
              <a:gd name="connsiteY0" fmla="*/ 0 h 3095741"/>
              <a:gd name="connsiteX1" fmla="*/ 3943464 w 4195674"/>
              <a:gd name="connsiteY1" fmla="*/ 0 h 3095741"/>
              <a:gd name="connsiteX2" fmla="*/ 4030816 w 4195674"/>
              <a:gd name="connsiteY2" fmla="*/ 181331 h 3095741"/>
              <a:gd name="connsiteX3" fmla="*/ 4195674 w 4195674"/>
              <a:gd name="connsiteY3" fmla="*/ 997904 h 3095741"/>
              <a:gd name="connsiteX4" fmla="*/ 2097837 w 4195674"/>
              <a:gd name="connsiteY4" fmla="*/ 3095741 h 3095741"/>
              <a:gd name="connsiteX5" fmla="*/ 0 w 4195674"/>
              <a:gd name="connsiteY5" fmla="*/ 997904 h 3095741"/>
              <a:gd name="connsiteX6" fmla="*/ 164859 w 4195674"/>
              <a:gd name="connsiteY6" fmla="*/ 181331 h 309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3095741">
                <a:moveTo>
                  <a:pt x="252211" y="0"/>
                </a:moveTo>
                <a:lnTo>
                  <a:pt x="3943464" y="0"/>
                </a:lnTo>
                <a:lnTo>
                  <a:pt x="4030816" y="181331"/>
                </a:lnTo>
                <a:cubicBezTo>
                  <a:pt x="4136972" y="432313"/>
                  <a:pt x="4195674" y="708253"/>
                  <a:pt x="4195674" y="997904"/>
                </a:cubicBezTo>
                <a:cubicBezTo>
                  <a:pt x="4195674" y="2156507"/>
                  <a:pt x="3256440" y="3095741"/>
                  <a:pt x="2097837" y="3095741"/>
                </a:cubicBezTo>
                <a:cubicBezTo>
                  <a:pt x="939234" y="3095741"/>
                  <a:pt x="0" y="2156507"/>
                  <a:pt x="0" y="997904"/>
                </a:cubicBezTo>
                <a:cubicBezTo>
                  <a:pt x="0" y="708253"/>
                  <a:pt x="58702" y="432313"/>
                  <a:pt x="164859" y="1813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Grafický objekt 4" descr="Svalnatá paže obrys">
            <a:extLst>
              <a:ext uri="{FF2B5EF4-FFF2-40B4-BE49-F238E27FC236}">
                <a16:creationId xmlns:a16="http://schemas.microsoft.com/office/drawing/2014/main" id="{0307246B-AE1B-419F-AAB1-CF03723A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211" y="165871"/>
            <a:ext cx="2353922" cy="235392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B79B5B-6BB6-4383-B3B5-E2C5CC3F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575" y="2781725"/>
            <a:ext cx="6153225" cy="3095741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TEST </a:t>
            </a:r>
            <a:r>
              <a:rPr lang="cs-CZ" sz="2400" dirty="0">
                <a:sym typeface="Wingdings" panose="05000000000000000000" pitchFamily="2" charset="2"/>
              </a:rPr>
              <a:t> (to zvládneme)</a:t>
            </a: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opakování dějin – umírá panovník bez následovníka - opět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střídání panovníků na trůnu v krátkém období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Jak asi vypadal Jiří z Poděbrad?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možná stihneme i počátek jeho vlády </a:t>
            </a:r>
            <a:r>
              <a:rPr lang="cs-CZ" sz="2400" dirty="0">
                <a:sym typeface="Wingdings" panose="05000000000000000000" pitchFamily="2" charset="2"/>
              </a:rPr>
              <a:t>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>
                <a:sym typeface="Wingdings" panose="05000000000000000000" pitchFamily="2" charset="2"/>
              </a:rPr>
              <a:t> referáty </a:t>
            </a:r>
            <a:r>
              <a:rPr lang="cs-CZ" sz="2400" dirty="0">
                <a:sym typeface="Wingdings" panose="05000000000000000000" pitchFamily="2" charset="2"/>
              </a:rPr>
              <a:t>na zopakování </a:t>
            </a:r>
            <a:endParaRPr lang="cs-CZ" sz="2400" dirty="0"/>
          </a:p>
          <a:p>
            <a:pPr>
              <a:buFont typeface="Wingdings" panose="05000000000000000000" pitchFamily="2" charset="2"/>
              <a:buChar char="ü"/>
            </a:pPr>
            <a:endParaRPr lang="cs-CZ" sz="3200" dirty="0"/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8FEFCF-EF02-4EFF-8F5F-AD08AE3C9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39" y="3986480"/>
            <a:ext cx="2865781" cy="2149335"/>
          </a:xfrm>
          <a:prstGeom prst="rect">
            <a:avLst/>
          </a:prstGeom>
        </p:spPr>
      </p:pic>
      <p:sp>
        <p:nvSpPr>
          <p:cNvPr id="2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3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C0CE1-3535-40C1-A2C3-99D0FE26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Po husitských válkách… – opakování </a:t>
            </a:r>
            <a:r>
              <a:rPr lang="cs-CZ" b="1" u="sng" dirty="0">
                <a:sym typeface="Wingdings" panose="05000000000000000000" pitchFamily="2" charset="2"/>
              </a:rPr>
              <a:t>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DD61F-463E-4A41-B990-14833DC4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18" y="1523621"/>
            <a:ext cx="11677476" cy="4351338"/>
          </a:xfrm>
        </p:spPr>
        <p:txBody>
          <a:bodyPr/>
          <a:lstStyle/>
          <a:p>
            <a:r>
              <a:rPr lang="cs-CZ" dirty="0"/>
              <a:t>po roce vlády zemře Zikmund – BEZ NÁSLEDOVNÍKA</a:t>
            </a:r>
          </a:p>
          <a:p>
            <a:r>
              <a:rPr lang="cs-CZ" dirty="0"/>
              <a:t>tato situace v Čechách už byla….Kdy? ______________→ vylušti křížovku a přijdeš na to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DB00606-1A9C-429A-B02C-244C2C0F21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47264"/>
              </p:ext>
            </p:extLst>
          </p:nvPr>
        </p:nvGraphicFramePr>
        <p:xfrm>
          <a:off x="3048757" y="2987675"/>
          <a:ext cx="6585940" cy="3589290"/>
        </p:xfrm>
        <a:graphic>
          <a:graphicData uri="http://schemas.openxmlformats.org/drawingml/2006/table">
            <a:tbl>
              <a:tblPr/>
              <a:tblGrid>
                <a:gridCol w="2699387">
                  <a:extLst>
                    <a:ext uri="{9D8B030D-6E8A-4147-A177-3AD203B41FA5}">
                      <a16:colId xmlns:a16="http://schemas.microsoft.com/office/drawing/2014/main" val="48200420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1539334720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2306062109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2891597482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4261354862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1686100897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3213586378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1235265854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3319008958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2087286009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2085788545"/>
                    </a:ext>
                  </a:extLst>
                </a:gridCol>
                <a:gridCol w="353323">
                  <a:extLst>
                    <a:ext uri="{9D8B030D-6E8A-4147-A177-3AD203B41FA5}">
                      <a16:colId xmlns:a16="http://schemas.microsoft.com/office/drawing/2014/main" val="2000156285"/>
                    </a:ext>
                  </a:extLst>
                </a:gridCol>
              </a:tblGrid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Nejslavnější český vládnoucí rod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Ř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298502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Král zlatý a železný – Přemysl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925441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jméno 1. ženy Přemysla Otakara II.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9910015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Šlechtický znak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75326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Město husitského sněmu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793149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Světové náboženství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413583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Matka Karla IV.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262741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Drtivá porážka radikálních husitů (u)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057700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Římsky 1</a:t>
                      </a:r>
                      <a:endParaRPr lang="cs-CZ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706877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Čím byla uškrcena sv. Ludmila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1973843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Pokladnice pro korunovační klenoty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J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307132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Teta Přemysla Otakara II. - svatá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Ž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571643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Horní město (ve znaku ježek)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J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121796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Dvě ze čtyř manželek Karla IV.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556006"/>
                  </a:ext>
                </a:extLst>
              </a:tr>
              <a:tr h="239286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Část Prahy založená Karlem IV.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É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Ě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55" marR="8255" marT="82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90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3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C0CE1-3535-40C1-A2C3-99D0FE26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Po husitských válkách… – opakování </a:t>
            </a:r>
            <a:r>
              <a:rPr lang="cs-CZ" b="1" u="sng" dirty="0">
                <a:sym typeface="Wingdings" panose="05000000000000000000" pitchFamily="2" charset="2"/>
              </a:rPr>
              <a:t></a:t>
            </a:r>
            <a:endParaRPr lang="cs-CZ" b="1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DD61F-463E-4A41-B990-14833DC4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39944" cy="888589"/>
          </a:xfrm>
        </p:spPr>
        <p:txBody>
          <a:bodyPr>
            <a:normAutofit fontScale="70000" lnSpcReduction="20000"/>
          </a:bodyPr>
          <a:lstStyle/>
          <a:p>
            <a:r>
              <a:rPr lang="cs-CZ" sz="4000" dirty="0"/>
              <a:t>na trůn místo Zikmunda usedá jeho zeť – </a:t>
            </a:r>
            <a:r>
              <a:rPr lang="cs-CZ" sz="4000" dirty="0">
                <a:solidFill>
                  <a:srgbClr val="FF0000"/>
                </a:solidFill>
              </a:rPr>
              <a:t>ALBRECHT HABSBURSKÝ</a:t>
            </a:r>
          </a:p>
          <a:p>
            <a:r>
              <a:rPr lang="cs-CZ" sz="4000" dirty="0"/>
              <a:t>také záhy umírá → syn </a:t>
            </a:r>
            <a:r>
              <a:rPr lang="cs-CZ" sz="4000" dirty="0">
                <a:solidFill>
                  <a:srgbClr val="FF0000"/>
                </a:solidFill>
              </a:rPr>
              <a:t>LADISLAV</a:t>
            </a:r>
            <a:r>
              <a:rPr lang="cs-CZ" sz="4000" dirty="0"/>
              <a:t> se narodil po otcově smrti = </a:t>
            </a:r>
            <a:r>
              <a:rPr lang="cs-CZ" sz="4000" dirty="0">
                <a:solidFill>
                  <a:srgbClr val="FF0000"/>
                </a:solidFill>
              </a:rPr>
              <a:t>POHROBEK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2475CF-90C7-4B02-A740-6723E9E2D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75" y="4463770"/>
            <a:ext cx="1862836" cy="23097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638853-4443-47C5-853E-59B409A7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98" y="4434246"/>
            <a:ext cx="1665287" cy="2334366"/>
          </a:xfrm>
          <a:prstGeom prst="rect">
            <a:avLst/>
          </a:prstGeom>
        </p:spPr>
      </p:pic>
      <p:sp>
        <p:nvSpPr>
          <p:cNvPr id="7" name="Znak násobení 6">
            <a:extLst>
              <a:ext uri="{FF2B5EF4-FFF2-40B4-BE49-F238E27FC236}">
                <a16:creationId xmlns:a16="http://schemas.microsoft.com/office/drawing/2014/main" id="{ED4E5832-9E82-49DA-AB13-BCF288FD5A9F}"/>
              </a:ext>
            </a:extLst>
          </p:cNvPr>
          <p:cNvSpPr/>
          <p:nvPr/>
        </p:nvSpPr>
        <p:spPr>
          <a:xfrm>
            <a:off x="4529575" y="4496017"/>
            <a:ext cx="1929948" cy="181588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1E66CB-6E5D-4CF6-8F47-601A41E9420E}"/>
              </a:ext>
            </a:extLst>
          </p:cNvPr>
          <p:cNvSpPr txBox="1"/>
          <p:nvPr/>
        </p:nvSpPr>
        <p:spPr>
          <a:xfrm>
            <a:off x="838199" y="2617188"/>
            <a:ext cx="11074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nemůže vládnout → české země bez krále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zemi spravovali zemské sněmy a spolky měst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významný spolek – východočeský – ten vedl šlechtic </a:t>
            </a:r>
            <a:r>
              <a:rPr lang="cs-CZ" sz="2800" dirty="0">
                <a:solidFill>
                  <a:srgbClr val="FF0000"/>
                </a:solidFill>
              </a:rPr>
              <a:t>JIŘÍ Z PODĚBRAD</a:t>
            </a:r>
          </a:p>
        </p:txBody>
      </p:sp>
      <p:sp>
        <p:nvSpPr>
          <p:cNvPr id="12" name="Znak násobení 11">
            <a:extLst>
              <a:ext uri="{FF2B5EF4-FFF2-40B4-BE49-F238E27FC236}">
                <a16:creationId xmlns:a16="http://schemas.microsoft.com/office/drawing/2014/main" id="{C9954860-73C3-4B7A-A28B-F6B615F6AD7B}"/>
              </a:ext>
            </a:extLst>
          </p:cNvPr>
          <p:cNvSpPr/>
          <p:nvPr/>
        </p:nvSpPr>
        <p:spPr>
          <a:xfrm>
            <a:off x="1493267" y="4496017"/>
            <a:ext cx="1929948" cy="181588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952E02A-904E-4679-AF7E-C37C0DE0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1" r="2" b="27547"/>
          <a:stretch/>
        </p:blipFill>
        <p:spPr>
          <a:xfrm>
            <a:off x="7498771" y="4549994"/>
            <a:ext cx="2225342" cy="221861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54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1" grpId="0" build="p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05A356-098C-4F45-BA15-19AFCA20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LADISLAV POHROBEK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C497DA-6B6E-48F2-90BB-8CA334006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81" y="2731201"/>
            <a:ext cx="5855258" cy="3689179"/>
          </a:xfrm>
        </p:spPr>
        <p:txBody>
          <a:bodyPr>
            <a:noAutofit/>
          </a:bodyPr>
          <a:lstStyle/>
          <a:p>
            <a:r>
              <a:rPr lang="cs-CZ" sz="2400" dirty="0"/>
              <a:t>1452 – zemským správcem Jiří z Poděbrad za nezletilého Ladislava</a:t>
            </a:r>
          </a:p>
          <a:p>
            <a:r>
              <a:rPr lang="cs-CZ" sz="2400" dirty="0"/>
              <a:t>1453 – Ladislav se jako 13letý ujímá vlády</a:t>
            </a:r>
          </a:p>
          <a:p>
            <a:r>
              <a:rPr lang="cs-CZ" sz="2400" dirty="0"/>
              <a:t>„král HOLEC“</a:t>
            </a:r>
          </a:p>
          <a:p>
            <a:r>
              <a:rPr lang="cs-CZ" sz="2000" dirty="0"/>
              <a:t> =&gt; BEZ FOUSŮ </a:t>
            </a:r>
            <a:r>
              <a:rPr lang="cs-CZ" sz="2000" dirty="0">
                <a:sym typeface="Wingdings" panose="05000000000000000000" pitchFamily="2" charset="2"/>
              </a:rPr>
              <a:t></a:t>
            </a:r>
            <a:endParaRPr lang="cs-CZ" sz="2000" dirty="0"/>
          </a:p>
          <a:p>
            <a:r>
              <a:rPr lang="cs-CZ" sz="2400" dirty="0"/>
              <a:t>nečekaně umírá</a:t>
            </a:r>
          </a:p>
          <a:p>
            <a:r>
              <a:rPr lang="cs-CZ" sz="2400" dirty="0"/>
              <a:t>leukémie (vyzkoumáno 1985)</a:t>
            </a:r>
          </a:p>
          <a:p>
            <a:r>
              <a:rPr lang="cs-CZ" sz="2400" dirty="0"/>
              <a:t>mnoho dohadů – otrava Jiřím z Poděbrad? Prokletí rodu?</a:t>
            </a:r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1C0D06-AFEE-43B6-BCF7-5D35E1AD4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" r="2" b="27547"/>
          <a:stretch/>
        </p:blipFill>
        <p:spPr>
          <a:xfrm>
            <a:off x="6003039" y="325369"/>
            <a:ext cx="6188961" cy="617026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045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05C40-2DCA-4154-BAF2-A67E3D4F3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09" y="755009"/>
            <a:ext cx="5799947" cy="3796029"/>
          </a:xfrm>
        </p:spPr>
        <p:txBody>
          <a:bodyPr anchor="b">
            <a:normAutofit fontScale="90000"/>
          </a:bodyPr>
          <a:lstStyle/>
          <a:p>
            <a:pPr algn="l"/>
            <a:r>
              <a:rPr lang="cs-CZ" sz="8000" b="1" dirty="0"/>
              <a:t>VLÁDA JIŘÍHO Z PODĚBRAD </a:t>
            </a:r>
            <a:r>
              <a:rPr lang="cs-CZ" b="1" dirty="0"/>
              <a:t>–</a:t>
            </a:r>
            <a:r>
              <a:rPr lang="cs-CZ" sz="8900" b="1" dirty="0"/>
              <a:t> </a:t>
            </a:r>
            <a:br>
              <a:rPr lang="cs-CZ" sz="8900" b="1" dirty="0"/>
            </a:br>
            <a:r>
              <a:rPr lang="cs-CZ" b="1" dirty="0"/>
              <a:t>2. ČÁST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sz="80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FB1948-68FC-42F3-A355-A6C26315D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0210" y="4582814"/>
            <a:ext cx="4041454" cy="1312657"/>
          </a:xfrm>
        </p:spPr>
        <p:txBody>
          <a:bodyPr anchor="t">
            <a:normAutofit/>
          </a:bodyPr>
          <a:lstStyle/>
          <a:p>
            <a:pPr algn="l"/>
            <a:r>
              <a:rPr lang="cs-CZ" dirty="0"/>
              <a:t>47. hodina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F2D143-06A3-4D1D-91A5-02894F742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039" y="4363803"/>
            <a:ext cx="1032911" cy="13126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4621FC6-24B8-4FD6-9AAD-0F6D9A66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6" y="0"/>
            <a:ext cx="4759998" cy="3939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CE13FA-3D76-459C-8BFC-DC8F7EA73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77"/>
          <a:stretch/>
        </p:blipFill>
        <p:spPr>
          <a:xfrm>
            <a:off x="1463319" y="3515557"/>
            <a:ext cx="2038350" cy="22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1CD3F-32D4-413C-AC4E-0A304DCF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211" y="255182"/>
            <a:ext cx="4195674" cy="957097"/>
          </a:xfrm>
        </p:spPr>
        <p:txBody>
          <a:bodyPr anchor="b">
            <a:normAutofit/>
          </a:bodyPr>
          <a:lstStyle/>
          <a:p>
            <a:r>
              <a:rPr lang="cs-CZ" sz="5400" b="1" u="sng" dirty="0"/>
              <a:t>Co nás čeká?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B79B5B-6BB6-4383-B3B5-E2C5CC3F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959" y="1211485"/>
            <a:ext cx="8781291" cy="5550822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opakování – Čím jsme skončili?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počátek vlády Jiřího z Poděbrad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zamyšlení nad vlastnostmi voleného panovníka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kvíz na zopakování a probuzení </a:t>
            </a:r>
            <a:r>
              <a:rPr lang="cs-CZ" sz="2400" dirty="0">
                <a:sym typeface="Wingdings" panose="05000000000000000000" pitchFamily="2" charset="2"/>
              </a:rPr>
              <a:t></a:t>
            </a:r>
            <a:r>
              <a:rPr lang="cs-CZ" sz="24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zahraniční politika Jiřího z Poděbrad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videoukázka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referáty na zopakování osobností</a:t>
            </a:r>
          </a:p>
          <a:p>
            <a:pPr marL="0" indent="0">
              <a:buNone/>
            </a:pPr>
            <a:endParaRPr lang="cs-CZ" sz="2400" u="sng" dirty="0"/>
          </a:p>
          <a:p>
            <a:pPr marL="0" indent="0">
              <a:buNone/>
            </a:pPr>
            <a:r>
              <a:rPr lang="cs-CZ" sz="2400" u="sng" dirty="0"/>
              <a:t>Co nám asi zbyde na příště?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ohrožení Evropy Turky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Jiřího problémy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2400" dirty="0"/>
              <a:t> Jednota bratrská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sz="3200" dirty="0"/>
          </a:p>
          <a:p>
            <a:pPr>
              <a:buFont typeface="Wingdings" panose="05000000000000000000" pitchFamily="2" charset="2"/>
              <a:buChar char="ü"/>
            </a:pPr>
            <a:endParaRPr lang="cs-CZ" sz="3200" dirty="0"/>
          </a:p>
          <a:p>
            <a:pPr>
              <a:buFont typeface="Wingdings" panose="05000000000000000000" pitchFamily="2" charset="2"/>
              <a:buChar char="ü"/>
            </a:pPr>
            <a:endParaRPr lang="cs-CZ" sz="3200" dirty="0"/>
          </a:p>
          <a:p>
            <a:pPr>
              <a:buFont typeface="Wingdings" panose="05000000000000000000" pitchFamily="2" charset="2"/>
              <a:buChar char="ü"/>
            </a:pPr>
            <a:endParaRPr lang="cs-CZ" sz="3200" dirty="0"/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8FEFCF-EF02-4EFF-8F5F-AD08AE3C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42" y="4243245"/>
            <a:ext cx="2865781" cy="21493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E034BA-7163-4076-8792-E80E4CA32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0"/>
          <a:stretch/>
        </p:blipFill>
        <p:spPr>
          <a:xfrm>
            <a:off x="542107" y="465420"/>
            <a:ext cx="3037852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3E7B37C-0D27-49D9-AFEA-574D15DC9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289" y="1432471"/>
            <a:ext cx="8846300" cy="51930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A8DE555-1B1F-4211-B218-0285CA8D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46" y="2264180"/>
            <a:ext cx="5818908" cy="3823855"/>
          </a:xfrm>
        </p:spPr>
        <p:txBody>
          <a:bodyPr>
            <a:noAutofit/>
          </a:bodyPr>
          <a:lstStyle/>
          <a:p>
            <a:pPr algn="ctr"/>
            <a:r>
              <a:rPr lang="cs-CZ" sz="3200" dirty="0">
                <a:latin typeface="Cavolini" panose="020B0502040204020203" pitchFamily="66" charset="0"/>
                <a:cs typeface="Cavolini" panose="020B0502040204020203" pitchFamily="66" charset="0"/>
              </a:rPr>
              <a:t>…člověk postavy krátké, těla čtverhranného, pleti bílé, očí jiskřivých, mravů líbezných, nakažený husitstvím, ale jinak muž spravedlivý a šlechetný…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D471B79-3306-4E6E-8447-87B1403E3BDD}"/>
              </a:ext>
            </a:extLst>
          </p:cNvPr>
          <p:cNvSpPr txBox="1">
            <a:spLocks/>
          </p:cNvSpPr>
          <p:nvPr/>
        </p:nvSpPr>
        <p:spPr>
          <a:xfrm>
            <a:off x="2580697" y="328503"/>
            <a:ext cx="6609485" cy="1415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7200" b="1" dirty="0">
                <a:solidFill>
                  <a:schemeClr val="accent4">
                    <a:lumMod val="75000"/>
                  </a:schemeClr>
                </a:solidFill>
              </a:rPr>
              <a:t>JIŘÍ Z PODĚBRAD</a:t>
            </a:r>
          </a:p>
        </p:txBody>
      </p:sp>
    </p:spTree>
    <p:extLst>
      <p:ext uri="{BB962C8B-B14F-4D97-AF65-F5344CB8AC3E}">
        <p14:creationId xmlns:p14="http://schemas.microsoft.com/office/powerpoint/2010/main" val="116206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49D293-DAAB-4975-A5AB-9C55A0BD2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7491" y="1367673"/>
            <a:ext cx="6609485" cy="2665509"/>
          </a:xfrm>
        </p:spPr>
        <p:txBody>
          <a:bodyPr>
            <a:normAutofit/>
          </a:bodyPr>
          <a:lstStyle/>
          <a:p>
            <a:pPr algn="r"/>
            <a:r>
              <a:rPr lang="cs-CZ" sz="7200" b="1" dirty="0">
                <a:solidFill>
                  <a:schemeClr val="bg1"/>
                </a:solidFill>
              </a:rPr>
              <a:t>JIŘÍ Z PODĚBRAD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9D6E34-491B-4248-B5C0-6BF46362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657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0354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999</Words>
  <Application>Microsoft Office PowerPoint</Application>
  <PresentationFormat>Širokoúhlá obrazovka</PresentationFormat>
  <Paragraphs>285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Cavolini</vt:lpstr>
      <vt:lpstr>Google Sans</vt:lpstr>
      <vt:lpstr>Rubik</vt:lpstr>
      <vt:lpstr>Times New Roman</vt:lpstr>
      <vt:lpstr>Wingdings</vt:lpstr>
      <vt:lpstr>Motiv Office</vt:lpstr>
      <vt:lpstr>VLÁDA JIŘÍHO Z PODĚBRAD –  1. ČÁST </vt:lpstr>
      <vt:lpstr>Co nás čeká?</vt:lpstr>
      <vt:lpstr>Po husitských válkách… – opakování </vt:lpstr>
      <vt:lpstr>Po husitských válkách… – opakování </vt:lpstr>
      <vt:lpstr>LADISLAV POHROBEK</vt:lpstr>
      <vt:lpstr>VLÁDA JIŘÍHO Z PODĚBRAD –  2. ČÁST </vt:lpstr>
      <vt:lpstr>Co nás čeká?</vt:lpstr>
      <vt:lpstr>…člověk postavy krátké, těla čtverhranného, pleti bílé, očí jiskřivých, mravů líbezných, nakažený husitstvím, ale jinak muž spravedlivý a šlechetný…</vt:lpstr>
      <vt:lpstr>JIŘÍ Z PODĚBRAD</vt:lpstr>
      <vt:lpstr>JIŘÍ Z PODĚBRAD</vt:lpstr>
      <vt:lpstr> PANOVNÍK/VLADAŘ….PREZIDENT?</vt:lpstr>
      <vt:lpstr>Prezentace aplikace PowerPoint</vt:lpstr>
      <vt:lpstr>JIŘÍ Z PODĚBRAD - POKRAČOVÁNÍ</vt:lpstr>
      <vt:lpstr>VIDEOOO </vt:lpstr>
      <vt:lpstr>JAK SE MI DNES PRACOVALO?</vt:lpstr>
      <vt:lpstr>TURECKÉ NEBEZPEČÍ</vt:lpstr>
      <vt:lpstr>KŘÍŽOVÁ VÝPRAVA PROTI ČECHÁM</vt:lpstr>
      <vt:lpstr>JEDNOTA BRATRSKÁ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VLÁDA JIŘÍHO Z PODĚBRAD –  1. ČÁST </dc:title>
  <dc:creator>Havlátová, Kateřina</dc:creator>
  <cp:lastModifiedBy>Havlátová, Kateřina</cp:lastModifiedBy>
  <cp:revision>1</cp:revision>
  <dcterms:created xsi:type="dcterms:W3CDTF">2023-03-25T21:36:01Z</dcterms:created>
  <dcterms:modified xsi:type="dcterms:W3CDTF">2023-03-28T12:34:19Z</dcterms:modified>
</cp:coreProperties>
</file>