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12/27/2024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0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5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4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0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5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0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12/27/2024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8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485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1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2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A249A9-C83E-4F7B-634A-A1D9EEBB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87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5CAE54-8EED-D728-80FC-4FDD86583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cs-CZ" dirty="0"/>
              <a:t>VYPRAVOVÁVNÍ V UMĚLECKÉ OBLASTI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E685B8-7ACC-D466-6D4F-B67F1023E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22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455068E-A861-DEE0-55C9-F1E0E919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DOPLŇ SI NÁSLEDUJÍCÍ MYŠLENKOVOU MAPU: 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6D119FF-0E00-9727-AAA4-6F5810339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395" y="2103438"/>
            <a:ext cx="6607209" cy="3849687"/>
          </a:xfrm>
        </p:spPr>
      </p:pic>
    </p:spTree>
    <p:extLst>
      <p:ext uri="{BB962C8B-B14F-4D97-AF65-F5344CB8AC3E}">
        <p14:creationId xmlns:p14="http://schemas.microsoft.com/office/powerpoint/2010/main" val="11232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soba vsedě u dřevěného stolu, držící tužku a psaní na papírové stránce s linkou v otevřeném poznámkovém bloku">
            <a:extLst>
              <a:ext uri="{FF2B5EF4-FFF2-40B4-BE49-F238E27FC236}">
                <a16:creationId xmlns:a16="http://schemas.microsoft.com/office/drawing/2014/main" id="{3E01FC25-CCF3-DCC5-CD76-F85FA85B4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8" b="5491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12DBEC-3D1F-3079-0CB8-89DC281A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PÍŠEME SVÉ PŘÍBĚHY ……..</a:t>
            </a:r>
          </a:p>
        </p:txBody>
      </p:sp>
    </p:spTree>
    <p:extLst>
      <p:ext uri="{BB962C8B-B14F-4D97-AF65-F5344CB8AC3E}">
        <p14:creationId xmlns:p14="http://schemas.microsoft.com/office/powerpoint/2010/main" val="2388522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Ilustrace osoby používající megafon">
            <a:extLst>
              <a:ext uri="{FF2B5EF4-FFF2-40B4-BE49-F238E27FC236}">
                <a16:creationId xmlns:a16="http://schemas.microsoft.com/office/drawing/2014/main" id="{F065EAE6-5AC1-C752-243C-4F0A2FB97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b="13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9FD498-4DE0-6341-E597-67EC42DB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2091263"/>
            <a:ext cx="8652938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800" cap="all" spc="-100"/>
              <a:t>HODNOTÍME SVÉ PŘÍBĚHY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91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ECC7CF-AF3B-1612-99A1-106260C4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OPAKUJEME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CEE06A3-8ABD-42B1-9FC8-C0E6D285E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150" y="1719444"/>
            <a:ext cx="10153650" cy="4788370"/>
          </a:xfrm>
        </p:spPr>
      </p:pic>
    </p:spTree>
    <p:extLst>
      <p:ext uri="{BB962C8B-B14F-4D97-AF65-F5344CB8AC3E}">
        <p14:creationId xmlns:p14="http://schemas.microsoft.com/office/powerpoint/2010/main" val="151361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1A1DF-7F95-C1CE-BA35-D4B01721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OPAKUJEME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81ED62-C2B9-4675-BDC9-AF4FE07CD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753558"/>
            <a:ext cx="9753599" cy="4773190"/>
          </a:xfrm>
        </p:spPr>
      </p:pic>
    </p:spTree>
    <p:extLst>
      <p:ext uri="{BB962C8B-B14F-4D97-AF65-F5344CB8AC3E}">
        <p14:creationId xmlns:p14="http://schemas.microsoft.com/office/powerpoint/2010/main" val="2878895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B3BD1-190B-84C9-432F-8292273C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OPAKUJEME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8808C3-E981-F8DC-42EC-BB366A471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92026"/>
            <a:ext cx="9258299" cy="4541680"/>
          </a:xfrm>
        </p:spPr>
      </p:pic>
    </p:spTree>
    <p:extLst>
      <p:ext uri="{BB962C8B-B14F-4D97-AF65-F5344CB8AC3E}">
        <p14:creationId xmlns:p14="http://schemas.microsoft.com/office/powerpoint/2010/main" val="261852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A442CB-295D-51B2-CE0E-B694C8828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A2620A-6817-ED3E-9FA8-8A5A8876F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cs-CZ" sz="4100" dirty="0"/>
              <a:t>1. B nohy</a:t>
            </a:r>
          </a:p>
          <a:p>
            <a:r>
              <a:rPr lang="cs-CZ" sz="4100" dirty="0"/>
              <a:t>2. A lenošit</a:t>
            </a:r>
          </a:p>
          <a:p>
            <a:r>
              <a:rPr lang="cs-CZ" sz="4100" dirty="0"/>
              <a:t>3. lakomý</a:t>
            </a:r>
          </a:p>
          <a:p>
            <a:r>
              <a:rPr lang="cs-CZ" sz="4100" dirty="0"/>
              <a:t>4. C oči</a:t>
            </a:r>
          </a:p>
          <a:p>
            <a:r>
              <a:rPr lang="cs-CZ" sz="4100" dirty="0"/>
              <a:t>5. tomu není pomoci</a:t>
            </a:r>
          </a:p>
          <a:p>
            <a:r>
              <a:rPr lang="cs-CZ" sz="4100" dirty="0"/>
              <a:t>6. B natáhnout bačkory </a:t>
            </a:r>
          </a:p>
          <a:p>
            <a:r>
              <a:rPr lang="cs-CZ" sz="4100" dirty="0"/>
              <a:t>7. C čerta </a:t>
            </a:r>
          </a:p>
          <a:p>
            <a:r>
              <a:rPr lang="cs-CZ" sz="4100" dirty="0"/>
              <a:t>8. B hada </a:t>
            </a:r>
          </a:p>
          <a:p>
            <a:r>
              <a:rPr lang="cs-CZ" sz="4100" dirty="0"/>
              <a:t>9. A koza petrželi</a:t>
            </a:r>
          </a:p>
          <a:p>
            <a:r>
              <a:rPr lang="cs-CZ" sz="4100" dirty="0"/>
              <a:t>10. A horké </a:t>
            </a:r>
          </a:p>
          <a:p>
            <a:r>
              <a:rPr lang="cs-CZ" sz="4100" dirty="0"/>
              <a:t>11. B klimbá, podřimuje </a:t>
            </a:r>
          </a:p>
          <a:p>
            <a:r>
              <a:rPr lang="cs-CZ" sz="4100" dirty="0"/>
              <a:t>12. C vidle </a:t>
            </a:r>
          </a:p>
          <a:p>
            <a:endParaRPr lang="cs-CZ" sz="41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725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DCA9B8-79FC-3032-2C35-FD74CB5C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71" y="643466"/>
            <a:ext cx="4063704" cy="57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36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9DEBEF-2F2C-CA64-3AF5-1B079E7C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814387"/>
            <a:ext cx="82010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0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032755-1D97-FE6F-4A1C-82420A30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1633537"/>
            <a:ext cx="88201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1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14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1" name="Rectangle 18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42" name="Group 2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3" name="Rectangle 25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text, Písmo, inkoust&#10;&#10;Popis byl vytvořen automaticky">
            <a:extLst>
              <a:ext uri="{FF2B5EF4-FFF2-40B4-BE49-F238E27FC236}">
                <a16:creationId xmlns:a16="http://schemas.microsoft.com/office/drawing/2014/main" id="{42F79866-6BDC-ABB8-6579-D1BB240B97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3491"/>
          <a:stretch/>
        </p:blipFill>
        <p:spPr>
          <a:xfrm>
            <a:off x="-1" y="10"/>
            <a:ext cx="6095997" cy="4530063"/>
          </a:xfrm>
          <a:prstGeom prst="rect">
            <a:avLst/>
          </a:prstGeom>
        </p:spPr>
      </p:pic>
      <p:pic>
        <p:nvPicPr>
          <p:cNvPr id="8" name="Zástupný obsah 7" descr="Obsah obrázku text, Písmo, rukopis, bílé&#10;&#10;Popis byl vytvořen automaticky">
            <a:extLst>
              <a:ext uri="{FF2B5EF4-FFF2-40B4-BE49-F238E27FC236}">
                <a16:creationId xmlns:a16="http://schemas.microsoft.com/office/drawing/2014/main" id="{851D6C80-C55F-B9ED-19BE-A83FC4982E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3447" b="-1"/>
          <a:stretch/>
        </p:blipFill>
        <p:spPr>
          <a:xfrm>
            <a:off x="6096004" y="10"/>
            <a:ext cx="6095996" cy="4530063"/>
          </a:xfrm>
          <a:prstGeom prst="rect">
            <a:avLst/>
          </a:prstGeom>
        </p:spPr>
      </p:pic>
      <p:sp>
        <p:nvSpPr>
          <p:cNvPr id="44" name="Rectangle 27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DAB77B-558A-1289-B76A-C260C8F9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VYBER SI TÉMA </a:t>
            </a:r>
          </a:p>
        </p:txBody>
      </p:sp>
    </p:spTree>
    <p:extLst>
      <p:ext uri="{BB962C8B-B14F-4D97-AF65-F5344CB8AC3E}">
        <p14:creationId xmlns:p14="http://schemas.microsoft.com/office/powerpoint/2010/main" val="3058364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RightStep">
      <a:dk1>
        <a:srgbClr val="000000"/>
      </a:dk1>
      <a:lt1>
        <a:srgbClr val="FFFFFF"/>
      </a:lt1>
      <a:dk2>
        <a:srgbClr val="412426"/>
      </a:dk2>
      <a:lt2>
        <a:srgbClr val="E2E8E8"/>
      </a:lt2>
      <a:accent1>
        <a:srgbClr val="C34D54"/>
      </a:accent1>
      <a:accent2>
        <a:srgbClr val="B1643B"/>
      </a:accent2>
      <a:accent3>
        <a:srgbClr val="BBA149"/>
      </a:accent3>
      <a:accent4>
        <a:srgbClr val="98AD39"/>
      </a:accent4>
      <a:accent5>
        <a:srgbClr val="72B346"/>
      </a:accent5>
      <a:accent6>
        <a:srgbClr val="3BB13D"/>
      </a:accent6>
      <a:hlink>
        <a:srgbClr val="30928B"/>
      </a:hlink>
      <a:folHlink>
        <a:srgbClr val="7F7F7F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76</Words>
  <Application>Microsoft Office PowerPoint</Application>
  <PresentationFormat>Širokoúhlá obrazovka</PresentationFormat>
  <Paragraphs>21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Avenir Next LT Pro</vt:lpstr>
      <vt:lpstr>Avenir Next LT Pro Light</vt:lpstr>
      <vt:lpstr>Garamond</vt:lpstr>
      <vt:lpstr>SavonVTI</vt:lpstr>
      <vt:lpstr>VYPRAVOVÁVNÍ V UMĚLECKÉ OBLASTI</vt:lpstr>
      <vt:lpstr>OPAKUJEME</vt:lpstr>
      <vt:lpstr>OPAKUJEME</vt:lpstr>
      <vt:lpstr>OPAKUJEME</vt:lpstr>
      <vt:lpstr>ŘEŠENÍ</vt:lpstr>
      <vt:lpstr>Prezentace aplikace PowerPoint</vt:lpstr>
      <vt:lpstr>Prezentace aplikace PowerPoint</vt:lpstr>
      <vt:lpstr>Prezentace aplikace PowerPoint</vt:lpstr>
      <vt:lpstr>VYBER SI TÉMA </vt:lpstr>
      <vt:lpstr>DOPLŇ SI NÁSLEDUJÍCÍ MYŠLENKOVOU MAPU: </vt:lpstr>
      <vt:lpstr>PÍŠEME SVÉ PŘÍBĚHY ……..</vt:lpstr>
      <vt:lpstr>HODNOTÍME SVÉ PŘÍBĚHY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Smetanová, Jana</dc:creator>
  <cp:lastModifiedBy>Smetanová, Jana</cp:lastModifiedBy>
  <cp:revision>1</cp:revision>
  <dcterms:created xsi:type="dcterms:W3CDTF">2024-12-27T08:27:22Z</dcterms:created>
  <dcterms:modified xsi:type="dcterms:W3CDTF">2024-12-27T09:02:43Z</dcterms:modified>
</cp:coreProperties>
</file>