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C9AE17-F4AE-46A1-AA98-C4D6F7CD30EB}" v="132" dt="2025-01-27T07:15:40.4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vlátová, Kateřina" userId="ac01f4b1-21d4-4382-b6da-1ecbf5dd29b2" providerId="ADAL" clId="{40363793-6A12-4FE5-9BB6-8DB092E26093}"/>
    <pc:docChg chg="undo custSel addSld delSld modSld">
      <pc:chgData name="Havlátová, Kateřina" userId="ac01f4b1-21d4-4382-b6da-1ecbf5dd29b2" providerId="ADAL" clId="{40363793-6A12-4FE5-9BB6-8DB092E26093}" dt="2025-01-20T11:18:42.879" v="537" actId="122"/>
      <pc:docMkLst>
        <pc:docMk/>
      </pc:docMkLst>
      <pc:sldChg chg="add del">
        <pc:chgData name="Havlátová, Kateřina" userId="ac01f4b1-21d4-4382-b6da-1ecbf5dd29b2" providerId="ADAL" clId="{40363793-6A12-4FE5-9BB6-8DB092E26093}" dt="2025-01-20T10:44:58.084" v="1" actId="2890"/>
        <pc:sldMkLst>
          <pc:docMk/>
          <pc:sldMk cId="1467851900" sldId="263"/>
        </pc:sldMkLst>
      </pc:sldChg>
      <pc:sldChg chg="delSp modSp add mod setBg modAnim delDesignElem">
        <pc:chgData name="Havlátová, Kateřina" userId="ac01f4b1-21d4-4382-b6da-1ecbf5dd29b2" providerId="ADAL" clId="{40363793-6A12-4FE5-9BB6-8DB092E26093}" dt="2025-01-20T10:52:40.014" v="505" actId="20577"/>
        <pc:sldMkLst>
          <pc:docMk/>
          <pc:sldMk cId="975273410" sldId="264"/>
        </pc:sldMkLst>
        <pc:spChg chg="mod">
          <ac:chgData name="Havlátová, Kateřina" userId="ac01f4b1-21d4-4382-b6da-1ecbf5dd29b2" providerId="ADAL" clId="{40363793-6A12-4FE5-9BB6-8DB092E26093}" dt="2025-01-20T10:51:07.046" v="259"/>
          <ac:spMkLst>
            <pc:docMk/>
            <pc:sldMk cId="975273410" sldId="264"/>
            <ac:spMk id="2" creationId="{0FA8B105-FC7D-8E7E-F3DC-C4CF42721EE4}"/>
          </ac:spMkLst>
        </pc:spChg>
        <pc:spChg chg="mod">
          <ac:chgData name="Havlátová, Kateřina" userId="ac01f4b1-21d4-4382-b6da-1ecbf5dd29b2" providerId="ADAL" clId="{40363793-6A12-4FE5-9BB6-8DB092E26093}" dt="2025-01-20T10:51:09.142" v="260" actId="1076"/>
          <ac:spMkLst>
            <pc:docMk/>
            <pc:sldMk cId="975273410" sldId="264"/>
            <ac:spMk id="3" creationId="{2D5319E2-EA4D-2429-D27E-801B66BE4831}"/>
          </ac:spMkLst>
        </pc:spChg>
        <pc:spChg chg="mod">
          <ac:chgData name="Havlátová, Kateřina" userId="ac01f4b1-21d4-4382-b6da-1ecbf5dd29b2" providerId="ADAL" clId="{40363793-6A12-4FE5-9BB6-8DB092E26093}" dt="2025-01-20T10:49:04.273" v="47" actId="14100"/>
          <ac:spMkLst>
            <pc:docMk/>
            <pc:sldMk cId="975273410" sldId="264"/>
            <ac:spMk id="5" creationId="{6E149F6C-6213-E127-76E6-E2ECB4B66C87}"/>
          </ac:spMkLst>
        </pc:spChg>
        <pc:spChg chg="mod">
          <ac:chgData name="Havlátová, Kateřina" userId="ac01f4b1-21d4-4382-b6da-1ecbf5dd29b2" providerId="ADAL" clId="{40363793-6A12-4FE5-9BB6-8DB092E26093}" dt="2025-01-20T10:52:11.209" v="423" actId="20577"/>
          <ac:spMkLst>
            <pc:docMk/>
            <pc:sldMk cId="975273410" sldId="264"/>
            <ac:spMk id="6" creationId="{882CBDA2-29B0-DE31-502F-71482C476E84}"/>
          </ac:spMkLst>
        </pc:spChg>
        <pc:spChg chg="mod">
          <ac:chgData name="Havlátová, Kateřina" userId="ac01f4b1-21d4-4382-b6da-1ecbf5dd29b2" providerId="ADAL" clId="{40363793-6A12-4FE5-9BB6-8DB092E26093}" dt="2025-01-20T10:46:23.814" v="42" actId="1076"/>
          <ac:spMkLst>
            <pc:docMk/>
            <pc:sldMk cId="975273410" sldId="264"/>
            <ac:spMk id="10" creationId="{EBFCF60C-528D-078D-4F04-E7A85153AAA8}"/>
          </ac:spMkLst>
        </pc:spChg>
        <pc:spChg chg="mod">
          <ac:chgData name="Havlátová, Kateřina" userId="ac01f4b1-21d4-4382-b6da-1ecbf5dd29b2" providerId="ADAL" clId="{40363793-6A12-4FE5-9BB6-8DB092E26093}" dt="2025-01-20T10:50:39.095" v="198" actId="20577"/>
          <ac:spMkLst>
            <pc:docMk/>
            <pc:sldMk cId="975273410" sldId="264"/>
            <ac:spMk id="11" creationId="{AE19828E-1B84-3BB6-C884-9EC8ED7C5DD2}"/>
          </ac:spMkLst>
        </pc:spChg>
        <pc:spChg chg="mod">
          <ac:chgData name="Havlátová, Kateřina" userId="ac01f4b1-21d4-4382-b6da-1ecbf5dd29b2" providerId="ADAL" clId="{40363793-6A12-4FE5-9BB6-8DB092E26093}" dt="2025-01-20T10:52:40.014" v="505" actId="20577"/>
          <ac:spMkLst>
            <pc:docMk/>
            <pc:sldMk cId="975273410" sldId="264"/>
            <ac:spMk id="12" creationId="{BF7D80E9-22AE-1BE4-BE1F-60D0C718350A}"/>
          </ac:spMkLst>
        </pc:spChg>
        <pc:spChg chg="del">
          <ac:chgData name="Havlátová, Kateřina" userId="ac01f4b1-21d4-4382-b6da-1ecbf5dd29b2" providerId="ADAL" clId="{40363793-6A12-4FE5-9BB6-8DB092E26093}" dt="2025-01-20T10:45:52.643" v="3"/>
          <ac:spMkLst>
            <pc:docMk/>
            <pc:sldMk cId="975273410" sldId="264"/>
            <ac:spMk id="14" creationId="{84A8DE83-DE75-4B41-9DB4-A7EC0B0DEC0B}"/>
          </ac:spMkLst>
        </pc:spChg>
        <pc:spChg chg="del">
          <ac:chgData name="Havlátová, Kateřina" userId="ac01f4b1-21d4-4382-b6da-1ecbf5dd29b2" providerId="ADAL" clId="{40363793-6A12-4FE5-9BB6-8DB092E26093}" dt="2025-01-20T10:45:52.643" v="3"/>
          <ac:spMkLst>
            <pc:docMk/>
            <pc:sldMk cId="975273410" sldId="264"/>
            <ac:spMk id="15" creationId="{A8384FB5-9ADC-4DDC-881B-597D56F5B15D}"/>
          </ac:spMkLst>
        </pc:spChg>
        <pc:spChg chg="del">
          <ac:chgData name="Havlátová, Kateřina" userId="ac01f4b1-21d4-4382-b6da-1ecbf5dd29b2" providerId="ADAL" clId="{40363793-6A12-4FE5-9BB6-8DB092E26093}" dt="2025-01-20T10:45:52.643" v="3"/>
          <ac:spMkLst>
            <pc:docMk/>
            <pc:sldMk cId="975273410" sldId="264"/>
            <ac:spMk id="16" creationId="{A7009A0A-BEF5-4EAC-AF15-E4F9F002E239}"/>
          </ac:spMkLst>
        </pc:spChg>
        <pc:spChg chg="del">
          <ac:chgData name="Havlátová, Kateřina" userId="ac01f4b1-21d4-4382-b6da-1ecbf5dd29b2" providerId="ADAL" clId="{40363793-6A12-4FE5-9BB6-8DB092E26093}" dt="2025-01-20T10:45:52.643" v="3"/>
          <ac:spMkLst>
            <pc:docMk/>
            <pc:sldMk cId="975273410" sldId="264"/>
            <ac:spMk id="17" creationId="{1199E1B1-A8C0-4FE8-A5A8-1CB41D69F857}"/>
          </ac:spMkLst>
        </pc:spChg>
        <pc:graphicFrameChg chg="mod modGraphic">
          <ac:chgData name="Havlátová, Kateřina" userId="ac01f4b1-21d4-4382-b6da-1ecbf5dd29b2" providerId="ADAL" clId="{40363793-6A12-4FE5-9BB6-8DB092E26093}" dt="2025-01-20T10:52:34.695" v="493" actId="20577"/>
          <ac:graphicFrameMkLst>
            <pc:docMk/>
            <pc:sldMk cId="975273410" sldId="264"/>
            <ac:graphicFrameMk id="4" creationId="{9B14F466-80C1-5ECE-E232-811136A03F80}"/>
          </ac:graphicFrameMkLst>
        </pc:graphicFrameChg>
      </pc:sldChg>
      <pc:sldChg chg="addSp delSp modSp new mod">
        <pc:chgData name="Havlátová, Kateřina" userId="ac01f4b1-21d4-4382-b6da-1ecbf5dd29b2" providerId="ADAL" clId="{40363793-6A12-4FE5-9BB6-8DB092E26093}" dt="2025-01-20T11:18:42.879" v="537" actId="122"/>
        <pc:sldMkLst>
          <pc:docMk/>
          <pc:sldMk cId="526211780" sldId="265"/>
        </pc:sldMkLst>
        <pc:spChg chg="mod">
          <ac:chgData name="Havlátová, Kateřina" userId="ac01f4b1-21d4-4382-b6da-1ecbf5dd29b2" providerId="ADAL" clId="{40363793-6A12-4FE5-9BB6-8DB092E26093}" dt="2025-01-20T11:18:42.879" v="537" actId="122"/>
          <ac:spMkLst>
            <pc:docMk/>
            <pc:sldMk cId="526211780" sldId="265"/>
            <ac:spMk id="2" creationId="{2F8E0240-29DC-88EA-A2A7-66E0B7770859}"/>
          </ac:spMkLst>
        </pc:spChg>
        <pc:spChg chg="del">
          <ac:chgData name="Havlátová, Kateřina" userId="ac01f4b1-21d4-4382-b6da-1ecbf5dd29b2" providerId="ADAL" clId="{40363793-6A12-4FE5-9BB6-8DB092E26093}" dt="2025-01-20T11:17:42.643" v="507" actId="22"/>
          <ac:spMkLst>
            <pc:docMk/>
            <pc:sldMk cId="526211780" sldId="265"/>
            <ac:spMk id="3" creationId="{AB8D0E73-9049-EF5B-1EF6-ABFE2243D18D}"/>
          </ac:spMkLst>
        </pc:spChg>
        <pc:picChg chg="add mod ord">
          <ac:chgData name="Havlátová, Kateřina" userId="ac01f4b1-21d4-4382-b6da-1ecbf5dd29b2" providerId="ADAL" clId="{40363793-6A12-4FE5-9BB6-8DB092E26093}" dt="2025-01-20T11:18:34.557" v="532" actId="14100"/>
          <ac:picMkLst>
            <pc:docMk/>
            <pc:sldMk cId="526211780" sldId="265"/>
            <ac:picMk id="5" creationId="{D66E2B56-1191-4AE0-4153-0C1EC638B828}"/>
          </ac:picMkLst>
        </pc:picChg>
      </pc:sldChg>
    </pc:docChg>
  </pc:docChgLst>
  <pc:docChgLst>
    <pc:chgData name="Havlátová, Kateřina" userId="ac01f4b1-21d4-4382-b6da-1ecbf5dd29b2" providerId="ADAL" clId="{C7C9AE17-F4AE-46A1-AA98-C4D6F7CD30EB}"/>
    <pc:docChg chg="modSld">
      <pc:chgData name="Havlátová, Kateřina" userId="ac01f4b1-21d4-4382-b6da-1ecbf5dd29b2" providerId="ADAL" clId="{C7C9AE17-F4AE-46A1-AA98-C4D6F7CD30EB}" dt="2025-01-27T07:15:40.499" v="131" actId="20577"/>
      <pc:docMkLst>
        <pc:docMk/>
      </pc:docMkLst>
      <pc:sldChg chg="addSp modSp modAnim">
        <pc:chgData name="Havlátová, Kateřina" userId="ac01f4b1-21d4-4382-b6da-1ecbf5dd29b2" providerId="ADAL" clId="{C7C9AE17-F4AE-46A1-AA98-C4D6F7CD30EB}" dt="2025-01-27T07:15:40.499" v="131" actId="20577"/>
        <pc:sldMkLst>
          <pc:docMk/>
          <pc:sldMk cId="526211780" sldId="265"/>
        </pc:sldMkLst>
        <pc:spChg chg="add mod">
          <ac:chgData name="Havlátová, Kateřina" userId="ac01f4b1-21d4-4382-b6da-1ecbf5dd29b2" providerId="ADAL" clId="{C7C9AE17-F4AE-46A1-AA98-C4D6F7CD30EB}" dt="2025-01-27T07:10:14.516" v="0" actId="767"/>
          <ac:spMkLst>
            <pc:docMk/>
            <pc:sldMk cId="526211780" sldId="265"/>
            <ac:spMk id="3" creationId="{6BD4072C-406C-E229-7F00-3921EA47D03F}"/>
          </ac:spMkLst>
        </pc:spChg>
        <pc:spChg chg="add mod">
          <ac:chgData name="Havlátová, Kateřina" userId="ac01f4b1-21d4-4382-b6da-1ecbf5dd29b2" providerId="ADAL" clId="{C7C9AE17-F4AE-46A1-AA98-C4D6F7CD30EB}" dt="2025-01-27T07:10:31.070" v="1"/>
          <ac:spMkLst>
            <pc:docMk/>
            <pc:sldMk cId="526211780" sldId="265"/>
            <ac:spMk id="4" creationId="{BD404AC7-ED55-400B-9DDF-CF29FDF39500}"/>
          </ac:spMkLst>
        </pc:spChg>
        <pc:spChg chg="add mod">
          <ac:chgData name="Havlátová, Kateřina" userId="ac01f4b1-21d4-4382-b6da-1ecbf5dd29b2" providerId="ADAL" clId="{C7C9AE17-F4AE-46A1-AA98-C4D6F7CD30EB}" dt="2025-01-27T07:10:41.021" v="2"/>
          <ac:spMkLst>
            <pc:docMk/>
            <pc:sldMk cId="526211780" sldId="265"/>
            <ac:spMk id="6" creationId="{CC5A96BF-5222-83BB-08BF-B0975E924963}"/>
          </ac:spMkLst>
        </pc:spChg>
        <pc:spChg chg="add mod">
          <ac:chgData name="Havlátová, Kateřina" userId="ac01f4b1-21d4-4382-b6da-1ecbf5dd29b2" providerId="ADAL" clId="{C7C9AE17-F4AE-46A1-AA98-C4D6F7CD30EB}" dt="2025-01-27T07:15:10.013" v="112" actId="20577"/>
          <ac:spMkLst>
            <pc:docMk/>
            <pc:sldMk cId="526211780" sldId="265"/>
            <ac:spMk id="7" creationId="{3218513C-82B0-FDD4-43B3-0B47FFD3C198}"/>
          </ac:spMkLst>
        </pc:spChg>
        <pc:spChg chg="add mod">
          <ac:chgData name="Havlátová, Kateřina" userId="ac01f4b1-21d4-4382-b6da-1ecbf5dd29b2" providerId="ADAL" clId="{C7C9AE17-F4AE-46A1-AA98-C4D6F7CD30EB}" dt="2025-01-27T07:13:33.466" v="13" actId="20577"/>
          <ac:spMkLst>
            <pc:docMk/>
            <pc:sldMk cId="526211780" sldId="265"/>
            <ac:spMk id="8" creationId="{10EE482D-7501-CCE1-AA13-3328ADF366C0}"/>
          </ac:spMkLst>
        </pc:spChg>
        <pc:spChg chg="add mod">
          <ac:chgData name="Havlátová, Kateřina" userId="ac01f4b1-21d4-4382-b6da-1ecbf5dd29b2" providerId="ADAL" clId="{C7C9AE17-F4AE-46A1-AA98-C4D6F7CD30EB}" dt="2025-01-27T07:13:36.605" v="20" actId="20577"/>
          <ac:spMkLst>
            <pc:docMk/>
            <pc:sldMk cId="526211780" sldId="265"/>
            <ac:spMk id="9" creationId="{8CBBD0BC-C7BD-487B-8E01-DA779DA74116}"/>
          </ac:spMkLst>
        </pc:spChg>
        <pc:spChg chg="add mod">
          <ac:chgData name="Havlátová, Kateřina" userId="ac01f4b1-21d4-4382-b6da-1ecbf5dd29b2" providerId="ADAL" clId="{C7C9AE17-F4AE-46A1-AA98-C4D6F7CD30EB}" dt="2025-01-27T07:13:45.652" v="31" actId="20577"/>
          <ac:spMkLst>
            <pc:docMk/>
            <pc:sldMk cId="526211780" sldId="265"/>
            <ac:spMk id="10" creationId="{00968E60-AFAB-E1E4-FDF6-81E3B3E9E258}"/>
          </ac:spMkLst>
        </pc:spChg>
        <pc:spChg chg="add mod">
          <ac:chgData name="Havlátová, Kateřina" userId="ac01f4b1-21d4-4382-b6da-1ecbf5dd29b2" providerId="ADAL" clId="{C7C9AE17-F4AE-46A1-AA98-C4D6F7CD30EB}" dt="2025-01-27T07:14:00.637" v="53" actId="20577"/>
          <ac:spMkLst>
            <pc:docMk/>
            <pc:sldMk cId="526211780" sldId="265"/>
            <ac:spMk id="11" creationId="{047C7F05-6B5E-0151-D60C-ED26AFF60555}"/>
          </ac:spMkLst>
        </pc:spChg>
        <pc:spChg chg="add mod">
          <ac:chgData name="Havlátová, Kateřina" userId="ac01f4b1-21d4-4382-b6da-1ecbf5dd29b2" providerId="ADAL" clId="{C7C9AE17-F4AE-46A1-AA98-C4D6F7CD30EB}" dt="2025-01-27T07:15:40.499" v="131" actId="20577"/>
          <ac:spMkLst>
            <pc:docMk/>
            <pc:sldMk cId="526211780" sldId="265"/>
            <ac:spMk id="12" creationId="{9F89BB27-066B-90CB-0027-DA91CA9D4B7C}"/>
          </ac:spMkLst>
        </pc:spChg>
        <pc:spChg chg="add mod">
          <ac:chgData name="Havlátová, Kateřina" userId="ac01f4b1-21d4-4382-b6da-1ecbf5dd29b2" providerId="ADAL" clId="{C7C9AE17-F4AE-46A1-AA98-C4D6F7CD30EB}" dt="2025-01-27T07:14:16.460" v="61" actId="20577"/>
          <ac:spMkLst>
            <pc:docMk/>
            <pc:sldMk cId="526211780" sldId="265"/>
            <ac:spMk id="13" creationId="{726D19FF-3C80-2F6C-B019-A313CE599854}"/>
          </ac:spMkLst>
        </pc:spChg>
        <pc:spChg chg="add mod">
          <ac:chgData name="Havlátová, Kateřina" userId="ac01f4b1-21d4-4382-b6da-1ecbf5dd29b2" providerId="ADAL" clId="{C7C9AE17-F4AE-46A1-AA98-C4D6F7CD30EB}" dt="2025-01-27T07:14:23.942" v="69" actId="20577"/>
          <ac:spMkLst>
            <pc:docMk/>
            <pc:sldMk cId="526211780" sldId="265"/>
            <ac:spMk id="14" creationId="{299E7704-D531-C355-DA0B-09C06448F158}"/>
          </ac:spMkLst>
        </pc:spChg>
        <pc:spChg chg="add mod">
          <ac:chgData name="Havlátová, Kateřina" userId="ac01f4b1-21d4-4382-b6da-1ecbf5dd29b2" providerId="ADAL" clId="{C7C9AE17-F4AE-46A1-AA98-C4D6F7CD30EB}" dt="2025-01-27T07:14:31.638" v="81" actId="20577"/>
          <ac:spMkLst>
            <pc:docMk/>
            <pc:sldMk cId="526211780" sldId="265"/>
            <ac:spMk id="15" creationId="{20DE51D6-448D-7E3F-BE9D-72C8DA3F5F84}"/>
          </ac:spMkLst>
        </pc:spChg>
        <pc:spChg chg="add mod">
          <ac:chgData name="Havlátová, Kateřina" userId="ac01f4b1-21d4-4382-b6da-1ecbf5dd29b2" providerId="ADAL" clId="{C7C9AE17-F4AE-46A1-AA98-C4D6F7CD30EB}" dt="2025-01-27T07:14:42.215" v="87" actId="20577"/>
          <ac:spMkLst>
            <pc:docMk/>
            <pc:sldMk cId="526211780" sldId="265"/>
            <ac:spMk id="16" creationId="{E3F049A6-01A5-5F86-1B0E-686F44DE1242}"/>
          </ac:spMkLst>
        </pc:spChg>
        <pc:spChg chg="add mod">
          <ac:chgData name="Havlátová, Kateřina" userId="ac01f4b1-21d4-4382-b6da-1ecbf5dd29b2" providerId="ADAL" clId="{C7C9AE17-F4AE-46A1-AA98-C4D6F7CD30EB}" dt="2025-01-27T07:14:52.978" v="96" actId="20577"/>
          <ac:spMkLst>
            <pc:docMk/>
            <pc:sldMk cId="526211780" sldId="265"/>
            <ac:spMk id="17" creationId="{196B2D1B-49A0-E235-EC25-5A1F507E3CB0}"/>
          </ac:spMkLst>
        </pc:spChg>
        <pc:spChg chg="add mod">
          <ac:chgData name="Havlátová, Kateřina" userId="ac01f4b1-21d4-4382-b6da-1ecbf5dd29b2" providerId="ADAL" clId="{C7C9AE17-F4AE-46A1-AA98-C4D6F7CD30EB}" dt="2025-01-27T07:15:02.201" v="105" actId="20577"/>
          <ac:spMkLst>
            <pc:docMk/>
            <pc:sldMk cId="526211780" sldId="265"/>
            <ac:spMk id="18" creationId="{A595D27B-5A17-70B4-B764-7851DD3F8A4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8DA6-58CE-4798-BADB-9A4AEB58A9B6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9BED4-C44A-4D20-A438-9E934FF9C5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145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BED4-C44A-4D20-A438-9E934FF9C5F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55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99BED4-C44A-4D20-A438-9E934FF9C5F9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8529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DC41CC-925E-46B4-A007-2003735F2C1C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807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9D921-0CA7-982C-26F6-B3B8BD7E3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AA76BEF-2E81-844D-12DB-7990B4504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F61F94C-C979-F59D-9D16-1436105F8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C5568C4-01B6-D60C-8385-BE6088875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DEDCC78-EA27-16AE-2089-35A0EF988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288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E3B260-B3F6-6096-0DC8-F40DCFE8A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7DC093-781D-8144-4A7A-CDB8C2D58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F4F6CB-0252-9E9D-6A35-FCBCA9FD8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4EA29E8-CB44-52B1-C22A-0DA1C3FFD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E703CB-AD7D-D411-C14C-42B69D9A5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861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A1140A4-1867-0721-996D-B2CAABA1F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7973194-9C43-C9C0-2198-76BBFB2D3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26F7C92-0047-5069-EDB1-7B3DE4A14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966DFA4-21D5-2324-0F34-B8FFB8D0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2A1392-82D9-2193-963A-541398EB6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3669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B3113A-04C3-E545-F0FC-752B2A0FC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AD6C80-2CAC-735C-9D32-15BB187850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7A8DE8-9941-08CE-2B80-1DC843960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15EC40-A3C8-8EBE-A908-BBBE7004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A51378-97DD-6C34-8C09-CB9E04F18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58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ADB09A-2849-04A6-C2A6-9A74A90A8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B56726-82C6-015F-2519-AACB6EA83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605D110-4642-18C2-2366-0DC17222E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0043A81-9924-E7A2-65A7-7796C9103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A8130FB-E707-D1CE-213F-1CD0F2833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932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53B4AE-ABF0-B3A1-F885-A41FB28F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4EE123-0897-5B22-E93A-4AAD9351B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3EBD40-C8CE-8B08-4E03-424F6B77B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DECC962-E1AB-BEBB-302A-5A29C38A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A043CD-7EA7-4B5D-7918-B463E075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5171CB2-A62E-88EC-3614-FB57ECD65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2219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771A3E-CD45-C767-748C-A0C9DC79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37729D-0BB6-BA46-74C1-8F9518CFF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8F4F8D7-64C4-F572-BB83-ECB6B5A2B5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F96735C-2591-56F3-3D6C-26B3BEC4B1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31483B1-7B88-2C0B-19BF-5D9A1FDC2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2E7DBCB-0145-8809-F42D-9C2204982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2FD6B1A-FE4D-05A0-1526-24667396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E45D44D-FF1E-F9A6-82EC-808B44141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8421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CB2B5E-4E99-5711-6216-9E87CDCC1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60B0671-F9B0-7CF7-A1D1-C5092BB6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34DCBAC-2AC5-5EF3-4C7E-751922267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2C3F21BD-1DC2-89FA-4DD0-BF2D5E3A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1168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D621475-99B2-B661-46CF-76331FCBB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2A49BC65-748D-67BF-EBBF-D7FAB529B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2C8499-6DD0-F92A-EACE-A0E3F8B76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0825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1D0510-F341-8175-5C19-F5985C9B8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0B67C0C-A28B-9474-4913-910A9A77B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24B7A5A-42D5-AC1D-1EBB-720C9A33C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AD504B3-B862-0597-1899-20514A190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3DF662C-787C-6362-99B5-FE69D0486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14EF81-34FB-FB60-D40C-5B8ACABDE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888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7855D5-11A3-509C-0280-AE33C2BE5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7A96204-B973-D521-F885-6A311DE8D7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BCF5402-936B-3BE6-3E42-3C91A9EE9A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4FE495-79CB-7ADB-088C-D8D9944B9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4977173-6237-5C71-54EF-8CBE5317E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4C035EC-AC4B-A39E-0305-578408569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84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168B237-76C8-484E-5BD8-EF3F570FF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155397-1B4B-A0E1-C7FF-97C1E29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AE9A00C-B752-FAB3-128B-5C21CE4607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F67511-6984-4716-B3FC-55F95488F93C}" type="datetimeFigureOut">
              <a:rPr lang="cs-CZ" smtClean="0"/>
              <a:t>30.01.2025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BB4CDB-5FA9-10AB-286C-806297F66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E669500-1B7A-7CF8-8DC4-E75A91392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6E04CB-DD42-4569-AE9F-8F7774EE5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504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lavne-dny.cz/episode/532425/den-studentu-17-listop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8475A51-BCDD-FEC6-E519-A8401A6D9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cs-CZ" sz="3700" dirty="0">
                <a:solidFill>
                  <a:srgbClr val="FFFFFF"/>
                </a:solidFill>
              </a:rPr>
              <a:t>PROTEKTORÁT ČECHY A MORAVA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748741-C29B-E375-688F-2E1D9376E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cs-CZ" sz="2000" dirty="0">
                <a:solidFill>
                  <a:srgbClr val="FFFFFF"/>
                </a:solidFill>
              </a:rPr>
              <a:t>32. HODINA</a:t>
            </a:r>
          </a:p>
        </p:txBody>
      </p:sp>
      <p:pic>
        <p:nvPicPr>
          <p:cNvPr id="4" name="Picture 2" descr="dějepis.com">
            <a:extLst>
              <a:ext uri="{FF2B5EF4-FFF2-40B4-BE49-F238E27FC236}">
                <a16:creationId xmlns:a16="http://schemas.microsoft.com/office/drawing/2014/main" id="{FC71EE87-71C1-A561-91C0-7F025729BD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80"/>
          <a:stretch/>
        </p:blipFill>
        <p:spPr bwMode="auto">
          <a:xfrm>
            <a:off x="1645642" y="390832"/>
            <a:ext cx="8993335" cy="45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069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6570CC06-DB21-401C-BCF8-AAC5FF550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B9205CB-1A18-A43A-4015-E9296E2280CD}"/>
              </a:ext>
            </a:extLst>
          </p:cNvPr>
          <p:cNvSpPr txBox="1"/>
          <p:nvPr/>
        </p:nvSpPr>
        <p:spPr>
          <a:xfrm>
            <a:off x="288410" y="640080"/>
            <a:ext cx="4559476" cy="35803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PROTEKTORÁT ČECHY A MORAVA</a:t>
            </a:r>
          </a:p>
        </p:txBody>
      </p:sp>
      <p:pic>
        <p:nvPicPr>
          <p:cNvPr id="2050" name="Picture 2" descr="Protectorate of Bohemia and Moravia - Wikipedia">
            <a:extLst>
              <a:ext uri="{FF2B5EF4-FFF2-40B4-BE49-F238E27FC236}">
                <a16:creationId xmlns:a16="http://schemas.microsoft.com/office/drawing/2014/main" id="{F4C735D2-4E15-61AA-F63D-EDB7735FC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9037" y="673108"/>
            <a:ext cx="3300984" cy="33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Zástupný obsah 3" descr="Obsah obrázku černá, tma&#10;&#10;Popis byl vytvořen automaticky">
            <a:extLst>
              <a:ext uri="{FF2B5EF4-FFF2-40B4-BE49-F238E27FC236}">
                <a16:creationId xmlns:a16="http://schemas.microsoft.com/office/drawing/2014/main" id="{19E812ED-8F00-35A5-FF9F-2BE2B50F0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325" y="640080"/>
            <a:ext cx="3419856" cy="3419856"/>
          </a:xfrm>
          <a:prstGeom prst="rect">
            <a:avLst/>
          </a:prstGeom>
        </p:spPr>
      </p:pic>
      <p:sp>
        <p:nvSpPr>
          <p:cNvPr id="2075" name="sketch line">
            <a:extLst>
              <a:ext uri="{FF2B5EF4-FFF2-40B4-BE49-F238E27FC236}">
                <a16:creationId xmlns:a16="http://schemas.microsoft.com/office/drawing/2014/main" id="{15B998FC-4B98-4A07-B159-9E629180A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4409267"/>
            <a:ext cx="3566160" cy="18288"/>
          </a:xfrm>
          <a:custGeom>
            <a:avLst/>
            <a:gdLst>
              <a:gd name="connsiteX0" fmla="*/ 0 w 3566160"/>
              <a:gd name="connsiteY0" fmla="*/ 0 h 18288"/>
              <a:gd name="connsiteX1" fmla="*/ 665683 w 3566160"/>
              <a:gd name="connsiteY1" fmla="*/ 0 h 18288"/>
              <a:gd name="connsiteX2" fmla="*/ 1331366 w 3566160"/>
              <a:gd name="connsiteY2" fmla="*/ 0 h 18288"/>
              <a:gd name="connsiteX3" fmla="*/ 1818742 w 3566160"/>
              <a:gd name="connsiteY3" fmla="*/ 0 h 18288"/>
              <a:gd name="connsiteX4" fmla="*/ 2413102 w 3566160"/>
              <a:gd name="connsiteY4" fmla="*/ 0 h 18288"/>
              <a:gd name="connsiteX5" fmla="*/ 2936138 w 3566160"/>
              <a:gd name="connsiteY5" fmla="*/ 0 h 18288"/>
              <a:gd name="connsiteX6" fmla="*/ 3566160 w 3566160"/>
              <a:gd name="connsiteY6" fmla="*/ 0 h 18288"/>
              <a:gd name="connsiteX7" fmla="*/ 3566160 w 3566160"/>
              <a:gd name="connsiteY7" fmla="*/ 18288 h 18288"/>
              <a:gd name="connsiteX8" fmla="*/ 2971800 w 3566160"/>
              <a:gd name="connsiteY8" fmla="*/ 18288 h 18288"/>
              <a:gd name="connsiteX9" fmla="*/ 2448763 w 3566160"/>
              <a:gd name="connsiteY9" fmla="*/ 18288 h 18288"/>
              <a:gd name="connsiteX10" fmla="*/ 1854403 w 3566160"/>
              <a:gd name="connsiteY10" fmla="*/ 18288 h 18288"/>
              <a:gd name="connsiteX11" fmla="*/ 1295705 w 3566160"/>
              <a:gd name="connsiteY11" fmla="*/ 18288 h 18288"/>
              <a:gd name="connsiteX12" fmla="*/ 772668 w 3566160"/>
              <a:gd name="connsiteY12" fmla="*/ 18288 h 18288"/>
              <a:gd name="connsiteX13" fmla="*/ 0 w 3566160"/>
              <a:gd name="connsiteY13" fmla="*/ 18288 h 18288"/>
              <a:gd name="connsiteX14" fmla="*/ 0 w 356616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566160" h="18288" fill="none" extrusionOk="0">
                <a:moveTo>
                  <a:pt x="0" y="0"/>
                </a:moveTo>
                <a:cubicBezTo>
                  <a:pt x="222644" y="15773"/>
                  <a:pt x="447078" y="-30288"/>
                  <a:pt x="665683" y="0"/>
                </a:cubicBezTo>
                <a:cubicBezTo>
                  <a:pt x="884288" y="30288"/>
                  <a:pt x="1132425" y="-6167"/>
                  <a:pt x="1331366" y="0"/>
                </a:cubicBezTo>
                <a:cubicBezTo>
                  <a:pt x="1530307" y="6167"/>
                  <a:pt x="1680942" y="17562"/>
                  <a:pt x="1818742" y="0"/>
                </a:cubicBezTo>
                <a:cubicBezTo>
                  <a:pt x="1956542" y="-17562"/>
                  <a:pt x="2130227" y="23032"/>
                  <a:pt x="2413102" y="0"/>
                </a:cubicBezTo>
                <a:cubicBezTo>
                  <a:pt x="2695977" y="-23032"/>
                  <a:pt x="2679988" y="-13260"/>
                  <a:pt x="2936138" y="0"/>
                </a:cubicBezTo>
                <a:cubicBezTo>
                  <a:pt x="3192288" y="13260"/>
                  <a:pt x="3378668" y="16268"/>
                  <a:pt x="3566160" y="0"/>
                </a:cubicBezTo>
                <a:cubicBezTo>
                  <a:pt x="3566199" y="7328"/>
                  <a:pt x="3566779" y="9982"/>
                  <a:pt x="3566160" y="18288"/>
                </a:cubicBezTo>
                <a:cubicBezTo>
                  <a:pt x="3315478" y="45899"/>
                  <a:pt x="3188272" y="-7574"/>
                  <a:pt x="2971800" y="18288"/>
                </a:cubicBezTo>
                <a:cubicBezTo>
                  <a:pt x="2755328" y="44150"/>
                  <a:pt x="2598570" y="34692"/>
                  <a:pt x="2448763" y="18288"/>
                </a:cubicBezTo>
                <a:cubicBezTo>
                  <a:pt x="2298956" y="1884"/>
                  <a:pt x="2011344" y="-7043"/>
                  <a:pt x="1854403" y="18288"/>
                </a:cubicBezTo>
                <a:cubicBezTo>
                  <a:pt x="1697462" y="43619"/>
                  <a:pt x="1444994" y="618"/>
                  <a:pt x="1295705" y="18288"/>
                </a:cubicBezTo>
                <a:cubicBezTo>
                  <a:pt x="1146416" y="35958"/>
                  <a:pt x="965401" y="42167"/>
                  <a:pt x="772668" y="18288"/>
                </a:cubicBezTo>
                <a:cubicBezTo>
                  <a:pt x="579935" y="-5591"/>
                  <a:pt x="352420" y="-19381"/>
                  <a:pt x="0" y="18288"/>
                </a:cubicBezTo>
                <a:cubicBezTo>
                  <a:pt x="-593" y="9736"/>
                  <a:pt x="244" y="6610"/>
                  <a:pt x="0" y="0"/>
                </a:cubicBezTo>
                <a:close/>
              </a:path>
              <a:path w="3566160" h="18288" stroke="0" extrusionOk="0">
                <a:moveTo>
                  <a:pt x="0" y="0"/>
                </a:moveTo>
                <a:cubicBezTo>
                  <a:pt x="169947" y="-5008"/>
                  <a:pt x="340602" y="-17518"/>
                  <a:pt x="594360" y="0"/>
                </a:cubicBezTo>
                <a:cubicBezTo>
                  <a:pt x="848118" y="17518"/>
                  <a:pt x="997921" y="8866"/>
                  <a:pt x="1224382" y="0"/>
                </a:cubicBezTo>
                <a:cubicBezTo>
                  <a:pt x="1450843" y="-8866"/>
                  <a:pt x="1572343" y="8392"/>
                  <a:pt x="1783080" y="0"/>
                </a:cubicBezTo>
                <a:cubicBezTo>
                  <a:pt x="1993817" y="-8392"/>
                  <a:pt x="2266728" y="2126"/>
                  <a:pt x="2448763" y="0"/>
                </a:cubicBezTo>
                <a:cubicBezTo>
                  <a:pt x="2630798" y="-2126"/>
                  <a:pt x="2815508" y="-13843"/>
                  <a:pt x="3043123" y="0"/>
                </a:cubicBezTo>
                <a:cubicBezTo>
                  <a:pt x="3270738" y="13843"/>
                  <a:pt x="3420568" y="2184"/>
                  <a:pt x="3566160" y="0"/>
                </a:cubicBezTo>
                <a:cubicBezTo>
                  <a:pt x="3566487" y="8595"/>
                  <a:pt x="3566088" y="13110"/>
                  <a:pt x="3566160" y="18288"/>
                </a:cubicBezTo>
                <a:cubicBezTo>
                  <a:pt x="3421748" y="9323"/>
                  <a:pt x="3176383" y="-3939"/>
                  <a:pt x="2971800" y="18288"/>
                </a:cubicBezTo>
                <a:cubicBezTo>
                  <a:pt x="2767217" y="40515"/>
                  <a:pt x="2590769" y="4336"/>
                  <a:pt x="2306117" y="18288"/>
                </a:cubicBezTo>
                <a:cubicBezTo>
                  <a:pt x="2021465" y="32240"/>
                  <a:pt x="1860727" y="-9280"/>
                  <a:pt x="1676095" y="18288"/>
                </a:cubicBezTo>
                <a:cubicBezTo>
                  <a:pt x="1491463" y="45856"/>
                  <a:pt x="1329173" y="5765"/>
                  <a:pt x="1153058" y="18288"/>
                </a:cubicBezTo>
                <a:cubicBezTo>
                  <a:pt x="976943" y="30811"/>
                  <a:pt x="895178" y="4751"/>
                  <a:pt x="665683" y="18288"/>
                </a:cubicBezTo>
                <a:cubicBezTo>
                  <a:pt x="436189" y="31825"/>
                  <a:pt x="302924" y="2002"/>
                  <a:pt x="0" y="18288"/>
                </a:cubicBezTo>
                <a:cubicBezTo>
                  <a:pt x="822" y="10564"/>
                  <a:pt x="-23" y="457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44897650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Vlajka Protektorátu Čechy a Morava – Wikipedie">
            <a:extLst>
              <a:ext uri="{FF2B5EF4-FFF2-40B4-BE49-F238E27FC236}">
                <a16:creationId xmlns:a16="http://schemas.microsoft.com/office/drawing/2014/main" id="{456EE52A-B9A4-C845-CA73-C40E1DA2A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4190" y="4215384"/>
            <a:ext cx="3010677" cy="2011680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434E8F-D01E-4F73-142A-205DFDB4DD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7180" y="4254246"/>
            <a:ext cx="3438143" cy="19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3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6BFCFEB-57D9-8F13-EDDF-B7AB8F0892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347" r="534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4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164C72-3576-BFFA-77BD-7F4FFA56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123825"/>
            <a:ext cx="4450840" cy="1899912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PROTEKTORÁT ČECHY A MORAVA</a:t>
            </a:r>
            <a:endParaRPr lang="cs-CZ" sz="40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AD8271-A679-8664-D4D2-0B1F06E53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1764897"/>
            <a:ext cx="4450840" cy="4815011"/>
          </a:xfrm>
        </p:spPr>
        <p:txBody>
          <a:bodyPr>
            <a:noAutofit/>
          </a:bodyPr>
          <a:lstStyle/>
          <a:p>
            <a:r>
              <a:rPr lang="cs-CZ" sz="2400" dirty="0"/>
              <a:t>vyhlášení Protektorátu Čechy a Morava -  15./16.3.1939</a:t>
            </a:r>
          </a:p>
          <a:p>
            <a:r>
              <a:rPr lang="cs-CZ" sz="2400" dirty="0"/>
              <a:t>existuje vláda, prezident i policie a četnictvo → </a:t>
            </a:r>
          </a:p>
          <a:p>
            <a:r>
              <a:rPr lang="cs-CZ" sz="2400" dirty="0"/>
              <a:t>veškerá moc je ale v rukou ŘÍŠSKÉHO PROTEKTORA = zástupce Hitlera → tedy podřízena ŘÍŠI</a:t>
            </a:r>
          </a:p>
          <a:p>
            <a:r>
              <a:rPr lang="cs-CZ" sz="2400" dirty="0"/>
              <a:t>režim se opíral o obávanou tajnou policii – GESTAPO</a:t>
            </a:r>
          </a:p>
          <a:p>
            <a:r>
              <a:rPr lang="cs-CZ" sz="2400" dirty="0"/>
              <a:t>Hitler měl v plánu poslat Čechy bez árijských rysů na Sibiř, ostatní → poněmčení</a:t>
            </a: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609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3F1AE0-56C9-E25B-44A6-698A1FB9F9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23225">
            <a:off x="970174" y="242016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cs-CZ" sz="6000" b="1" dirty="0"/>
              <a:t>JAK SE ŽILO ZA OKUPACE?</a:t>
            </a:r>
          </a:p>
        </p:txBody>
      </p:sp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7ED8B346-8CEA-0CA1-600B-CAFF00C2ED0E}"/>
              </a:ext>
            </a:extLst>
          </p:cNvPr>
          <p:cNvSpPr/>
          <p:nvPr/>
        </p:nvSpPr>
        <p:spPr>
          <a:xfrm>
            <a:off x="263951" y="575035"/>
            <a:ext cx="3035430" cy="2762054"/>
          </a:xfrm>
          <a:prstGeom prst="wedgeEllipseCallout">
            <a:avLst>
              <a:gd name="adj1" fmla="val 93453"/>
              <a:gd name="adj2" fmla="val 3929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AHOJ ! = </a:t>
            </a:r>
            <a:r>
              <a:rPr lang="cs-CZ" sz="2400" b="1" dirty="0"/>
              <a:t>A</a:t>
            </a:r>
            <a:r>
              <a:rPr lang="cs-CZ" sz="2400" dirty="0"/>
              <a:t>dolfa </a:t>
            </a:r>
            <a:r>
              <a:rPr lang="cs-CZ" sz="2400" b="1" dirty="0"/>
              <a:t>H</a:t>
            </a:r>
            <a:r>
              <a:rPr lang="cs-CZ" sz="2400" dirty="0"/>
              <a:t>itlera </a:t>
            </a:r>
            <a:r>
              <a:rPr lang="cs-CZ" sz="2400" b="1" dirty="0"/>
              <a:t>O</a:t>
            </a:r>
            <a:r>
              <a:rPr lang="cs-CZ" sz="2400" dirty="0"/>
              <a:t>běsíme </a:t>
            </a:r>
            <a:r>
              <a:rPr lang="cs-CZ" sz="2400" b="1" dirty="0"/>
              <a:t>J</a:t>
            </a:r>
            <a:r>
              <a:rPr lang="cs-CZ" sz="2400" dirty="0"/>
              <a:t>istě</a:t>
            </a:r>
          </a:p>
        </p:txBody>
      </p:sp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B13E9733-2FCE-FE63-B34D-641FA59BBDEC}"/>
              </a:ext>
            </a:extLst>
          </p:cNvPr>
          <p:cNvSpPr/>
          <p:nvPr/>
        </p:nvSpPr>
        <p:spPr>
          <a:xfrm>
            <a:off x="7137662" y="3337089"/>
            <a:ext cx="3035430" cy="2762054"/>
          </a:xfrm>
          <a:prstGeom prst="wedgeEllipseCallout">
            <a:avLst>
              <a:gd name="adj1" fmla="val -66174"/>
              <a:gd name="adj2" fmla="val -4603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/>
              <a:t>VRAH ! = </a:t>
            </a:r>
            <a:r>
              <a:rPr lang="cs-CZ" sz="2400" b="1" dirty="0"/>
              <a:t>V</a:t>
            </a:r>
            <a:r>
              <a:rPr lang="cs-CZ" sz="2400" dirty="0"/>
              <a:t>ůdce Reichu </a:t>
            </a:r>
            <a:r>
              <a:rPr lang="cs-CZ" sz="2400" b="1" dirty="0"/>
              <a:t>A</a:t>
            </a:r>
            <a:r>
              <a:rPr lang="cs-CZ" sz="2400" dirty="0"/>
              <a:t>dolf </a:t>
            </a:r>
            <a:r>
              <a:rPr lang="cs-CZ" sz="2400" b="1" dirty="0"/>
              <a:t>H</a:t>
            </a:r>
            <a:r>
              <a:rPr lang="cs-CZ" sz="2400" dirty="0"/>
              <a:t>itler</a:t>
            </a:r>
          </a:p>
        </p:txBody>
      </p:sp>
    </p:spTree>
    <p:extLst>
      <p:ext uri="{BB962C8B-B14F-4D97-AF65-F5344CB8AC3E}">
        <p14:creationId xmlns:p14="http://schemas.microsoft.com/office/powerpoint/2010/main" val="159461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639C3025-4784-4B16-914D-CCFC3E833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8">
            <a:extLst>
              <a:ext uri="{FF2B5EF4-FFF2-40B4-BE49-F238E27FC236}">
                <a16:creationId xmlns:a16="http://schemas.microsoft.com/office/drawing/2014/main" id="{0AD20437-C88A-4F45-9C6D-DA32B29A4D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-2"/>
            <a:ext cx="8610598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0B8B6E9-8923-DDF0-5110-E756950E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160" y="289090"/>
            <a:ext cx="6112220" cy="762479"/>
          </a:xfrm>
        </p:spPr>
        <p:txBody>
          <a:bodyPr>
            <a:normAutofit/>
          </a:bodyPr>
          <a:lstStyle/>
          <a:p>
            <a:pPr algn="ctr"/>
            <a:r>
              <a:rPr lang="cs-CZ" b="1" u="sng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VEŘEJNÝ ŽIVOT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042DD-D90E-6323-0313-4785C692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441" y="1159975"/>
            <a:ext cx="7302117" cy="5589617"/>
          </a:xfrm>
        </p:spPr>
        <p:txBody>
          <a:bodyPr>
            <a:noAutofit/>
          </a:bodyPr>
          <a:lstStyle/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 veřejných budovách prapory s hákovým křížem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zakázána činnost spolků (JUNÁK, SOKOL) a politických stran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jízda vpravo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německo-české nápisy úřadů a škol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odstraněny sochy Masaryka, významných čsl. a židovských osobností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smazány názvy ulic s čsl. historií v názvu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úřední jazyk = NĚMČINA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cílem – PONĚMČENÍ = GERMANIZACE ČESKÉHO NÁRODA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divadla, kina, noviny, časopisy… podléhají přísné CENZUŘE</a:t>
            </a:r>
          </a:p>
          <a:p>
            <a:r>
              <a:rPr lang="cs-CZ" sz="2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zákaz poslouchat zahraniční rozhlas</a:t>
            </a:r>
          </a:p>
          <a:p>
            <a:endParaRPr lang="cs-CZ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054BBAB-3421-52BD-C004-62EDCD5BFEF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323" r="9435"/>
          <a:stretch/>
        </p:blipFill>
        <p:spPr>
          <a:xfrm>
            <a:off x="7801965" y="3429000"/>
            <a:ext cx="4390035" cy="3429000"/>
          </a:xfrm>
          <a:custGeom>
            <a:avLst/>
            <a:gdLst/>
            <a:ahLst/>
            <a:cxnLst/>
            <a:rect l="l" t="t" r="r" b="b"/>
            <a:pathLst>
              <a:path w="4390035" h="3429000">
                <a:moveTo>
                  <a:pt x="73290" y="0"/>
                </a:moveTo>
                <a:lnTo>
                  <a:pt x="4390035" y="0"/>
                </a:lnTo>
                <a:lnTo>
                  <a:pt x="4390035" y="3429000"/>
                </a:lnTo>
                <a:lnTo>
                  <a:pt x="436073" y="3429000"/>
                </a:lnTo>
                <a:lnTo>
                  <a:pt x="427332" y="3410468"/>
                </a:lnTo>
                <a:cubicBezTo>
                  <a:pt x="419323" y="3391643"/>
                  <a:pt x="413863" y="3372861"/>
                  <a:pt x="421685" y="3366814"/>
                </a:cubicBezTo>
                <a:cubicBezTo>
                  <a:pt x="417583" y="3332384"/>
                  <a:pt x="433681" y="3294011"/>
                  <a:pt x="423663" y="3247798"/>
                </a:cubicBezTo>
                <a:cubicBezTo>
                  <a:pt x="421194" y="3188032"/>
                  <a:pt x="418245" y="3205513"/>
                  <a:pt x="412524" y="3110724"/>
                </a:cubicBezTo>
                <a:cubicBezTo>
                  <a:pt x="404022" y="3069386"/>
                  <a:pt x="436006" y="3027577"/>
                  <a:pt x="419732" y="3004503"/>
                </a:cubicBezTo>
                <a:cubicBezTo>
                  <a:pt x="407578" y="2949657"/>
                  <a:pt x="388511" y="2896851"/>
                  <a:pt x="363651" y="2842588"/>
                </a:cubicBezTo>
                <a:cubicBezTo>
                  <a:pt x="332103" y="2797699"/>
                  <a:pt x="331554" y="2711800"/>
                  <a:pt x="263212" y="2651456"/>
                </a:cubicBezTo>
                <a:cubicBezTo>
                  <a:pt x="235935" y="2585326"/>
                  <a:pt x="214760" y="2535145"/>
                  <a:pt x="194330" y="2484251"/>
                </a:cubicBezTo>
                <a:cubicBezTo>
                  <a:pt x="184580" y="2468441"/>
                  <a:pt x="154039" y="2380429"/>
                  <a:pt x="140630" y="2346096"/>
                </a:cubicBezTo>
                <a:cubicBezTo>
                  <a:pt x="76681" y="2257531"/>
                  <a:pt x="91260" y="2243719"/>
                  <a:pt x="77185" y="2144811"/>
                </a:cubicBezTo>
                <a:cubicBezTo>
                  <a:pt x="66953" y="2112233"/>
                  <a:pt x="67414" y="2096078"/>
                  <a:pt x="50887" y="2061697"/>
                </a:cubicBezTo>
                <a:lnTo>
                  <a:pt x="27133" y="1969379"/>
                </a:lnTo>
                <a:lnTo>
                  <a:pt x="29988" y="1961973"/>
                </a:lnTo>
                <a:lnTo>
                  <a:pt x="31559" y="1961231"/>
                </a:lnTo>
                <a:lnTo>
                  <a:pt x="14905" y="1880268"/>
                </a:lnTo>
                <a:cubicBezTo>
                  <a:pt x="12271" y="1874644"/>
                  <a:pt x="-805" y="1860096"/>
                  <a:pt x="2188" y="1847922"/>
                </a:cubicBezTo>
                <a:lnTo>
                  <a:pt x="21879" y="1779161"/>
                </a:lnTo>
                <a:lnTo>
                  <a:pt x="27968" y="1733684"/>
                </a:lnTo>
                <a:cubicBezTo>
                  <a:pt x="25035" y="1726530"/>
                  <a:pt x="21617" y="1619937"/>
                  <a:pt x="16511" y="1614373"/>
                </a:cubicBezTo>
                <a:cubicBezTo>
                  <a:pt x="47946" y="1547691"/>
                  <a:pt x="4394" y="1556097"/>
                  <a:pt x="12613" y="1479987"/>
                </a:cubicBezTo>
                <a:cubicBezTo>
                  <a:pt x="15110" y="1387360"/>
                  <a:pt x="4986" y="1320420"/>
                  <a:pt x="4190" y="1214801"/>
                </a:cubicBezTo>
                <a:cubicBezTo>
                  <a:pt x="3611" y="1152457"/>
                  <a:pt x="-6268" y="1080052"/>
                  <a:pt x="6503" y="966549"/>
                </a:cubicBezTo>
                <a:cubicBezTo>
                  <a:pt x="10182" y="901722"/>
                  <a:pt x="25065" y="884915"/>
                  <a:pt x="20609" y="845066"/>
                </a:cubicBezTo>
                <a:cubicBezTo>
                  <a:pt x="20199" y="816540"/>
                  <a:pt x="19791" y="788014"/>
                  <a:pt x="19381" y="759488"/>
                </a:cubicBezTo>
                <a:lnTo>
                  <a:pt x="21672" y="741102"/>
                </a:lnTo>
                <a:lnTo>
                  <a:pt x="30720" y="737125"/>
                </a:lnTo>
                <a:lnTo>
                  <a:pt x="23211" y="691098"/>
                </a:lnTo>
                <a:cubicBezTo>
                  <a:pt x="25461" y="680873"/>
                  <a:pt x="43338" y="650431"/>
                  <a:pt x="42062" y="637700"/>
                </a:cubicBezTo>
                <a:cubicBezTo>
                  <a:pt x="23297" y="593852"/>
                  <a:pt x="30263" y="601340"/>
                  <a:pt x="41571" y="540174"/>
                </a:cubicBezTo>
                <a:cubicBezTo>
                  <a:pt x="35397" y="519975"/>
                  <a:pt x="35174" y="428356"/>
                  <a:pt x="46636" y="415352"/>
                </a:cubicBezTo>
                <a:cubicBezTo>
                  <a:pt x="48960" y="401821"/>
                  <a:pt x="44602" y="386587"/>
                  <a:pt x="56977" y="379461"/>
                </a:cubicBezTo>
                <a:cubicBezTo>
                  <a:pt x="71829" y="368123"/>
                  <a:pt x="47958" y="323384"/>
                  <a:pt x="65759" y="328645"/>
                </a:cubicBezTo>
                <a:cubicBezTo>
                  <a:pt x="49386" y="296830"/>
                  <a:pt x="65237" y="231983"/>
                  <a:pt x="72589" y="203608"/>
                </a:cubicBezTo>
                <a:cubicBezTo>
                  <a:pt x="75524" y="153257"/>
                  <a:pt x="77980" y="142710"/>
                  <a:pt x="78370" y="105992"/>
                </a:cubicBezTo>
                <a:cubicBezTo>
                  <a:pt x="80828" y="104127"/>
                  <a:pt x="70890" y="52128"/>
                  <a:pt x="70125" y="25135"/>
                </a:cubicBezTo>
                <a:close/>
              </a:path>
            </a:pathLst>
          </a:cu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57EC975C-7FA0-6A90-5931-43A760EF2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7140" r="11587" b="1"/>
          <a:stretch/>
        </p:blipFill>
        <p:spPr>
          <a:xfrm>
            <a:off x="7842932" y="-17"/>
            <a:ext cx="4349068" cy="3432349"/>
          </a:xfrm>
          <a:custGeom>
            <a:avLst/>
            <a:gdLst/>
            <a:ahLst/>
            <a:cxnLst/>
            <a:rect l="l" t="t" r="r" b="b"/>
            <a:pathLst>
              <a:path w="4349068" h="3428999">
                <a:moveTo>
                  <a:pt x="711944" y="0"/>
                </a:moveTo>
                <a:lnTo>
                  <a:pt x="4349068" y="0"/>
                </a:lnTo>
                <a:lnTo>
                  <a:pt x="4349068" y="3428999"/>
                </a:lnTo>
                <a:lnTo>
                  <a:pt x="32307" y="3428999"/>
                </a:lnTo>
                <a:lnTo>
                  <a:pt x="34693" y="3410051"/>
                </a:lnTo>
                <a:cubicBezTo>
                  <a:pt x="37039" y="3395347"/>
                  <a:pt x="38143" y="3381819"/>
                  <a:pt x="32792" y="3373027"/>
                </a:cubicBezTo>
                <a:cubicBezTo>
                  <a:pt x="29961" y="3298527"/>
                  <a:pt x="20335" y="3290617"/>
                  <a:pt x="14318" y="3222737"/>
                </a:cubicBezTo>
                <a:cubicBezTo>
                  <a:pt x="11384" y="3146284"/>
                  <a:pt x="-6116" y="3184007"/>
                  <a:pt x="2241" y="3118188"/>
                </a:cubicBezTo>
                <a:cubicBezTo>
                  <a:pt x="16306" y="3109217"/>
                  <a:pt x="34183" y="3024732"/>
                  <a:pt x="27952" y="3003808"/>
                </a:cubicBezTo>
                <a:cubicBezTo>
                  <a:pt x="27563" y="2966753"/>
                  <a:pt x="27366" y="2989870"/>
                  <a:pt x="27149" y="2944921"/>
                </a:cubicBezTo>
                <a:lnTo>
                  <a:pt x="41941" y="2877744"/>
                </a:lnTo>
                <a:cubicBezTo>
                  <a:pt x="36258" y="2880724"/>
                  <a:pt x="54303" y="2822146"/>
                  <a:pt x="53926" y="2807161"/>
                </a:cubicBezTo>
                <a:cubicBezTo>
                  <a:pt x="56083" y="2775643"/>
                  <a:pt x="30060" y="2769288"/>
                  <a:pt x="53334" y="2752347"/>
                </a:cubicBezTo>
                <a:lnTo>
                  <a:pt x="60008" y="2748299"/>
                </a:lnTo>
                <a:cubicBezTo>
                  <a:pt x="60210" y="2745962"/>
                  <a:pt x="60411" y="2743625"/>
                  <a:pt x="60613" y="2741288"/>
                </a:cubicBezTo>
                <a:cubicBezTo>
                  <a:pt x="60116" y="2737657"/>
                  <a:pt x="58269" y="2735847"/>
                  <a:pt x="53819" y="2737160"/>
                </a:cubicBezTo>
                <a:cubicBezTo>
                  <a:pt x="70191" y="2705347"/>
                  <a:pt x="64153" y="2699356"/>
                  <a:pt x="66799" y="2659631"/>
                </a:cubicBezTo>
                <a:cubicBezTo>
                  <a:pt x="77943" y="2612127"/>
                  <a:pt x="64846" y="2628594"/>
                  <a:pt x="86795" y="2573336"/>
                </a:cubicBezTo>
                <a:cubicBezTo>
                  <a:pt x="96119" y="2559732"/>
                  <a:pt x="108676" y="2541339"/>
                  <a:pt x="108890" y="2528057"/>
                </a:cubicBezTo>
                <a:lnTo>
                  <a:pt x="137074" y="2489594"/>
                </a:lnTo>
                <a:cubicBezTo>
                  <a:pt x="138076" y="2487774"/>
                  <a:pt x="138422" y="2473350"/>
                  <a:pt x="137897" y="2468303"/>
                </a:cubicBezTo>
                <a:lnTo>
                  <a:pt x="155171" y="2460480"/>
                </a:lnTo>
                <a:lnTo>
                  <a:pt x="147972" y="2423535"/>
                </a:lnTo>
                <a:lnTo>
                  <a:pt x="155293" y="2404394"/>
                </a:lnTo>
                <a:cubicBezTo>
                  <a:pt x="172891" y="2392610"/>
                  <a:pt x="160687" y="2347474"/>
                  <a:pt x="168818" y="2324643"/>
                </a:cubicBezTo>
                <a:cubicBezTo>
                  <a:pt x="169390" y="2297698"/>
                  <a:pt x="193082" y="2284202"/>
                  <a:pt x="198340" y="2255535"/>
                </a:cubicBezTo>
                <a:cubicBezTo>
                  <a:pt x="214268" y="2249648"/>
                  <a:pt x="228319" y="2207828"/>
                  <a:pt x="217338" y="2184679"/>
                </a:cubicBezTo>
                <a:lnTo>
                  <a:pt x="242924" y="2093132"/>
                </a:lnTo>
                <a:cubicBezTo>
                  <a:pt x="264937" y="2084587"/>
                  <a:pt x="280562" y="1985868"/>
                  <a:pt x="290446" y="1950235"/>
                </a:cubicBezTo>
                <a:cubicBezTo>
                  <a:pt x="308239" y="1920183"/>
                  <a:pt x="350073" y="1898905"/>
                  <a:pt x="361001" y="1861568"/>
                </a:cubicBezTo>
                <a:cubicBezTo>
                  <a:pt x="367163" y="1810687"/>
                  <a:pt x="352049" y="1869507"/>
                  <a:pt x="356015" y="1809499"/>
                </a:cubicBezTo>
                <a:cubicBezTo>
                  <a:pt x="355145" y="1754297"/>
                  <a:pt x="367821" y="1767680"/>
                  <a:pt x="375846" y="1693716"/>
                </a:cubicBezTo>
                <a:cubicBezTo>
                  <a:pt x="374712" y="1654244"/>
                  <a:pt x="382062" y="1627007"/>
                  <a:pt x="381776" y="1605195"/>
                </a:cubicBezTo>
                <a:cubicBezTo>
                  <a:pt x="389848" y="1568952"/>
                  <a:pt x="392552" y="1564518"/>
                  <a:pt x="396301" y="1516217"/>
                </a:cubicBezTo>
                <a:cubicBezTo>
                  <a:pt x="401397" y="1488452"/>
                  <a:pt x="428137" y="1457870"/>
                  <a:pt x="409866" y="1429841"/>
                </a:cubicBezTo>
                <a:cubicBezTo>
                  <a:pt x="422203" y="1412325"/>
                  <a:pt x="460064" y="1413592"/>
                  <a:pt x="442210" y="1380081"/>
                </a:cubicBezTo>
                <a:cubicBezTo>
                  <a:pt x="464590" y="1394128"/>
                  <a:pt x="443394" y="1335176"/>
                  <a:pt x="463662" y="1334891"/>
                </a:cubicBezTo>
                <a:cubicBezTo>
                  <a:pt x="480316" y="1336427"/>
                  <a:pt x="515162" y="1194568"/>
                  <a:pt x="519523" y="1185551"/>
                </a:cubicBezTo>
                <a:cubicBezTo>
                  <a:pt x="527731" y="1149210"/>
                  <a:pt x="536547" y="1148087"/>
                  <a:pt x="542909" y="1111168"/>
                </a:cubicBezTo>
                <a:cubicBezTo>
                  <a:pt x="555522" y="1057226"/>
                  <a:pt x="531818" y="1022543"/>
                  <a:pt x="543055" y="993353"/>
                </a:cubicBezTo>
                <a:cubicBezTo>
                  <a:pt x="559986" y="960214"/>
                  <a:pt x="580459" y="867450"/>
                  <a:pt x="592544" y="813953"/>
                </a:cubicBezTo>
                <a:cubicBezTo>
                  <a:pt x="604272" y="746430"/>
                  <a:pt x="608119" y="666470"/>
                  <a:pt x="613420" y="588218"/>
                </a:cubicBezTo>
                <a:cubicBezTo>
                  <a:pt x="604962" y="475380"/>
                  <a:pt x="590630" y="536119"/>
                  <a:pt x="596055" y="376479"/>
                </a:cubicBezTo>
                <a:lnTo>
                  <a:pt x="605018" y="280992"/>
                </a:lnTo>
                <a:cubicBezTo>
                  <a:pt x="604854" y="276227"/>
                  <a:pt x="610771" y="223140"/>
                  <a:pt x="610608" y="218374"/>
                </a:cubicBezTo>
                <a:lnTo>
                  <a:pt x="604880" y="188178"/>
                </a:lnTo>
                <a:lnTo>
                  <a:pt x="630913" y="152404"/>
                </a:lnTo>
                <a:cubicBezTo>
                  <a:pt x="640688" y="136342"/>
                  <a:pt x="647365" y="122048"/>
                  <a:pt x="663530" y="91810"/>
                </a:cubicBezTo>
                <a:lnTo>
                  <a:pt x="705264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932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B8B6E9-8923-DDF0-5110-E756950E9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593" y="437927"/>
            <a:ext cx="5057381" cy="580269"/>
          </a:xfrm>
        </p:spPr>
        <p:txBody>
          <a:bodyPr anchor="b">
            <a:noAutofit/>
          </a:bodyPr>
          <a:lstStyle/>
          <a:p>
            <a:pPr algn="ctr"/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HOSPODÁŘSTVÍ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3042DD-D90E-6323-0313-4785C6921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575" y="1018198"/>
            <a:ext cx="5510399" cy="5719259"/>
          </a:xfrm>
        </p:spPr>
        <p:txBody>
          <a:bodyPr anchor="t">
            <a:noAutofit/>
          </a:bodyPr>
          <a:lstStyle/>
          <a:p>
            <a:r>
              <a:rPr lang="cs-CZ" sz="2200" dirty="0"/>
              <a:t>povinnost pracovat pro válečnou výrobu → zmizela nezaměstnanost</a:t>
            </a:r>
          </a:p>
          <a:p>
            <a:r>
              <a:rPr lang="cs-CZ" sz="2200" dirty="0"/>
              <a:t>pracovní doba až 60 hodin týdně</a:t>
            </a:r>
          </a:p>
          <a:p>
            <a:r>
              <a:rPr lang="cs-CZ" sz="2200" dirty="0"/>
              <a:t>vedoucí posty ve firmách a továrnách převzali Němci</a:t>
            </a:r>
          </a:p>
          <a:p>
            <a:r>
              <a:rPr lang="cs-CZ" sz="2200" dirty="0"/>
              <a:t>od roku 1942 – vyhlášeno „TOTÁLNÍ NASAZENÍ“</a:t>
            </a:r>
          </a:p>
          <a:p>
            <a:pPr lvl="1"/>
            <a:r>
              <a:rPr lang="cs-CZ" sz="2200" dirty="0"/>
              <a:t>vybrané ročníky mladších lidí odešly pracovat do Reichu (= Říše), aby nahradily ty, kteří byli nasazeni na frontu</a:t>
            </a:r>
          </a:p>
          <a:p>
            <a:pPr lvl="1"/>
            <a:r>
              <a:rPr lang="cs-CZ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otrocké práce za nelidských podmínek</a:t>
            </a:r>
            <a:endParaRPr lang="cs-CZ" sz="2200" dirty="0"/>
          </a:p>
          <a:p>
            <a:r>
              <a:rPr lang="cs-CZ" sz="2200" dirty="0"/>
              <a:t>zhoršení životní úrovně – přídělový (lístkový) systém</a:t>
            </a:r>
          </a:p>
          <a:p>
            <a:pPr lvl="1"/>
            <a:r>
              <a:rPr lang="cs-CZ" sz="2200" dirty="0"/>
              <a:t>černý obchod – shánění potravin navíc na venkově</a:t>
            </a:r>
          </a:p>
          <a:p>
            <a:endParaRPr lang="cs-CZ" sz="2200" dirty="0"/>
          </a:p>
          <a:p>
            <a:endParaRPr lang="cs-CZ" sz="2200" dirty="0"/>
          </a:p>
        </p:txBody>
      </p:sp>
      <p:pic>
        <p:nvPicPr>
          <p:cNvPr id="3074" name="Picture 2" descr="Jak žili totálně nasazení - Novinky">
            <a:extLst>
              <a:ext uri="{FF2B5EF4-FFF2-40B4-BE49-F238E27FC236}">
                <a16:creationId xmlns:a16="http://schemas.microsoft.com/office/drawing/2014/main" id="{125C4816-5FE3-9492-5A98-E88880134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30"/>
          <a:stretch/>
        </p:blipFill>
        <p:spPr bwMode="auto">
          <a:xfrm>
            <a:off x="5775823" y="1801484"/>
            <a:ext cx="3135203" cy="4672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26A792E8-C25D-0E66-EE4C-0156333713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5536" r="3" b="2342"/>
          <a:stretch/>
        </p:blipFill>
        <p:spPr>
          <a:xfrm>
            <a:off x="9114724" y="336385"/>
            <a:ext cx="2824703" cy="3717502"/>
          </a:xfrm>
          <a:prstGeom prst="rect">
            <a:avLst/>
          </a:prstGeom>
        </p:spPr>
      </p:pic>
      <p:grpSp>
        <p:nvGrpSpPr>
          <p:cNvPr id="3108" name="Group 3107">
            <a:extLst>
              <a:ext uri="{FF2B5EF4-FFF2-40B4-BE49-F238E27FC236}">
                <a16:creationId xmlns:a16="http://schemas.microsoft.com/office/drawing/2014/main" id="{792AA144-DDFF-C43B-6866-516C9091D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6737460"/>
            <a:ext cx="12192000" cy="123364"/>
            <a:chOff x="1" y="6737460"/>
            <a:chExt cx="12192000" cy="123364"/>
          </a:xfrm>
        </p:grpSpPr>
        <p:sp>
          <p:nvSpPr>
            <p:cNvPr id="3109" name="Rectangle 3108">
              <a:extLst>
                <a:ext uri="{FF2B5EF4-FFF2-40B4-BE49-F238E27FC236}">
                  <a16:creationId xmlns:a16="http://schemas.microsoft.com/office/drawing/2014/main" id="{56557A69-9517-26A8-EF3F-E65057EEC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034320" y="703141"/>
              <a:ext cx="123362" cy="12192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0" name="Rectangle 3109">
              <a:extLst>
                <a:ext uri="{FF2B5EF4-FFF2-40B4-BE49-F238E27FC236}">
                  <a16:creationId xmlns:a16="http://schemas.microsoft.com/office/drawing/2014/main" id="{47C5987E-7AB5-0A21-D727-68B38B342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40559" y="4909383"/>
              <a:ext cx="123362" cy="3779520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13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79E7CF-3A8C-68DE-23EF-1BF422B9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ŠKOLSTVÍ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A3CCDA-5305-4527-991A-D34FE5268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3932" y="1626704"/>
            <a:ext cx="10515600" cy="4351338"/>
          </a:xfrm>
        </p:spPr>
        <p:txBody>
          <a:bodyPr/>
          <a:lstStyle/>
          <a:p>
            <a:r>
              <a:rPr lang="cs-CZ" dirty="0"/>
              <a:t>zvýšení počtu hodin němčiny – na úkor ČJ, D a OV</a:t>
            </a:r>
          </a:p>
          <a:p>
            <a:r>
              <a:rPr lang="cs-CZ" dirty="0"/>
              <a:t>němčina již od 1. ročníku</a:t>
            </a:r>
          </a:p>
          <a:p>
            <a:r>
              <a:rPr lang="cs-CZ" dirty="0"/>
              <a:t>z učebnic odstraňován „závadný text“</a:t>
            </a:r>
          </a:p>
          <a:p>
            <a:r>
              <a:rPr lang="cs-CZ" dirty="0"/>
              <a:t>snížení počtu středních škol</a:t>
            </a:r>
          </a:p>
          <a:p>
            <a:r>
              <a:rPr lang="cs-CZ" dirty="0"/>
              <a:t>17. 11. 1939 – uzavření vysokých škol</a:t>
            </a:r>
          </a:p>
        </p:txBody>
      </p:sp>
      <p:pic>
        <p:nvPicPr>
          <p:cNvPr id="6" name="Obrázek 5">
            <a:hlinkClick r:id="rId2"/>
            <a:extLst>
              <a:ext uri="{FF2B5EF4-FFF2-40B4-BE49-F238E27FC236}">
                <a16:creationId xmlns:a16="http://schemas.microsoft.com/office/drawing/2014/main" id="{496BE7D1-08EF-97BC-CF0D-28112C74E0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604" y="4374732"/>
            <a:ext cx="2286000" cy="2286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987CDED1-F8CC-F718-9574-85A6B1B25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965" y="167162"/>
            <a:ext cx="2672834" cy="288846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9E8184B-7D73-2940-C6C6-6850766697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508" y="4001294"/>
            <a:ext cx="5140492" cy="2888467"/>
          </a:xfrm>
          <a:prstGeom prst="rect">
            <a:avLst/>
          </a:prstGeom>
        </p:spPr>
      </p:pic>
      <p:sp>
        <p:nvSpPr>
          <p:cNvPr id="10" name="Šipka: zahnutá doprava 9">
            <a:extLst>
              <a:ext uri="{FF2B5EF4-FFF2-40B4-BE49-F238E27FC236}">
                <a16:creationId xmlns:a16="http://schemas.microsoft.com/office/drawing/2014/main" id="{D925211D-8179-D545-E12E-CC9AF7718250}"/>
              </a:ext>
            </a:extLst>
          </p:cNvPr>
          <p:cNvSpPr/>
          <p:nvPr/>
        </p:nvSpPr>
        <p:spPr>
          <a:xfrm>
            <a:off x="1874313" y="4120209"/>
            <a:ext cx="414780" cy="951412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3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6E149F6C-6213-E127-76E6-E2ECB4B66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354" y="248038"/>
            <a:ext cx="11528980" cy="101190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ts val="600"/>
              </a:spcAft>
            </a:pPr>
            <a:r>
              <a:rPr lang="cs-CZ" altLang="cs-CZ" sz="3600" b="1" u="sng" dirty="0">
                <a:latin typeface="+mj-lt"/>
                <a:ea typeface="+mj-ea"/>
                <a:cs typeface="+mj-cs"/>
              </a:rPr>
              <a:t>32</a:t>
            </a:r>
            <a:r>
              <a:rPr kumimoji="0" lang="en-US" altLang="cs-CZ" sz="3600" b="1" i="0" u="sng" strike="noStrike" kern="1200" cap="none" normalizeH="0" baseline="0" dirty="0">
                <a:ln>
                  <a:noFill/>
                </a:ln>
                <a:effectLst/>
                <a:latin typeface="+mj-lt"/>
                <a:ea typeface="+mj-ea"/>
                <a:cs typeface="+mj-cs"/>
              </a:rPr>
              <a:t>. OTÁZKY – </a:t>
            </a:r>
            <a:r>
              <a:rPr lang="cs-CZ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PROTEKTORÁT ČECHY A MORAVA</a:t>
            </a:r>
            <a:endParaRPr lang="cs-CZ" sz="3600" b="1" u="sng" dirty="0"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B14F466-80C1-5ECE-E232-811136A03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221763"/>
              </p:ext>
            </p:extLst>
          </p:nvPr>
        </p:nvGraphicFramePr>
        <p:xfrm>
          <a:off x="0" y="1574310"/>
          <a:ext cx="12192000" cy="524907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7071804">
                  <a:extLst>
                    <a:ext uri="{9D8B030D-6E8A-4147-A177-3AD203B41FA5}">
                      <a16:colId xmlns:a16="http://schemas.microsoft.com/office/drawing/2014/main" val="1552062651"/>
                    </a:ext>
                  </a:extLst>
                </a:gridCol>
                <a:gridCol w="5120196">
                  <a:extLst>
                    <a:ext uri="{9D8B030D-6E8A-4147-A177-3AD203B41FA5}">
                      <a16:colId xmlns:a16="http://schemas.microsoft.com/office/drawing/2014/main" val="2229202438"/>
                    </a:ext>
                  </a:extLst>
                </a:gridCol>
              </a:tblGrid>
              <a:tr h="918011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1. Měsíc a rok, kdy byl Protektorát vyhlášen?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100" b="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174539031"/>
                  </a:ext>
                </a:extLst>
              </a:tr>
              <a:tr h="797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2. Zástupce Hitlera v Protektorátu? (název funkce) 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32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744376049"/>
                  </a:ext>
                </a:extLst>
              </a:tr>
              <a:tr h="797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3. Název tajné policie: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139333886"/>
                  </a:ext>
                </a:extLst>
              </a:tr>
              <a:tr h="9270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Vyjmenuj alespoň tři omezení/změny veřejného života: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1038923748"/>
                  </a:ext>
                </a:extLst>
              </a:tr>
              <a:tr h="92704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 Jak nazýváme odeslání vybraných ročníků do Říše za otrockou prací?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2600" cap="none" spc="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3604572504"/>
                  </a:ext>
                </a:extLst>
              </a:tr>
              <a:tr h="79724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+mj-lt"/>
                        <a:buNone/>
                      </a:pPr>
                      <a:r>
                        <a:rPr lang="cs-CZ" sz="2400" b="0" kern="1200" cap="none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 Kdy přesně došlo k uzavření vysokých škol?</a:t>
                      </a:r>
                    </a:p>
                  </a:txBody>
                  <a:tcPr marL="150265" marR="150265" marT="20035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cs-CZ" sz="2600" cap="none" spc="0" dirty="0">
                        <a:solidFill>
                          <a:schemeClr val="tx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0265" marR="150265" marT="200353" marB="0" anchor="ctr"/>
                </a:tc>
                <a:extLst>
                  <a:ext uri="{0D108BD9-81ED-4DB2-BD59-A6C34878D82A}">
                    <a16:rowId xmlns:a16="http://schemas.microsoft.com/office/drawing/2014/main" val="4285350692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AE19828E-1B84-3BB6-C884-9EC8ED7C5DD2}"/>
              </a:ext>
            </a:extLst>
          </p:cNvPr>
          <p:cNvSpPr txBox="1"/>
          <p:nvPr/>
        </p:nvSpPr>
        <p:spPr>
          <a:xfrm>
            <a:off x="7323822" y="1828622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3/1939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FA8B105-FC7D-8E7E-F3DC-C4CF42721EE4}"/>
              </a:ext>
            </a:extLst>
          </p:cNvPr>
          <p:cNvSpPr txBox="1"/>
          <p:nvPr/>
        </p:nvSpPr>
        <p:spPr>
          <a:xfrm>
            <a:off x="7323822" y="2781029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PROTEKTOR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D5319E2-EA4D-2429-D27E-801B66BE4831}"/>
              </a:ext>
            </a:extLst>
          </p:cNvPr>
          <p:cNvSpPr txBox="1"/>
          <p:nvPr/>
        </p:nvSpPr>
        <p:spPr>
          <a:xfrm>
            <a:off x="7258272" y="3541822"/>
            <a:ext cx="4496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srgbClr val="FF0000"/>
                </a:solidFill>
              </a:rPr>
              <a:t>GESTAPO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BFCF60C-528D-078D-4F04-E7A85153AAA8}"/>
              </a:ext>
            </a:extLst>
          </p:cNvPr>
          <p:cNvSpPr txBox="1"/>
          <p:nvPr/>
        </p:nvSpPr>
        <p:spPr>
          <a:xfrm>
            <a:off x="7150605" y="4152215"/>
            <a:ext cx="49561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cs-CZ" sz="2400" b="1" dirty="0">
                <a:solidFill>
                  <a:srgbClr val="FF0000"/>
                </a:solidFill>
              </a:rPr>
              <a:t>JÍZDA VPRAVO, LÍSTKOVÝ SYSTÉM, UZAVŘENÍ VŠ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BF7D80E9-22AE-1BE4-BE1F-60D0C718350A}"/>
              </a:ext>
            </a:extLst>
          </p:cNvPr>
          <p:cNvSpPr txBox="1"/>
          <p:nvPr/>
        </p:nvSpPr>
        <p:spPr>
          <a:xfrm>
            <a:off x="7037483" y="6190536"/>
            <a:ext cx="5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pl-PL" sz="2400" b="1" dirty="0">
                <a:solidFill>
                  <a:srgbClr val="FF0000"/>
                </a:solidFill>
              </a:rPr>
              <a:t>17. 11. </a:t>
            </a:r>
            <a:r>
              <a:rPr lang="pl-PL" sz="2400" b="1">
                <a:solidFill>
                  <a:srgbClr val="FF0000"/>
                </a:solidFill>
              </a:rPr>
              <a:t>1939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82CBDA2-29B0-DE31-502F-71482C476E84}"/>
              </a:ext>
            </a:extLst>
          </p:cNvPr>
          <p:cNvSpPr txBox="1"/>
          <p:nvPr/>
        </p:nvSpPr>
        <p:spPr>
          <a:xfrm>
            <a:off x="6971933" y="5414503"/>
            <a:ext cx="5069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algn="ctr"/>
            <a:r>
              <a:rPr lang="cs-CZ" sz="2400" b="1" dirty="0">
                <a:solidFill>
                  <a:srgbClr val="FF0000"/>
                </a:solidFill>
              </a:rPr>
              <a:t>TOTÁLNÍ NASAZENÍ</a:t>
            </a:r>
          </a:p>
        </p:txBody>
      </p:sp>
    </p:spTree>
    <p:extLst>
      <p:ext uri="{BB962C8B-B14F-4D97-AF65-F5344CB8AC3E}">
        <p14:creationId xmlns:p14="http://schemas.microsoft.com/office/powerpoint/2010/main" val="97527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  <p:bldP spid="10" grpId="0"/>
      <p:bldP spid="1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8E0240-29DC-88EA-A2A7-66E0B777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KONTROLA OSMISMĚRKY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D66E2B56-1191-4AE0-4153-0C1EC638B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297" y="1439105"/>
            <a:ext cx="11975636" cy="4527585"/>
          </a:xfr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BD4072C-406C-E229-7F00-3921EA47D03F}"/>
              </a:ext>
            </a:extLst>
          </p:cNvPr>
          <p:cNvSpPr txBox="1"/>
          <p:nvPr/>
        </p:nvSpPr>
        <p:spPr>
          <a:xfrm>
            <a:off x="2235200" y="2105891"/>
            <a:ext cx="10140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PRAHA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D404AC7-ED55-400B-9DDF-CF29FDF39500}"/>
              </a:ext>
            </a:extLst>
          </p:cNvPr>
          <p:cNvSpPr txBox="1"/>
          <p:nvPr/>
        </p:nvSpPr>
        <p:spPr>
          <a:xfrm>
            <a:off x="4615896" y="2222780"/>
            <a:ext cx="1243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BŘEZEN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C5A96BF-5222-83BB-08BF-B0975E924963}"/>
              </a:ext>
            </a:extLst>
          </p:cNvPr>
          <p:cNvSpPr txBox="1"/>
          <p:nvPr/>
        </p:nvSpPr>
        <p:spPr>
          <a:xfrm>
            <a:off x="6693764" y="2293033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ADOLF HITLER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218513C-82B0-FDD4-43B3-0B47FFD3C198}"/>
              </a:ext>
            </a:extLst>
          </p:cNvPr>
          <p:cNvSpPr txBox="1"/>
          <p:nvPr/>
        </p:nvSpPr>
        <p:spPr>
          <a:xfrm>
            <a:off x="9659694" y="2222780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NĚMČINA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0EE482D-7501-CCE1-AA13-3328ADF366C0}"/>
              </a:ext>
            </a:extLst>
          </p:cNvPr>
          <p:cNvSpPr txBox="1"/>
          <p:nvPr/>
        </p:nvSpPr>
        <p:spPr>
          <a:xfrm>
            <a:off x="838200" y="3228945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HÁCHA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8CBBD0BC-C7BD-487B-8E01-DA779DA74116}"/>
              </a:ext>
            </a:extLst>
          </p:cNvPr>
          <p:cNvSpPr txBox="1"/>
          <p:nvPr/>
        </p:nvSpPr>
        <p:spPr>
          <a:xfrm>
            <a:off x="3630475" y="3296760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PODLIDI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968E60-AFAB-E1E4-FDF6-81E3B3E9E258}"/>
              </a:ext>
            </a:extLst>
          </p:cNvPr>
          <p:cNvSpPr txBox="1"/>
          <p:nvPr/>
        </p:nvSpPr>
        <p:spPr>
          <a:xfrm>
            <a:off x="6959283" y="3228945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MORAVY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047C7F05-6B5E-0151-D60C-ED26AFF60555}"/>
              </a:ext>
            </a:extLst>
          </p:cNvPr>
          <p:cNvSpPr txBox="1"/>
          <p:nvPr/>
        </p:nvSpPr>
        <p:spPr>
          <a:xfrm>
            <a:off x="10221158" y="3699861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OPLETAL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F89BB27-066B-90CB-0027-DA91CA9D4B7C}"/>
              </a:ext>
            </a:extLst>
          </p:cNvPr>
          <p:cNvSpPr txBox="1"/>
          <p:nvPr/>
        </p:nvSpPr>
        <p:spPr>
          <a:xfrm>
            <a:off x="571869" y="4471897"/>
            <a:ext cx="2503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TOTÁLNÍ NASAZENÍ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26D19FF-3C80-2F6C-B019-A313CE599854}"/>
              </a:ext>
            </a:extLst>
          </p:cNvPr>
          <p:cNvSpPr txBox="1"/>
          <p:nvPr/>
        </p:nvSpPr>
        <p:spPr>
          <a:xfrm>
            <a:off x="4461769" y="4231615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VPRAVO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99E7704-D531-C355-DA0B-09C06448F158}"/>
              </a:ext>
            </a:extLst>
          </p:cNvPr>
          <p:cNvSpPr txBox="1"/>
          <p:nvPr/>
        </p:nvSpPr>
        <p:spPr>
          <a:xfrm>
            <a:off x="7099917" y="4315344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GESTAPO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20DE51D6-448D-7E3F-BE9D-72C8DA3F5F84}"/>
              </a:ext>
            </a:extLst>
          </p:cNvPr>
          <p:cNvSpPr txBox="1"/>
          <p:nvPr/>
        </p:nvSpPr>
        <p:spPr>
          <a:xfrm>
            <a:off x="9835718" y="4315344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GERMANIZACE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E3F049A6-01A5-5F86-1B0E-686F44DE1242}"/>
              </a:ext>
            </a:extLst>
          </p:cNvPr>
          <p:cNvSpPr txBox="1"/>
          <p:nvPr/>
        </p:nvSpPr>
        <p:spPr>
          <a:xfrm>
            <a:off x="6836545" y="5167312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REICH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196B2D1B-49A0-E235-EC25-5A1F507E3CB0}"/>
              </a:ext>
            </a:extLst>
          </p:cNvPr>
          <p:cNvSpPr txBox="1"/>
          <p:nvPr/>
        </p:nvSpPr>
        <p:spPr>
          <a:xfrm>
            <a:off x="4370035" y="5367367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VYSOKÝCH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A595D27B-5A17-70B4-B764-7851DD3F8A46}"/>
              </a:ext>
            </a:extLst>
          </p:cNvPr>
          <p:cNvSpPr txBox="1"/>
          <p:nvPr/>
        </p:nvSpPr>
        <p:spPr>
          <a:xfrm>
            <a:off x="771371" y="5795006"/>
            <a:ext cx="1970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LÍSTKOVÝ</a:t>
            </a:r>
          </a:p>
        </p:txBody>
      </p:sp>
    </p:spTree>
    <p:extLst>
      <p:ext uri="{BB962C8B-B14F-4D97-AF65-F5344CB8AC3E}">
        <p14:creationId xmlns:p14="http://schemas.microsoft.com/office/powerpoint/2010/main" val="52621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388</Words>
  <Application>Microsoft Office PowerPoint</Application>
  <PresentationFormat>Širokoúhlá obrazovka</PresentationFormat>
  <Paragraphs>71</Paragraphs>
  <Slides>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Motiv Office</vt:lpstr>
      <vt:lpstr>PROTEKTORÁT ČECHY A MORAVA</vt:lpstr>
      <vt:lpstr>Prezentace aplikace PowerPoint</vt:lpstr>
      <vt:lpstr>PROTEKTORÁT ČECHY A MORAVA</vt:lpstr>
      <vt:lpstr>JAK SE ŽILO ZA OKUPACE?</vt:lpstr>
      <vt:lpstr>VEŘEJNÝ ŽIVOT</vt:lpstr>
      <vt:lpstr>HOSPODÁŘSTVÍ</vt:lpstr>
      <vt:lpstr>ŠKOLSTVÍ</vt:lpstr>
      <vt:lpstr>Prezentace aplikace PowerPoint</vt:lpstr>
      <vt:lpstr>KONTROLA OSMISMĚRKY</vt:lpstr>
    </vt:vector>
  </TitlesOfParts>
  <Company>ZSOV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Havlátová, Kateřina</dc:creator>
  <cp:lastModifiedBy>Smetanová, Jana</cp:lastModifiedBy>
  <cp:revision>2</cp:revision>
  <dcterms:created xsi:type="dcterms:W3CDTF">2025-01-19T13:11:04Z</dcterms:created>
  <dcterms:modified xsi:type="dcterms:W3CDTF">2025-01-30T11:08:34Z</dcterms:modified>
</cp:coreProperties>
</file>