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A7268D-AFFB-4D4A-BF9E-25130320AF6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8B39CD2-7F22-4D04-A69E-57A33B2B993B}">
      <dgm:prSet/>
      <dgm:spPr/>
      <dgm:t>
        <a:bodyPr/>
        <a:lstStyle/>
        <a:p>
          <a:r>
            <a:rPr lang="cs-CZ"/>
            <a:t>mají podobný význam jako příslovce</a:t>
          </a:r>
          <a:endParaRPr lang="en-US"/>
        </a:p>
      </dgm:t>
    </dgm:pt>
    <dgm:pt modelId="{C89D2571-2210-4445-ACFA-E494331C8025}" type="parTrans" cxnId="{D05D7A25-9ABF-4FA1-8FAD-68BC52708CA9}">
      <dgm:prSet/>
      <dgm:spPr/>
      <dgm:t>
        <a:bodyPr/>
        <a:lstStyle/>
        <a:p>
          <a:endParaRPr lang="en-US"/>
        </a:p>
      </dgm:t>
    </dgm:pt>
    <dgm:pt modelId="{BBEC1B8C-6194-4FCA-8454-A02DF4F639F5}" type="sibTrans" cxnId="{D05D7A25-9ABF-4FA1-8FAD-68BC52708CA9}">
      <dgm:prSet/>
      <dgm:spPr/>
      <dgm:t>
        <a:bodyPr/>
        <a:lstStyle/>
        <a:p>
          <a:endParaRPr lang="en-US"/>
        </a:p>
      </dgm:t>
    </dgm:pt>
    <dgm:pt modelId="{9170AE48-73BC-4CC8-8DCC-E49FE24D1DDD}">
      <dgm:prSet/>
      <dgm:spPr/>
      <dgm:t>
        <a:bodyPr/>
        <a:lstStyle/>
        <a:p>
          <a:r>
            <a:rPr lang="cs-CZ"/>
            <a:t>vyjadřují bližší okolnosti děje ve spojení se jménem</a:t>
          </a:r>
          <a:endParaRPr lang="en-US"/>
        </a:p>
      </dgm:t>
    </dgm:pt>
    <dgm:pt modelId="{70964806-685B-49BC-AFFA-0813D5E29F44}" type="parTrans" cxnId="{BA2D6CC3-8E85-4957-846C-EC19DF1AD2A0}">
      <dgm:prSet/>
      <dgm:spPr/>
      <dgm:t>
        <a:bodyPr/>
        <a:lstStyle/>
        <a:p>
          <a:endParaRPr lang="en-US"/>
        </a:p>
      </dgm:t>
    </dgm:pt>
    <dgm:pt modelId="{7B409E7C-C8AA-4268-9FA7-E48252B33AC4}" type="sibTrans" cxnId="{BA2D6CC3-8E85-4957-846C-EC19DF1AD2A0}">
      <dgm:prSet/>
      <dgm:spPr/>
      <dgm:t>
        <a:bodyPr/>
        <a:lstStyle/>
        <a:p>
          <a:endParaRPr lang="en-US"/>
        </a:p>
      </dgm:t>
    </dgm:pt>
    <dgm:pt modelId="{2922BBEF-8983-44C6-8A02-A1853287F102}" type="pres">
      <dgm:prSet presAssocID="{1AA7268D-AFFB-4D4A-BF9E-25130320AF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B5CD0D-29DC-4CDD-9181-A1C046C6F060}" type="pres">
      <dgm:prSet presAssocID="{28B39CD2-7F22-4D04-A69E-57A33B2B993B}" presName="hierRoot1" presStyleCnt="0"/>
      <dgm:spPr/>
    </dgm:pt>
    <dgm:pt modelId="{1E19658B-8CB4-4523-9F27-FAEA5CFBCD1C}" type="pres">
      <dgm:prSet presAssocID="{28B39CD2-7F22-4D04-A69E-57A33B2B993B}" presName="composite" presStyleCnt="0"/>
      <dgm:spPr/>
    </dgm:pt>
    <dgm:pt modelId="{36873316-4750-4B7D-9FB9-FFADA78662C7}" type="pres">
      <dgm:prSet presAssocID="{28B39CD2-7F22-4D04-A69E-57A33B2B993B}" presName="background" presStyleLbl="node0" presStyleIdx="0" presStyleCnt="2"/>
      <dgm:spPr/>
    </dgm:pt>
    <dgm:pt modelId="{9A0CAEDD-B800-4F39-8AAA-AFF67198E630}" type="pres">
      <dgm:prSet presAssocID="{28B39CD2-7F22-4D04-A69E-57A33B2B993B}" presName="text" presStyleLbl="fgAcc0" presStyleIdx="0" presStyleCnt="2">
        <dgm:presLayoutVars>
          <dgm:chPref val="3"/>
        </dgm:presLayoutVars>
      </dgm:prSet>
      <dgm:spPr/>
    </dgm:pt>
    <dgm:pt modelId="{40F68AA8-6F42-409D-B170-83B5918324FB}" type="pres">
      <dgm:prSet presAssocID="{28B39CD2-7F22-4D04-A69E-57A33B2B993B}" presName="hierChild2" presStyleCnt="0"/>
      <dgm:spPr/>
    </dgm:pt>
    <dgm:pt modelId="{1A28395F-CE6B-44D2-B1BB-FA919C01E3BD}" type="pres">
      <dgm:prSet presAssocID="{9170AE48-73BC-4CC8-8DCC-E49FE24D1DDD}" presName="hierRoot1" presStyleCnt="0"/>
      <dgm:spPr/>
    </dgm:pt>
    <dgm:pt modelId="{860CDBD0-817B-4040-B125-C76AC6C0E1E0}" type="pres">
      <dgm:prSet presAssocID="{9170AE48-73BC-4CC8-8DCC-E49FE24D1DDD}" presName="composite" presStyleCnt="0"/>
      <dgm:spPr/>
    </dgm:pt>
    <dgm:pt modelId="{1F2EB9C5-DB99-4E09-A7DC-00A31E5FAB5F}" type="pres">
      <dgm:prSet presAssocID="{9170AE48-73BC-4CC8-8DCC-E49FE24D1DDD}" presName="background" presStyleLbl="node0" presStyleIdx="1" presStyleCnt="2"/>
      <dgm:spPr/>
    </dgm:pt>
    <dgm:pt modelId="{775330F8-B538-4D7D-A6AC-A7B11428D224}" type="pres">
      <dgm:prSet presAssocID="{9170AE48-73BC-4CC8-8DCC-E49FE24D1DDD}" presName="text" presStyleLbl="fgAcc0" presStyleIdx="1" presStyleCnt="2">
        <dgm:presLayoutVars>
          <dgm:chPref val="3"/>
        </dgm:presLayoutVars>
      </dgm:prSet>
      <dgm:spPr/>
    </dgm:pt>
    <dgm:pt modelId="{8EEFC1B7-C08C-4A77-A897-8297B45C15C6}" type="pres">
      <dgm:prSet presAssocID="{9170AE48-73BC-4CC8-8DCC-E49FE24D1DDD}" presName="hierChild2" presStyleCnt="0"/>
      <dgm:spPr/>
    </dgm:pt>
  </dgm:ptLst>
  <dgm:cxnLst>
    <dgm:cxn modelId="{1B3C1C09-2505-4D5B-A67F-E7CF99713566}" type="presOf" srcId="{28B39CD2-7F22-4D04-A69E-57A33B2B993B}" destId="{9A0CAEDD-B800-4F39-8AAA-AFF67198E630}" srcOrd="0" destOrd="0" presId="urn:microsoft.com/office/officeart/2005/8/layout/hierarchy1"/>
    <dgm:cxn modelId="{D05D7A25-9ABF-4FA1-8FAD-68BC52708CA9}" srcId="{1AA7268D-AFFB-4D4A-BF9E-25130320AF6D}" destId="{28B39CD2-7F22-4D04-A69E-57A33B2B993B}" srcOrd="0" destOrd="0" parTransId="{C89D2571-2210-4445-ACFA-E494331C8025}" sibTransId="{BBEC1B8C-6194-4FCA-8454-A02DF4F639F5}"/>
    <dgm:cxn modelId="{8B455C7D-7E3D-4031-BB9D-734AF685F3E3}" type="presOf" srcId="{9170AE48-73BC-4CC8-8DCC-E49FE24D1DDD}" destId="{775330F8-B538-4D7D-A6AC-A7B11428D224}" srcOrd="0" destOrd="0" presId="urn:microsoft.com/office/officeart/2005/8/layout/hierarchy1"/>
    <dgm:cxn modelId="{65DCF184-8033-42E1-8154-E5ABCC6D5E3F}" type="presOf" srcId="{1AA7268D-AFFB-4D4A-BF9E-25130320AF6D}" destId="{2922BBEF-8983-44C6-8A02-A1853287F102}" srcOrd="0" destOrd="0" presId="urn:microsoft.com/office/officeart/2005/8/layout/hierarchy1"/>
    <dgm:cxn modelId="{BA2D6CC3-8E85-4957-846C-EC19DF1AD2A0}" srcId="{1AA7268D-AFFB-4D4A-BF9E-25130320AF6D}" destId="{9170AE48-73BC-4CC8-8DCC-E49FE24D1DDD}" srcOrd="1" destOrd="0" parTransId="{70964806-685B-49BC-AFFA-0813D5E29F44}" sibTransId="{7B409E7C-C8AA-4268-9FA7-E48252B33AC4}"/>
    <dgm:cxn modelId="{9D65D252-8901-4C45-BBB3-6B62BD6B2FA6}" type="presParOf" srcId="{2922BBEF-8983-44C6-8A02-A1853287F102}" destId="{DFB5CD0D-29DC-4CDD-9181-A1C046C6F060}" srcOrd="0" destOrd="0" presId="urn:microsoft.com/office/officeart/2005/8/layout/hierarchy1"/>
    <dgm:cxn modelId="{7828FF1B-1776-495A-AED3-6215ACC8E401}" type="presParOf" srcId="{DFB5CD0D-29DC-4CDD-9181-A1C046C6F060}" destId="{1E19658B-8CB4-4523-9F27-FAEA5CFBCD1C}" srcOrd="0" destOrd="0" presId="urn:microsoft.com/office/officeart/2005/8/layout/hierarchy1"/>
    <dgm:cxn modelId="{4F0AC20E-E7DB-412A-870A-3E1416AD5632}" type="presParOf" srcId="{1E19658B-8CB4-4523-9F27-FAEA5CFBCD1C}" destId="{36873316-4750-4B7D-9FB9-FFADA78662C7}" srcOrd="0" destOrd="0" presId="urn:microsoft.com/office/officeart/2005/8/layout/hierarchy1"/>
    <dgm:cxn modelId="{9C2067E4-6D2B-4E46-8483-785CB3C81D70}" type="presParOf" srcId="{1E19658B-8CB4-4523-9F27-FAEA5CFBCD1C}" destId="{9A0CAEDD-B800-4F39-8AAA-AFF67198E630}" srcOrd="1" destOrd="0" presId="urn:microsoft.com/office/officeart/2005/8/layout/hierarchy1"/>
    <dgm:cxn modelId="{01DF0CAD-C6BA-4D65-90C2-D69BE4753B31}" type="presParOf" srcId="{DFB5CD0D-29DC-4CDD-9181-A1C046C6F060}" destId="{40F68AA8-6F42-409D-B170-83B5918324FB}" srcOrd="1" destOrd="0" presId="urn:microsoft.com/office/officeart/2005/8/layout/hierarchy1"/>
    <dgm:cxn modelId="{7295F5D5-8953-40B6-B0FB-DB51E7FEC352}" type="presParOf" srcId="{2922BBEF-8983-44C6-8A02-A1853287F102}" destId="{1A28395F-CE6B-44D2-B1BB-FA919C01E3BD}" srcOrd="1" destOrd="0" presId="urn:microsoft.com/office/officeart/2005/8/layout/hierarchy1"/>
    <dgm:cxn modelId="{05B0C995-B358-4E66-8710-6E5A882E6945}" type="presParOf" srcId="{1A28395F-CE6B-44D2-B1BB-FA919C01E3BD}" destId="{860CDBD0-817B-4040-B125-C76AC6C0E1E0}" srcOrd="0" destOrd="0" presId="urn:microsoft.com/office/officeart/2005/8/layout/hierarchy1"/>
    <dgm:cxn modelId="{0DF921D1-137F-4063-B391-73959ED95A2E}" type="presParOf" srcId="{860CDBD0-817B-4040-B125-C76AC6C0E1E0}" destId="{1F2EB9C5-DB99-4E09-A7DC-00A31E5FAB5F}" srcOrd="0" destOrd="0" presId="urn:microsoft.com/office/officeart/2005/8/layout/hierarchy1"/>
    <dgm:cxn modelId="{5A6E6DBD-2B12-4DEC-9FFE-36F066E8602D}" type="presParOf" srcId="{860CDBD0-817B-4040-B125-C76AC6C0E1E0}" destId="{775330F8-B538-4D7D-A6AC-A7B11428D224}" srcOrd="1" destOrd="0" presId="urn:microsoft.com/office/officeart/2005/8/layout/hierarchy1"/>
    <dgm:cxn modelId="{2887BA1D-C929-46B8-A70A-F8F8FFBA2195}" type="presParOf" srcId="{1A28395F-CE6B-44D2-B1BB-FA919C01E3BD}" destId="{8EEFC1B7-C08C-4A77-A897-8297B45C15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F08F03-963F-4AA3-A54B-6BD3DED4DDF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C2FB2E-33C2-474C-BA7F-3DBAFB7F0B7E}">
      <dgm:prSet/>
      <dgm:spPr/>
      <dgm:t>
        <a:bodyPr/>
        <a:lstStyle/>
        <a:p>
          <a:r>
            <a:rPr lang="cs-CZ"/>
            <a:t>neohebný slovní druh</a:t>
          </a:r>
          <a:endParaRPr lang="en-US"/>
        </a:p>
      </dgm:t>
    </dgm:pt>
    <dgm:pt modelId="{EC5A9023-4748-4F04-8353-3BEF8534F9F1}" type="parTrans" cxnId="{9F5474AB-02C4-447A-83C0-723E61E6B38B}">
      <dgm:prSet/>
      <dgm:spPr/>
      <dgm:t>
        <a:bodyPr/>
        <a:lstStyle/>
        <a:p>
          <a:endParaRPr lang="en-US"/>
        </a:p>
      </dgm:t>
    </dgm:pt>
    <dgm:pt modelId="{57387CAA-C367-47CC-9B7D-A00E649C2F41}" type="sibTrans" cxnId="{9F5474AB-02C4-447A-83C0-723E61E6B38B}">
      <dgm:prSet/>
      <dgm:spPr/>
      <dgm:t>
        <a:bodyPr/>
        <a:lstStyle/>
        <a:p>
          <a:endParaRPr lang="en-US"/>
        </a:p>
      </dgm:t>
    </dgm:pt>
    <dgm:pt modelId="{7137ED6D-79CD-43A8-B717-0B564B6EB210}">
      <dgm:prSet/>
      <dgm:spPr/>
      <dgm:t>
        <a:bodyPr/>
        <a:lstStyle/>
        <a:p>
          <a:r>
            <a:rPr lang="cs-CZ"/>
            <a:t>spojují věty nebo větné členy</a:t>
          </a:r>
          <a:endParaRPr lang="en-US"/>
        </a:p>
      </dgm:t>
    </dgm:pt>
    <dgm:pt modelId="{B113C955-09EA-41C2-B0F1-0DE4D069B5C8}" type="parTrans" cxnId="{7EC47834-5902-44ED-9043-2B0A3E8C7F6B}">
      <dgm:prSet/>
      <dgm:spPr/>
      <dgm:t>
        <a:bodyPr/>
        <a:lstStyle/>
        <a:p>
          <a:endParaRPr lang="en-US"/>
        </a:p>
      </dgm:t>
    </dgm:pt>
    <dgm:pt modelId="{8127CC5B-60A7-4FE7-8E36-8D50509E8311}" type="sibTrans" cxnId="{7EC47834-5902-44ED-9043-2B0A3E8C7F6B}">
      <dgm:prSet/>
      <dgm:spPr/>
      <dgm:t>
        <a:bodyPr/>
        <a:lstStyle/>
        <a:p>
          <a:endParaRPr lang="en-US"/>
        </a:p>
      </dgm:t>
    </dgm:pt>
    <dgm:pt modelId="{72D91CF3-0168-474E-B83D-7F15618C85D1}">
      <dgm:prSet/>
      <dgm:spPr/>
      <dgm:t>
        <a:bodyPr/>
        <a:lstStyle/>
        <a:p>
          <a:r>
            <a:rPr lang="cs-CZ"/>
            <a:t>nejsou větnými členy</a:t>
          </a:r>
          <a:endParaRPr lang="en-US"/>
        </a:p>
      </dgm:t>
    </dgm:pt>
    <dgm:pt modelId="{890CC90C-0F87-43B8-8AB7-92C598C1EE9B}" type="parTrans" cxnId="{A44B7796-B058-44EE-81DF-27C66675FCD7}">
      <dgm:prSet/>
      <dgm:spPr/>
      <dgm:t>
        <a:bodyPr/>
        <a:lstStyle/>
        <a:p>
          <a:endParaRPr lang="en-US"/>
        </a:p>
      </dgm:t>
    </dgm:pt>
    <dgm:pt modelId="{A5FCC8A6-519A-4A50-9609-8F80F4AA9C92}" type="sibTrans" cxnId="{A44B7796-B058-44EE-81DF-27C66675FCD7}">
      <dgm:prSet/>
      <dgm:spPr/>
      <dgm:t>
        <a:bodyPr/>
        <a:lstStyle/>
        <a:p>
          <a:endParaRPr lang="en-US"/>
        </a:p>
      </dgm:t>
    </dgm:pt>
    <dgm:pt modelId="{A0768CCE-3591-4C03-BC77-744020702DB1}">
      <dgm:prSet/>
      <dgm:spPr/>
      <dgm:t>
        <a:bodyPr/>
        <a:lstStyle/>
        <a:p>
          <a:r>
            <a:rPr lang="cs-CZ"/>
            <a:t>podřadicí (uvozují VV)    že, aby, když</a:t>
          </a:r>
          <a:endParaRPr lang="en-US"/>
        </a:p>
      </dgm:t>
    </dgm:pt>
    <dgm:pt modelId="{1A89FA03-0D5A-4951-98B7-02FB124730A2}" type="parTrans" cxnId="{850A787F-91BC-4FA4-84FB-EFCDA51A7879}">
      <dgm:prSet/>
      <dgm:spPr/>
      <dgm:t>
        <a:bodyPr/>
        <a:lstStyle/>
        <a:p>
          <a:endParaRPr lang="en-US"/>
        </a:p>
      </dgm:t>
    </dgm:pt>
    <dgm:pt modelId="{9EA8FDD8-4270-4F2A-B4BC-32ED299127AD}" type="sibTrans" cxnId="{850A787F-91BC-4FA4-84FB-EFCDA51A7879}">
      <dgm:prSet/>
      <dgm:spPr/>
      <dgm:t>
        <a:bodyPr/>
        <a:lstStyle/>
        <a:p>
          <a:endParaRPr lang="en-US"/>
        </a:p>
      </dgm:t>
    </dgm:pt>
    <dgm:pt modelId="{997CDAD7-9521-4A16-B4D9-C96C269E0285}">
      <dgm:prSet/>
      <dgm:spPr/>
      <dgm:t>
        <a:bodyPr/>
        <a:lstStyle/>
        <a:p>
          <a:r>
            <a:rPr lang="cs-CZ"/>
            <a:t>souřadicí (spojují VH)     a, i, ani, nebo</a:t>
          </a:r>
          <a:endParaRPr lang="en-US"/>
        </a:p>
      </dgm:t>
    </dgm:pt>
    <dgm:pt modelId="{B27A75FB-2CBB-4846-9329-93F22EB776E6}" type="parTrans" cxnId="{4109BDE1-36E7-4E42-80DB-3EE26691D198}">
      <dgm:prSet/>
      <dgm:spPr/>
      <dgm:t>
        <a:bodyPr/>
        <a:lstStyle/>
        <a:p>
          <a:endParaRPr lang="en-US"/>
        </a:p>
      </dgm:t>
    </dgm:pt>
    <dgm:pt modelId="{4A7E5F36-565E-4DC6-B689-1F9EF8F9CB83}" type="sibTrans" cxnId="{4109BDE1-36E7-4E42-80DB-3EE26691D198}">
      <dgm:prSet/>
      <dgm:spPr/>
      <dgm:t>
        <a:bodyPr/>
        <a:lstStyle/>
        <a:p>
          <a:endParaRPr lang="en-US"/>
        </a:p>
      </dgm:t>
    </dgm:pt>
    <dgm:pt modelId="{8952B926-7C7B-4F41-847A-DF2DBFBEA1B6}" type="pres">
      <dgm:prSet presAssocID="{58F08F03-963F-4AA3-A54B-6BD3DED4DDF9}" presName="vert0" presStyleCnt="0">
        <dgm:presLayoutVars>
          <dgm:dir/>
          <dgm:animOne val="branch"/>
          <dgm:animLvl val="lvl"/>
        </dgm:presLayoutVars>
      </dgm:prSet>
      <dgm:spPr/>
    </dgm:pt>
    <dgm:pt modelId="{CACAB0FE-59F6-48F7-9253-03974E01EEAC}" type="pres">
      <dgm:prSet presAssocID="{58C2FB2E-33C2-474C-BA7F-3DBAFB7F0B7E}" presName="thickLine" presStyleLbl="alignNode1" presStyleIdx="0" presStyleCnt="5"/>
      <dgm:spPr/>
    </dgm:pt>
    <dgm:pt modelId="{C9528EC2-66AE-441B-89BC-CD9E6723D498}" type="pres">
      <dgm:prSet presAssocID="{58C2FB2E-33C2-474C-BA7F-3DBAFB7F0B7E}" presName="horz1" presStyleCnt="0"/>
      <dgm:spPr/>
    </dgm:pt>
    <dgm:pt modelId="{DA57A710-5356-4F2C-80E7-A7319EF6A281}" type="pres">
      <dgm:prSet presAssocID="{58C2FB2E-33C2-474C-BA7F-3DBAFB7F0B7E}" presName="tx1" presStyleLbl="revTx" presStyleIdx="0" presStyleCnt="5"/>
      <dgm:spPr/>
    </dgm:pt>
    <dgm:pt modelId="{C14CB991-FD2E-4BBF-8CF6-253A27D0E1FF}" type="pres">
      <dgm:prSet presAssocID="{58C2FB2E-33C2-474C-BA7F-3DBAFB7F0B7E}" presName="vert1" presStyleCnt="0"/>
      <dgm:spPr/>
    </dgm:pt>
    <dgm:pt modelId="{CB62AA09-55D2-4813-8D3D-C1F3C8FAD7B2}" type="pres">
      <dgm:prSet presAssocID="{7137ED6D-79CD-43A8-B717-0B564B6EB210}" presName="thickLine" presStyleLbl="alignNode1" presStyleIdx="1" presStyleCnt="5"/>
      <dgm:spPr/>
    </dgm:pt>
    <dgm:pt modelId="{6E4DF853-E2EC-4EF2-B751-E913B4959E40}" type="pres">
      <dgm:prSet presAssocID="{7137ED6D-79CD-43A8-B717-0B564B6EB210}" presName="horz1" presStyleCnt="0"/>
      <dgm:spPr/>
    </dgm:pt>
    <dgm:pt modelId="{D94FF02B-5228-434C-8E40-5FC9B9DA044F}" type="pres">
      <dgm:prSet presAssocID="{7137ED6D-79CD-43A8-B717-0B564B6EB210}" presName="tx1" presStyleLbl="revTx" presStyleIdx="1" presStyleCnt="5"/>
      <dgm:spPr/>
    </dgm:pt>
    <dgm:pt modelId="{208E139F-0CE9-47C2-AB06-06810DF84010}" type="pres">
      <dgm:prSet presAssocID="{7137ED6D-79CD-43A8-B717-0B564B6EB210}" presName="vert1" presStyleCnt="0"/>
      <dgm:spPr/>
    </dgm:pt>
    <dgm:pt modelId="{E0A5A920-DE1F-4763-A82C-50D088A23D03}" type="pres">
      <dgm:prSet presAssocID="{72D91CF3-0168-474E-B83D-7F15618C85D1}" presName="thickLine" presStyleLbl="alignNode1" presStyleIdx="2" presStyleCnt="5"/>
      <dgm:spPr/>
    </dgm:pt>
    <dgm:pt modelId="{5D4C9D0C-23F3-49EA-9D86-9738CE72A344}" type="pres">
      <dgm:prSet presAssocID="{72D91CF3-0168-474E-B83D-7F15618C85D1}" presName="horz1" presStyleCnt="0"/>
      <dgm:spPr/>
    </dgm:pt>
    <dgm:pt modelId="{D8E03F9C-D093-4B18-8A64-F6522D28EE36}" type="pres">
      <dgm:prSet presAssocID="{72D91CF3-0168-474E-B83D-7F15618C85D1}" presName="tx1" presStyleLbl="revTx" presStyleIdx="2" presStyleCnt="5"/>
      <dgm:spPr/>
    </dgm:pt>
    <dgm:pt modelId="{F1074C95-CA2B-4569-8C9F-64DA212DABBF}" type="pres">
      <dgm:prSet presAssocID="{72D91CF3-0168-474E-B83D-7F15618C85D1}" presName="vert1" presStyleCnt="0"/>
      <dgm:spPr/>
    </dgm:pt>
    <dgm:pt modelId="{B62C7DAF-B0FA-460B-80F1-234E7246FBA5}" type="pres">
      <dgm:prSet presAssocID="{A0768CCE-3591-4C03-BC77-744020702DB1}" presName="thickLine" presStyleLbl="alignNode1" presStyleIdx="3" presStyleCnt="5"/>
      <dgm:spPr/>
    </dgm:pt>
    <dgm:pt modelId="{D68AFAB7-1E31-4B1F-B2B5-7D2E5A42BBEF}" type="pres">
      <dgm:prSet presAssocID="{A0768CCE-3591-4C03-BC77-744020702DB1}" presName="horz1" presStyleCnt="0"/>
      <dgm:spPr/>
    </dgm:pt>
    <dgm:pt modelId="{D469DE4A-A6CE-4A97-A53B-1A6800CE747A}" type="pres">
      <dgm:prSet presAssocID="{A0768CCE-3591-4C03-BC77-744020702DB1}" presName="tx1" presStyleLbl="revTx" presStyleIdx="3" presStyleCnt="5"/>
      <dgm:spPr/>
    </dgm:pt>
    <dgm:pt modelId="{25A291F7-57BC-49BA-BC16-77E2018423D7}" type="pres">
      <dgm:prSet presAssocID="{A0768CCE-3591-4C03-BC77-744020702DB1}" presName="vert1" presStyleCnt="0"/>
      <dgm:spPr/>
    </dgm:pt>
    <dgm:pt modelId="{1BACFC26-9425-436D-BCFF-04B0C285C1A2}" type="pres">
      <dgm:prSet presAssocID="{997CDAD7-9521-4A16-B4D9-C96C269E0285}" presName="thickLine" presStyleLbl="alignNode1" presStyleIdx="4" presStyleCnt="5"/>
      <dgm:spPr/>
    </dgm:pt>
    <dgm:pt modelId="{FFBC6927-4A03-4677-9ED7-33C8B6462CFD}" type="pres">
      <dgm:prSet presAssocID="{997CDAD7-9521-4A16-B4D9-C96C269E0285}" presName="horz1" presStyleCnt="0"/>
      <dgm:spPr/>
    </dgm:pt>
    <dgm:pt modelId="{2C6FDC15-402C-4711-A201-08DE55FF08A6}" type="pres">
      <dgm:prSet presAssocID="{997CDAD7-9521-4A16-B4D9-C96C269E0285}" presName="tx1" presStyleLbl="revTx" presStyleIdx="4" presStyleCnt="5"/>
      <dgm:spPr/>
    </dgm:pt>
    <dgm:pt modelId="{6BA7B80F-52F1-4BC4-AACD-83B700BA930B}" type="pres">
      <dgm:prSet presAssocID="{997CDAD7-9521-4A16-B4D9-C96C269E0285}" presName="vert1" presStyleCnt="0"/>
      <dgm:spPr/>
    </dgm:pt>
  </dgm:ptLst>
  <dgm:cxnLst>
    <dgm:cxn modelId="{B0C62F20-1A93-4857-A89A-CD3697CDE0E0}" type="presOf" srcId="{72D91CF3-0168-474E-B83D-7F15618C85D1}" destId="{D8E03F9C-D093-4B18-8A64-F6522D28EE36}" srcOrd="0" destOrd="0" presId="urn:microsoft.com/office/officeart/2008/layout/LinedList"/>
    <dgm:cxn modelId="{096C2632-0827-446C-9128-6C0981B01674}" type="presOf" srcId="{7137ED6D-79CD-43A8-B717-0B564B6EB210}" destId="{D94FF02B-5228-434C-8E40-5FC9B9DA044F}" srcOrd="0" destOrd="0" presId="urn:microsoft.com/office/officeart/2008/layout/LinedList"/>
    <dgm:cxn modelId="{7EC47834-5902-44ED-9043-2B0A3E8C7F6B}" srcId="{58F08F03-963F-4AA3-A54B-6BD3DED4DDF9}" destId="{7137ED6D-79CD-43A8-B717-0B564B6EB210}" srcOrd="1" destOrd="0" parTransId="{B113C955-09EA-41C2-B0F1-0DE4D069B5C8}" sibTransId="{8127CC5B-60A7-4FE7-8E36-8D50509E8311}"/>
    <dgm:cxn modelId="{28AD3638-FE22-4A1C-B829-884D49ABEA1A}" type="presOf" srcId="{58C2FB2E-33C2-474C-BA7F-3DBAFB7F0B7E}" destId="{DA57A710-5356-4F2C-80E7-A7319EF6A281}" srcOrd="0" destOrd="0" presId="urn:microsoft.com/office/officeart/2008/layout/LinedList"/>
    <dgm:cxn modelId="{BB0ED53B-BA2E-407B-9D25-4FDB93B2D26B}" type="presOf" srcId="{997CDAD7-9521-4A16-B4D9-C96C269E0285}" destId="{2C6FDC15-402C-4711-A201-08DE55FF08A6}" srcOrd="0" destOrd="0" presId="urn:microsoft.com/office/officeart/2008/layout/LinedList"/>
    <dgm:cxn modelId="{850A787F-91BC-4FA4-84FB-EFCDA51A7879}" srcId="{58F08F03-963F-4AA3-A54B-6BD3DED4DDF9}" destId="{A0768CCE-3591-4C03-BC77-744020702DB1}" srcOrd="3" destOrd="0" parTransId="{1A89FA03-0D5A-4951-98B7-02FB124730A2}" sibTransId="{9EA8FDD8-4270-4F2A-B4BC-32ED299127AD}"/>
    <dgm:cxn modelId="{62586490-0509-4733-BEF0-E2B058BDF4FD}" type="presOf" srcId="{A0768CCE-3591-4C03-BC77-744020702DB1}" destId="{D469DE4A-A6CE-4A97-A53B-1A6800CE747A}" srcOrd="0" destOrd="0" presId="urn:microsoft.com/office/officeart/2008/layout/LinedList"/>
    <dgm:cxn modelId="{A44B7796-B058-44EE-81DF-27C66675FCD7}" srcId="{58F08F03-963F-4AA3-A54B-6BD3DED4DDF9}" destId="{72D91CF3-0168-474E-B83D-7F15618C85D1}" srcOrd="2" destOrd="0" parTransId="{890CC90C-0F87-43B8-8AB7-92C598C1EE9B}" sibTransId="{A5FCC8A6-519A-4A50-9609-8F80F4AA9C92}"/>
    <dgm:cxn modelId="{9F5474AB-02C4-447A-83C0-723E61E6B38B}" srcId="{58F08F03-963F-4AA3-A54B-6BD3DED4DDF9}" destId="{58C2FB2E-33C2-474C-BA7F-3DBAFB7F0B7E}" srcOrd="0" destOrd="0" parTransId="{EC5A9023-4748-4F04-8353-3BEF8534F9F1}" sibTransId="{57387CAA-C367-47CC-9B7D-A00E649C2F41}"/>
    <dgm:cxn modelId="{4109BDE1-36E7-4E42-80DB-3EE26691D198}" srcId="{58F08F03-963F-4AA3-A54B-6BD3DED4DDF9}" destId="{997CDAD7-9521-4A16-B4D9-C96C269E0285}" srcOrd="4" destOrd="0" parTransId="{B27A75FB-2CBB-4846-9329-93F22EB776E6}" sibTransId="{4A7E5F36-565E-4DC6-B689-1F9EF8F9CB83}"/>
    <dgm:cxn modelId="{CBF5CFE2-7314-4BD5-A3BC-D07EF63BFCB2}" type="presOf" srcId="{58F08F03-963F-4AA3-A54B-6BD3DED4DDF9}" destId="{8952B926-7C7B-4F41-847A-DF2DBFBEA1B6}" srcOrd="0" destOrd="0" presId="urn:microsoft.com/office/officeart/2008/layout/LinedList"/>
    <dgm:cxn modelId="{E5A4B80E-2490-4B9D-ABB8-99AD000E819D}" type="presParOf" srcId="{8952B926-7C7B-4F41-847A-DF2DBFBEA1B6}" destId="{CACAB0FE-59F6-48F7-9253-03974E01EEAC}" srcOrd="0" destOrd="0" presId="urn:microsoft.com/office/officeart/2008/layout/LinedList"/>
    <dgm:cxn modelId="{945FCA3F-B0BF-489E-8ACE-2C82EB609E39}" type="presParOf" srcId="{8952B926-7C7B-4F41-847A-DF2DBFBEA1B6}" destId="{C9528EC2-66AE-441B-89BC-CD9E6723D498}" srcOrd="1" destOrd="0" presId="urn:microsoft.com/office/officeart/2008/layout/LinedList"/>
    <dgm:cxn modelId="{D2BA64CD-32AC-4FFD-9220-7DA4F03FF972}" type="presParOf" srcId="{C9528EC2-66AE-441B-89BC-CD9E6723D498}" destId="{DA57A710-5356-4F2C-80E7-A7319EF6A281}" srcOrd="0" destOrd="0" presId="urn:microsoft.com/office/officeart/2008/layout/LinedList"/>
    <dgm:cxn modelId="{A30BB874-5917-42FF-A776-D4321C781232}" type="presParOf" srcId="{C9528EC2-66AE-441B-89BC-CD9E6723D498}" destId="{C14CB991-FD2E-4BBF-8CF6-253A27D0E1FF}" srcOrd="1" destOrd="0" presId="urn:microsoft.com/office/officeart/2008/layout/LinedList"/>
    <dgm:cxn modelId="{43839DC4-6680-4642-8E60-BF8F0A481CDC}" type="presParOf" srcId="{8952B926-7C7B-4F41-847A-DF2DBFBEA1B6}" destId="{CB62AA09-55D2-4813-8D3D-C1F3C8FAD7B2}" srcOrd="2" destOrd="0" presId="urn:microsoft.com/office/officeart/2008/layout/LinedList"/>
    <dgm:cxn modelId="{3ADEE823-1DA3-4D7D-AD34-0868ACF29A10}" type="presParOf" srcId="{8952B926-7C7B-4F41-847A-DF2DBFBEA1B6}" destId="{6E4DF853-E2EC-4EF2-B751-E913B4959E40}" srcOrd="3" destOrd="0" presId="urn:microsoft.com/office/officeart/2008/layout/LinedList"/>
    <dgm:cxn modelId="{55536659-80DA-4F44-965F-E17E776359F9}" type="presParOf" srcId="{6E4DF853-E2EC-4EF2-B751-E913B4959E40}" destId="{D94FF02B-5228-434C-8E40-5FC9B9DA044F}" srcOrd="0" destOrd="0" presId="urn:microsoft.com/office/officeart/2008/layout/LinedList"/>
    <dgm:cxn modelId="{C5E71CE0-F53C-46C4-B130-368241D76B66}" type="presParOf" srcId="{6E4DF853-E2EC-4EF2-B751-E913B4959E40}" destId="{208E139F-0CE9-47C2-AB06-06810DF84010}" srcOrd="1" destOrd="0" presId="urn:microsoft.com/office/officeart/2008/layout/LinedList"/>
    <dgm:cxn modelId="{3C3CD54D-4328-4BD1-9DDD-0D65524EC3F6}" type="presParOf" srcId="{8952B926-7C7B-4F41-847A-DF2DBFBEA1B6}" destId="{E0A5A920-DE1F-4763-A82C-50D088A23D03}" srcOrd="4" destOrd="0" presId="urn:microsoft.com/office/officeart/2008/layout/LinedList"/>
    <dgm:cxn modelId="{A1246B18-8261-4F02-BF9C-E964740203CE}" type="presParOf" srcId="{8952B926-7C7B-4F41-847A-DF2DBFBEA1B6}" destId="{5D4C9D0C-23F3-49EA-9D86-9738CE72A344}" srcOrd="5" destOrd="0" presId="urn:microsoft.com/office/officeart/2008/layout/LinedList"/>
    <dgm:cxn modelId="{EA837B35-C569-45D9-9CFC-4C20D78BCD6B}" type="presParOf" srcId="{5D4C9D0C-23F3-49EA-9D86-9738CE72A344}" destId="{D8E03F9C-D093-4B18-8A64-F6522D28EE36}" srcOrd="0" destOrd="0" presId="urn:microsoft.com/office/officeart/2008/layout/LinedList"/>
    <dgm:cxn modelId="{36FEB73C-796F-447E-8496-1214C85694D2}" type="presParOf" srcId="{5D4C9D0C-23F3-49EA-9D86-9738CE72A344}" destId="{F1074C95-CA2B-4569-8C9F-64DA212DABBF}" srcOrd="1" destOrd="0" presId="urn:microsoft.com/office/officeart/2008/layout/LinedList"/>
    <dgm:cxn modelId="{E479EC6A-B07B-46AC-86FE-9C37E7872ABE}" type="presParOf" srcId="{8952B926-7C7B-4F41-847A-DF2DBFBEA1B6}" destId="{B62C7DAF-B0FA-460B-80F1-234E7246FBA5}" srcOrd="6" destOrd="0" presId="urn:microsoft.com/office/officeart/2008/layout/LinedList"/>
    <dgm:cxn modelId="{EAB93EEE-CB9D-47E3-8A52-CA10F7F39088}" type="presParOf" srcId="{8952B926-7C7B-4F41-847A-DF2DBFBEA1B6}" destId="{D68AFAB7-1E31-4B1F-B2B5-7D2E5A42BBEF}" srcOrd="7" destOrd="0" presId="urn:microsoft.com/office/officeart/2008/layout/LinedList"/>
    <dgm:cxn modelId="{4CE288FB-E090-465C-A703-74C4B8C476C9}" type="presParOf" srcId="{D68AFAB7-1E31-4B1F-B2B5-7D2E5A42BBEF}" destId="{D469DE4A-A6CE-4A97-A53B-1A6800CE747A}" srcOrd="0" destOrd="0" presId="urn:microsoft.com/office/officeart/2008/layout/LinedList"/>
    <dgm:cxn modelId="{70E8F0E7-0683-41C8-B248-E5513A89C985}" type="presParOf" srcId="{D68AFAB7-1E31-4B1F-B2B5-7D2E5A42BBEF}" destId="{25A291F7-57BC-49BA-BC16-77E2018423D7}" srcOrd="1" destOrd="0" presId="urn:microsoft.com/office/officeart/2008/layout/LinedList"/>
    <dgm:cxn modelId="{10B45AC6-7736-4196-9868-056F62E00F45}" type="presParOf" srcId="{8952B926-7C7B-4F41-847A-DF2DBFBEA1B6}" destId="{1BACFC26-9425-436D-BCFF-04B0C285C1A2}" srcOrd="8" destOrd="0" presId="urn:microsoft.com/office/officeart/2008/layout/LinedList"/>
    <dgm:cxn modelId="{66C795E6-078B-4D35-A082-503C9357F5E4}" type="presParOf" srcId="{8952B926-7C7B-4F41-847A-DF2DBFBEA1B6}" destId="{FFBC6927-4A03-4677-9ED7-33C8B6462CFD}" srcOrd="9" destOrd="0" presId="urn:microsoft.com/office/officeart/2008/layout/LinedList"/>
    <dgm:cxn modelId="{9DE700C9-6CE9-4077-8740-08EDD5DE7279}" type="presParOf" srcId="{FFBC6927-4A03-4677-9ED7-33C8B6462CFD}" destId="{2C6FDC15-402C-4711-A201-08DE55FF08A6}" srcOrd="0" destOrd="0" presId="urn:microsoft.com/office/officeart/2008/layout/LinedList"/>
    <dgm:cxn modelId="{FDD88320-F703-4160-B9B2-7B5C177165B8}" type="presParOf" srcId="{FFBC6927-4A03-4677-9ED7-33C8B6462CFD}" destId="{6BA7B80F-52F1-4BC4-AACD-83B700BA930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73316-4750-4B7D-9FB9-FFADA78662C7}">
      <dsp:nvSpPr>
        <dsp:cNvPr id="0" name=""/>
        <dsp:cNvSpPr/>
      </dsp:nvSpPr>
      <dsp:spPr>
        <a:xfrm>
          <a:off x="417641" y="416"/>
          <a:ext cx="4344650" cy="2758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CAEDD-B800-4F39-8AAA-AFF67198E630}">
      <dsp:nvSpPr>
        <dsp:cNvPr id="0" name=""/>
        <dsp:cNvSpPr/>
      </dsp:nvSpPr>
      <dsp:spPr>
        <a:xfrm>
          <a:off x="900380" y="459018"/>
          <a:ext cx="4344650" cy="2758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mají podobný význam jako příslovce</a:t>
          </a:r>
          <a:endParaRPr lang="en-US" sz="4100" kern="1200"/>
        </a:p>
      </dsp:txBody>
      <dsp:txXfrm>
        <a:off x="981184" y="539822"/>
        <a:ext cx="4183042" cy="2597244"/>
      </dsp:txXfrm>
    </dsp:sp>
    <dsp:sp modelId="{1F2EB9C5-DB99-4E09-A7DC-00A31E5FAB5F}">
      <dsp:nvSpPr>
        <dsp:cNvPr id="0" name=""/>
        <dsp:cNvSpPr/>
      </dsp:nvSpPr>
      <dsp:spPr>
        <a:xfrm>
          <a:off x="5727769" y="416"/>
          <a:ext cx="4344650" cy="2758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330F8-B538-4D7D-A6AC-A7B11428D224}">
      <dsp:nvSpPr>
        <dsp:cNvPr id="0" name=""/>
        <dsp:cNvSpPr/>
      </dsp:nvSpPr>
      <dsp:spPr>
        <a:xfrm>
          <a:off x="6210508" y="459018"/>
          <a:ext cx="4344650" cy="2758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vyjadřují bližší okolnosti děje ve spojení se jménem</a:t>
          </a:r>
          <a:endParaRPr lang="en-US" sz="4100" kern="1200"/>
        </a:p>
      </dsp:txBody>
      <dsp:txXfrm>
        <a:off x="6291312" y="539822"/>
        <a:ext cx="4183042" cy="2597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AB0FE-59F6-48F7-9253-03974E01EEAC}">
      <dsp:nvSpPr>
        <dsp:cNvPr id="0" name=""/>
        <dsp:cNvSpPr/>
      </dsp:nvSpPr>
      <dsp:spPr>
        <a:xfrm>
          <a:off x="0" y="607"/>
          <a:ext cx="54735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7A710-5356-4F2C-80E7-A7319EF6A281}">
      <dsp:nvSpPr>
        <dsp:cNvPr id="0" name=""/>
        <dsp:cNvSpPr/>
      </dsp:nvSpPr>
      <dsp:spPr>
        <a:xfrm>
          <a:off x="0" y="607"/>
          <a:ext cx="5473546" cy="995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neohebný slovní druh</a:t>
          </a:r>
          <a:endParaRPr lang="en-US" sz="2800" kern="1200"/>
        </a:p>
      </dsp:txBody>
      <dsp:txXfrm>
        <a:off x="0" y="607"/>
        <a:ext cx="5473546" cy="995368"/>
      </dsp:txXfrm>
    </dsp:sp>
    <dsp:sp modelId="{CB62AA09-55D2-4813-8D3D-C1F3C8FAD7B2}">
      <dsp:nvSpPr>
        <dsp:cNvPr id="0" name=""/>
        <dsp:cNvSpPr/>
      </dsp:nvSpPr>
      <dsp:spPr>
        <a:xfrm>
          <a:off x="0" y="995975"/>
          <a:ext cx="5473546" cy="0"/>
        </a:xfrm>
        <a:prstGeom prst="line">
          <a:avLst/>
        </a:prstGeom>
        <a:solidFill>
          <a:schemeClr val="accent2">
            <a:hueOff val="377487"/>
            <a:satOff val="-1596"/>
            <a:lumOff val="294"/>
            <a:alphaOff val="0"/>
          </a:schemeClr>
        </a:solidFill>
        <a:ln w="12700" cap="flat" cmpd="sng" algn="ctr">
          <a:solidFill>
            <a:schemeClr val="accent2">
              <a:hueOff val="377487"/>
              <a:satOff val="-1596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4FF02B-5228-434C-8E40-5FC9B9DA044F}">
      <dsp:nvSpPr>
        <dsp:cNvPr id="0" name=""/>
        <dsp:cNvSpPr/>
      </dsp:nvSpPr>
      <dsp:spPr>
        <a:xfrm>
          <a:off x="0" y="995975"/>
          <a:ext cx="5473546" cy="995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spojují věty nebo větné členy</a:t>
          </a:r>
          <a:endParaRPr lang="en-US" sz="2800" kern="1200"/>
        </a:p>
      </dsp:txBody>
      <dsp:txXfrm>
        <a:off x="0" y="995975"/>
        <a:ext cx="5473546" cy="995368"/>
      </dsp:txXfrm>
    </dsp:sp>
    <dsp:sp modelId="{E0A5A920-DE1F-4763-A82C-50D088A23D03}">
      <dsp:nvSpPr>
        <dsp:cNvPr id="0" name=""/>
        <dsp:cNvSpPr/>
      </dsp:nvSpPr>
      <dsp:spPr>
        <a:xfrm>
          <a:off x="0" y="1991343"/>
          <a:ext cx="5473546" cy="0"/>
        </a:xfrm>
        <a:prstGeom prst="line">
          <a:avLst/>
        </a:prstGeom>
        <a:solidFill>
          <a:schemeClr val="accent2">
            <a:hueOff val="754975"/>
            <a:satOff val="-3191"/>
            <a:lumOff val="588"/>
            <a:alphaOff val="0"/>
          </a:schemeClr>
        </a:solidFill>
        <a:ln w="12700" cap="flat" cmpd="sng" algn="ctr">
          <a:solidFill>
            <a:schemeClr val="accent2">
              <a:hueOff val="754975"/>
              <a:satOff val="-3191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03F9C-D093-4B18-8A64-F6522D28EE36}">
      <dsp:nvSpPr>
        <dsp:cNvPr id="0" name=""/>
        <dsp:cNvSpPr/>
      </dsp:nvSpPr>
      <dsp:spPr>
        <a:xfrm>
          <a:off x="0" y="1991343"/>
          <a:ext cx="5473546" cy="995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nejsou větnými členy</a:t>
          </a:r>
          <a:endParaRPr lang="en-US" sz="2800" kern="1200"/>
        </a:p>
      </dsp:txBody>
      <dsp:txXfrm>
        <a:off x="0" y="1991343"/>
        <a:ext cx="5473546" cy="995368"/>
      </dsp:txXfrm>
    </dsp:sp>
    <dsp:sp modelId="{B62C7DAF-B0FA-460B-80F1-234E7246FBA5}">
      <dsp:nvSpPr>
        <dsp:cNvPr id="0" name=""/>
        <dsp:cNvSpPr/>
      </dsp:nvSpPr>
      <dsp:spPr>
        <a:xfrm>
          <a:off x="0" y="2986712"/>
          <a:ext cx="5473546" cy="0"/>
        </a:xfrm>
        <a:prstGeom prst="line">
          <a:avLst/>
        </a:prstGeom>
        <a:solidFill>
          <a:schemeClr val="accent2">
            <a:hueOff val="1132462"/>
            <a:satOff val="-4787"/>
            <a:lumOff val="882"/>
            <a:alphaOff val="0"/>
          </a:schemeClr>
        </a:solidFill>
        <a:ln w="12700" cap="flat" cmpd="sng" algn="ctr">
          <a:solidFill>
            <a:schemeClr val="accent2">
              <a:hueOff val="1132462"/>
              <a:satOff val="-4787"/>
              <a:lumOff val="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9DE4A-A6CE-4A97-A53B-1A6800CE747A}">
      <dsp:nvSpPr>
        <dsp:cNvPr id="0" name=""/>
        <dsp:cNvSpPr/>
      </dsp:nvSpPr>
      <dsp:spPr>
        <a:xfrm>
          <a:off x="0" y="2986712"/>
          <a:ext cx="5473546" cy="995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podřadicí (uvozují VV)    že, aby, když</a:t>
          </a:r>
          <a:endParaRPr lang="en-US" sz="2800" kern="1200"/>
        </a:p>
      </dsp:txBody>
      <dsp:txXfrm>
        <a:off x="0" y="2986712"/>
        <a:ext cx="5473546" cy="995368"/>
      </dsp:txXfrm>
    </dsp:sp>
    <dsp:sp modelId="{1BACFC26-9425-436D-BCFF-04B0C285C1A2}">
      <dsp:nvSpPr>
        <dsp:cNvPr id="0" name=""/>
        <dsp:cNvSpPr/>
      </dsp:nvSpPr>
      <dsp:spPr>
        <a:xfrm>
          <a:off x="0" y="3982080"/>
          <a:ext cx="5473546" cy="0"/>
        </a:xfrm>
        <a:prstGeom prst="line">
          <a:avLst/>
        </a:prstGeom>
        <a:solidFill>
          <a:schemeClr val="accent2">
            <a:hueOff val="1509950"/>
            <a:satOff val="-6383"/>
            <a:lumOff val="1176"/>
            <a:alphaOff val="0"/>
          </a:schemeClr>
        </a:solidFill>
        <a:ln w="12700" cap="flat" cmpd="sng" algn="ctr">
          <a:solidFill>
            <a:schemeClr val="accent2">
              <a:hueOff val="1509950"/>
              <a:satOff val="-6383"/>
              <a:lumOff val="11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FDC15-402C-4711-A201-08DE55FF08A6}">
      <dsp:nvSpPr>
        <dsp:cNvPr id="0" name=""/>
        <dsp:cNvSpPr/>
      </dsp:nvSpPr>
      <dsp:spPr>
        <a:xfrm>
          <a:off x="0" y="3982080"/>
          <a:ext cx="5473546" cy="995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souřadicí (spojují VH)     a, i, ani, nebo</a:t>
          </a:r>
          <a:endParaRPr lang="en-US" sz="2800" kern="1200"/>
        </a:p>
      </dsp:txBody>
      <dsp:txXfrm>
        <a:off x="0" y="3982080"/>
        <a:ext cx="5473546" cy="995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06853-0F51-4DE0-89D0-85CC06A48DDF}" type="datetimeFigureOut">
              <a:rPr lang="cs-CZ" smtClean="0"/>
              <a:t>26.01.2025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E7E16-6C1D-4307-9F2A-80D62EDE6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2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E7E16-6C1D-4307-9F2A-80D62EDE653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75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1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7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5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9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3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0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5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0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2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9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2274B4-B001-4088-B01D-E6999509E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C9B2E3-0848-5AF7-699F-ADA4CB3EF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3901736" cy="3130807"/>
          </a:xfrm>
        </p:spPr>
        <p:txBody>
          <a:bodyPr>
            <a:normAutofit/>
          </a:bodyPr>
          <a:lstStyle/>
          <a:p>
            <a:r>
              <a:rPr lang="cs-CZ" dirty="0"/>
              <a:t>NEOHEBNÉ SLOVNÍ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F85A13-6863-6E4C-23B3-1AEE6E9F9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3901736" cy="2240529"/>
          </a:xfrm>
        </p:spPr>
        <p:txBody>
          <a:bodyPr>
            <a:normAutofit/>
          </a:bodyPr>
          <a:lstStyle/>
          <a:p>
            <a:r>
              <a:rPr lang="cs-CZ" dirty="0"/>
              <a:t>PŘEDLOŽKY </a:t>
            </a:r>
          </a:p>
          <a:p>
            <a:r>
              <a:rPr lang="cs-CZ" dirty="0"/>
              <a:t>SPOJKY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D8DBAF-4651-9EAD-F345-0EB0F95427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229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782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D0DA90F4-B24A-49DA-9477-972BFC4B1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DAF001-055A-4E35-BF24-AF70A5FE2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8" cy="6858000"/>
          </a:xfrm>
          <a:custGeom>
            <a:avLst/>
            <a:gdLst>
              <a:gd name="connsiteX0" fmla="*/ 7169275 w 10615628"/>
              <a:gd name="connsiteY0" fmla="*/ 5665108 h 6858000"/>
              <a:gd name="connsiteX1" fmla="*/ 7514896 w 10615628"/>
              <a:gd name="connsiteY1" fmla="*/ 6010729 h 6858000"/>
              <a:gd name="connsiteX2" fmla="*/ 7169275 w 10615628"/>
              <a:gd name="connsiteY2" fmla="*/ 6356350 h 6858000"/>
              <a:gd name="connsiteX3" fmla="*/ 6823654 w 10615628"/>
              <a:gd name="connsiteY3" fmla="*/ 6010729 h 6858000"/>
              <a:gd name="connsiteX4" fmla="*/ 7169275 w 10615628"/>
              <a:gd name="connsiteY4" fmla="*/ 5665108 h 6858000"/>
              <a:gd name="connsiteX5" fmla="*/ 10010445 w 10615628"/>
              <a:gd name="connsiteY5" fmla="*/ 2285547 h 6858000"/>
              <a:gd name="connsiteX6" fmla="*/ 10456759 w 10615628"/>
              <a:gd name="connsiteY6" fmla="*/ 2731861 h 6858000"/>
              <a:gd name="connsiteX7" fmla="*/ 10010445 w 10615628"/>
              <a:gd name="connsiteY7" fmla="*/ 3178175 h 6858000"/>
              <a:gd name="connsiteX8" fmla="*/ 9564131 w 10615628"/>
              <a:gd name="connsiteY8" fmla="*/ 2731861 h 6858000"/>
              <a:gd name="connsiteX9" fmla="*/ 10010445 w 10615628"/>
              <a:gd name="connsiteY9" fmla="*/ 2285547 h 6858000"/>
              <a:gd name="connsiteX10" fmla="*/ 10354144 w 10615628"/>
              <a:gd name="connsiteY10" fmla="*/ 1626055 h 6858000"/>
              <a:gd name="connsiteX11" fmla="*/ 10615628 w 10615628"/>
              <a:gd name="connsiteY11" fmla="*/ 1887539 h 6858000"/>
              <a:gd name="connsiteX12" fmla="*/ 10354144 w 10615628"/>
              <a:gd name="connsiteY12" fmla="*/ 2149023 h 6858000"/>
              <a:gd name="connsiteX13" fmla="*/ 10092660 w 10615628"/>
              <a:gd name="connsiteY13" fmla="*/ 1887539 h 6858000"/>
              <a:gd name="connsiteX14" fmla="*/ 10354144 w 10615628"/>
              <a:gd name="connsiteY14" fmla="*/ 1626055 h 6858000"/>
              <a:gd name="connsiteX15" fmla="*/ 1458900 w 10615628"/>
              <a:gd name="connsiteY15" fmla="*/ 620486 h 6858000"/>
              <a:gd name="connsiteX16" fmla="*/ 1905214 w 10615628"/>
              <a:gd name="connsiteY16" fmla="*/ 1066801 h 6858000"/>
              <a:gd name="connsiteX17" fmla="*/ 1458900 w 10615628"/>
              <a:gd name="connsiteY17" fmla="*/ 1513115 h 6858000"/>
              <a:gd name="connsiteX18" fmla="*/ 1012586 w 10615628"/>
              <a:gd name="connsiteY18" fmla="*/ 1066801 h 6858000"/>
              <a:gd name="connsiteX19" fmla="*/ 1458900 w 10615628"/>
              <a:gd name="connsiteY19" fmla="*/ 620486 h 6858000"/>
              <a:gd name="connsiteX20" fmla="*/ 6634576 w 10615628"/>
              <a:gd name="connsiteY20" fmla="*/ 0 h 6858000"/>
              <a:gd name="connsiteX21" fmla="*/ 10141833 w 10615628"/>
              <a:gd name="connsiteY21" fmla="*/ 0 h 6858000"/>
              <a:gd name="connsiteX22" fmla="*/ 10200259 w 10615628"/>
              <a:gd name="connsiteY22" fmla="*/ 112226 h 6858000"/>
              <a:gd name="connsiteX23" fmla="*/ 9914574 w 10615628"/>
              <a:gd name="connsiteY23" fmla="*/ 1675664 h 6858000"/>
              <a:gd name="connsiteX24" fmla="*/ 9361608 w 10615628"/>
              <a:gd name="connsiteY24" fmla="*/ 2357295 h 6858000"/>
              <a:gd name="connsiteX25" fmla="*/ 9334634 w 10615628"/>
              <a:gd name="connsiteY25" fmla="*/ 3068329 h 6858000"/>
              <a:gd name="connsiteX26" fmla="*/ 9815041 w 10615628"/>
              <a:gd name="connsiteY26" fmla="*/ 3852733 h 6858000"/>
              <a:gd name="connsiteX27" fmla="*/ 9376175 w 10615628"/>
              <a:gd name="connsiteY27" fmla="*/ 5163128 h 6858000"/>
              <a:gd name="connsiteX28" fmla="*/ 7869812 w 10615628"/>
              <a:gd name="connsiteY28" fmla="*/ 5397802 h 6858000"/>
              <a:gd name="connsiteX29" fmla="*/ 6545391 w 10615628"/>
              <a:gd name="connsiteY29" fmla="*/ 5591204 h 6858000"/>
              <a:gd name="connsiteX30" fmla="*/ 5772722 w 10615628"/>
              <a:gd name="connsiteY30" fmla="*/ 6463273 h 6858000"/>
              <a:gd name="connsiteX31" fmla="*/ 5542128 w 10615628"/>
              <a:gd name="connsiteY31" fmla="*/ 6751894 h 6858000"/>
              <a:gd name="connsiteX32" fmla="*/ 5455474 w 10615628"/>
              <a:gd name="connsiteY32" fmla="*/ 6858000 h 6858000"/>
              <a:gd name="connsiteX33" fmla="*/ 3884321 w 10615628"/>
              <a:gd name="connsiteY33" fmla="*/ 6858000 h 6858000"/>
              <a:gd name="connsiteX34" fmla="*/ 3874161 w 10615628"/>
              <a:gd name="connsiteY34" fmla="*/ 6844415 h 6858000"/>
              <a:gd name="connsiteX35" fmla="*/ 3692625 w 10615628"/>
              <a:gd name="connsiteY35" fmla="*/ 6276208 h 6858000"/>
              <a:gd name="connsiteX36" fmla="*/ 2561203 w 10615628"/>
              <a:gd name="connsiteY36" fmla="*/ 5655807 h 6858000"/>
              <a:gd name="connsiteX37" fmla="*/ 69616 w 10615628"/>
              <a:gd name="connsiteY37" fmla="*/ 4277707 h 6858000"/>
              <a:gd name="connsiteX38" fmla="*/ 1642 w 10615628"/>
              <a:gd name="connsiteY38" fmla="*/ 3679829 h 6858000"/>
              <a:gd name="connsiteX39" fmla="*/ 368893 w 10615628"/>
              <a:gd name="connsiteY39" fmla="*/ 2516307 h 6858000"/>
              <a:gd name="connsiteX40" fmla="*/ 1113509 w 10615628"/>
              <a:gd name="connsiteY40" fmla="*/ 2192619 h 6858000"/>
              <a:gd name="connsiteX41" fmla="*/ 2037232 w 10615628"/>
              <a:gd name="connsiteY41" fmla="*/ 2005556 h 6858000"/>
              <a:gd name="connsiteX42" fmla="*/ 2547311 w 10615628"/>
              <a:gd name="connsiteY42" fmla="*/ 1405116 h 6858000"/>
              <a:gd name="connsiteX43" fmla="*/ 3900863 w 10615628"/>
              <a:gd name="connsiteY43" fmla="*/ 578768 h 6858000"/>
              <a:gd name="connsiteX44" fmla="*/ 4571571 w 10615628"/>
              <a:gd name="connsiteY44" fmla="*/ 860779 h 6858000"/>
              <a:gd name="connsiteX45" fmla="*/ 6039225 w 10615628"/>
              <a:gd name="connsiteY45" fmla="*/ 631501 h 6858000"/>
              <a:gd name="connsiteX46" fmla="*/ 6449432 w 10615628"/>
              <a:gd name="connsiteY46" fmla="*/ 1932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8" h="6858000">
                <a:moveTo>
                  <a:pt x="7169275" y="5665108"/>
                </a:moveTo>
                <a:cubicBezTo>
                  <a:pt x="7360156" y="5665108"/>
                  <a:pt x="7514896" y="5819848"/>
                  <a:pt x="7514896" y="6010729"/>
                </a:cubicBezTo>
                <a:cubicBezTo>
                  <a:pt x="7514896" y="6201610"/>
                  <a:pt x="7360156" y="6356350"/>
                  <a:pt x="7169275" y="6356350"/>
                </a:cubicBezTo>
                <a:cubicBezTo>
                  <a:pt x="6978394" y="6356350"/>
                  <a:pt x="6823654" y="6201610"/>
                  <a:pt x="6823654" y="6010729"/>
                </a:cubicBezTo>
                <a:cubicBezTo>
                  <a:pt x="6823654" y="5819848"/>
                  <a:pt x="6978394" y="5665108"/>
                  <a:pt x="7169275" y="5665108"/>
                </a:cubicBezTo>
                <a:close/>
                <a:moveTo>
                  <a:pt x="10010445" y="2285547"/>
                </a:moveTo>
                <a:cubicBezTo>
                  <a:pt x="10256937" y="2285547"/>
                  <a:pt x="10456759" y="2485369"/>
                  <a:pt x="10456759" y="2731861"/>
                </a:cubicBezTo>
                <a:cubicBezTo>
                  <a:pt x="10456759" y="2978353"/>
                  <a:pt x="10256937" y="3178175"/>
                  <a:pt x="10010445" y="3178175"/>
                </a:cubicBezTo>
                <a:cubicBezTo>
                  <a:pt x="9763953" y="3178175"/>
                  <a:pt x="9564131" y="2978353"/>
                  <a:pt x="9564131" y="2731861"/>
                </a:cubicBezTo>
                <a:cubicBezTo>
                  <a:pt x="9564131" y="2485369"/>
                  <a:pt x="9763953" y="2285547"/>
                  <a:pt x="10010445" y="2285547"/>
                </a:cubicBezTo>
                <a:close/>
                <a:moveTo>
                  <a:pt x="10354144" y="1626055"/>
                </a:moveTo>
                <a:cubicBezTo>
                  <a:pt x="10498558" y="1626055"/>
                  <a:pt x="10615628" y="1743125"/>
                  <a:pt x="10615628" y="1887539"/>
                </a:cubicBezTo>
                <a:cubicBezTo>
                  <a:pt x="10615628" y="2031953"/>
                  <a:pt x="10498558" y="2149023"/>
                  <a:pt x="10354144" y="2149023"/>
                </a:cubicBezTo>
                <a:cubicBezTo>
                  <a:pt x="10209730" y="2149023"/>
                  <a:pt x="10092660" y="2031953"/>
                  <a:pt x="10092660" y="1887539"/>
                </a:cubicBezTo>
                <a:cubicBezTo>
                  <a:pt x="10092660" y="1743125"/>
                  <a:pt x="10209730" y="1626055"/>
                  <a:pt x="10354144" y="1626055"/>
                </a:cubicBezTo>
                <a:close/>
                <a:moveTo>
                  <a:pt x="1458900" y="620486"/>
                </a:moveTo>
                <a:cubicBezTo>
                  <a:pt x="1705392" y="620486"/>
                  <a:pt x="1905214" y="820308"/>
                  <a:pt x="1905214" y="1066801"/>
                </a:cubicBezTo>
                <a:cubicBezTo>
                  <a:pt x="1905214" y="1313293"/>
                  <a:pt x="1705392" y="1513115"/>
                  <a:pt x="1458900" y="1513115"/>
                </a:cubicBezTo>
                <a:cubicBezTo>
                  <a:pt x="1212408" y="1513115"/>
                  <a:pt x="1012586" y="1313293"/>
                  <a:pt x="1012586" y="1066801"/>
                </a:cubicBezTo>
                <a:cubicBezTo>
                  <a:pt x="1012586" y="820308"/>
                  <a:pt x="1212408" y="620486"/>
                  <a:pt x="1458900" y="620486"/>
                </a:cubicBezTo>
                <a:close/>
                <a:moveTo>
                  <a:pt x="6634576" y="0"/>
                </a:moveTo>
                <a:lnTo>
                  <a:pt x="10141833" y="0"/>
                </a:lnTo>
                <a:lnTo>
                  <a:pt x="10200259" y="112226"/>
                </a:lnTo>
                <a:cubicBezTo>
                  <a:pt x="10410238" y="575267"/>
                  <a:pt x="10394871" y="1153566"/>
                  <a:pt x="9914574" y="1675664"/>
                </a:cubicBezTo>
                <a:cubicBezTo>
                  <a:pt x="9716855" y="1890647"/>
                  <a:pt x="9539637" y="2125050"/>
                  <a:pt x="9361608" y="2357295"/>
                </a:cubicBezTo>
                <a:cubicBezTo>
                  <a:pt x="9193291" y="2576999"/>
                  <a:pt x="9188571" y="2830555"/>
                  <a:pt x="9334634" y="3068329"/>
                </a:cubicBezTo>
                <a:cubicBezTo>
                  <a:pt x="9495669" y="3329572"/>
                  <a:pt x="9683003" y="3577867"/>
                  <a:pt x="9815041" y="3852733"/>
                </a:cubicBezTo>
                <a:cubicBezTo>
                  <a:pt x="10050524" y="4342849"/>
                  <a:pt x="9955574" y="4825683"/>
                  <a:pt x="9376175" y="5163128"/>
                </a:cubicBezTo>
                <a:cubicBezTo>
                  <a:pt x="8901028" y="5439881"/>
                  <a:pt x="8396076" y="5450671"/>
                  <a:pt x="7869812" y="5397802"/>
                </a:cubicBezTo>
                <a:cubicBezTo>
                  <a:pt x="7414763" y="5352215"/>
                  <a:pt x="6924916" y="5316880"/>
                  <a:pt x="6545391" y="5591204"/>
                </a:cubicBezTo>
                <a:cubicBezTo>
                  <a:pt x="6238293" y="5813470"/>
                  <a:pt x="6024794" y="6166020"/>
                  <a:pt x="5772722" y="6463273"/>
                </a:cubicBezTo>
                <a:cubicBezTo>
                  <a:pt x="5693284" y="6557075"/>
                  <a:pt x="5618532" y="6655327"/>
                  <a:pt x="5542128" y="6751894"/>
                </a:cubicBezTo>
                <a:lnTo>
                  <a:pt x="5455474" y="6858000"/>
                </a:lnTo>
                <a:lnTo>
                  <a:pt x="3884321" y="6858000"/>
                </a:lnTo>
                <a:lnTo>
                  <a:pt x="3874161" y="6844415"/>
                </a:lnTo>
                <a:cubicBezTo>
                  <a:pt x="3769501" y="6682571"/>
                  <a:pt x="3725803" y="6471500"/>
                  <a:pt x="3692625" y="6276208"/>
                </a:cubicBezTo>
                <a:cubicBezTo>
                  <a:pt x="3594979" y="5704765"/>
                  <a:pt x="2996562" y="5529974"/>
                  <a:pt x="2561203" y="5655807"/>
                </a:cubicBezTo>
                <a:cubicBezTo>
                  <a:pt x="1295583" y="6024676"/>
                  <a:pt x="405172" y="5378784"/>
                  <a:pt x="69616" y="4277707"/>
                </a:cubicBezTo>
                <a:cubicBezTo>
                  <a:pt x="12162" y="4089023"/>
                  <a:pt x="22817" y="3880246"/>
                  <a:pt x="1642" y="3679829"/>
                </a:cubicBezTo>
                <a:cubicBezTo>
                  <a:pt x="-11845" y="3246492"/>
                  <a:pt x="53163" y="2840534"/>
                  <a:pt x="368893" y="2516307"/>
                </a:cubicBezTo>
                <a:cubicBezTo>
                  <a:pt x="570253" y="2309552"/>
                  <a:pt x="826642" y="2227146"/>
                  <a:pt x="1113509" y="2192619"/>
                </a:cubicBezTo>
                <a:cubicBezTo>
                  <a:pt x="1425464" y="2154856"/>
                  <a:pt x="1739170" y="2099965"/>
                  <a:pt x="2037232" y="2005556"/>
                </a:cubicBezTo>
                <a:cubicBezTo>
                  <a:pt x="2313447" y="1917890"/>
                  <a:pt x="2430109" y="1649903"/>
                  <a:pt x="2547311" y="1405116"/>
                </a:cubicBezTo>
                <a:cubicBezTo>
                  <a:pt x="2839303" y="794963"/>
                  <a:pt x="3300289" y="490428"/>
                  <a:pt x="3900863" y="578768"/>
                </a:cubicBezTo>
                <a:cubicBezTo>
                  <a:pt x="4133784" y="613024"/>
                  <a:pt x="4362118" y="739802"/>
                  <a:pt x="4571571" y="860779"/>
                </a:cubicBezTo>
                <a:cubicBezTo>
                  <a:pt x="5133169" y="1185277"/>
                  <a:pt x="5641898" y="1029502"/>
                  <a:pt x="6039225" y="631501"/>
                </a:cubicBezTo>
                <a:cubicBezTo>
                  <a:pt x="6180164" y="489888"/>
                  <a:pt x="6313483" y="339980"/>
                  <a:pt x="6449432" y="1932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EB4628-BF0E-8794-5CB8-5B5C1A7C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214" y="1762125"/>
            <a:ext cx="6798833" cy="19264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SPOJKY </a:t>
            </a:r>
          </a:p>
        </p:txBody>
      </p:sp>
    </p:spTree>
    <p:extLst>
      <p:ext uri="{BB962C8B-B14F-4D97-AF65-F5344CB8AC3E}">
        <p14:creationId xmlns:p14="http://schemas.microsoft.com/office/powerpoint/2010/main" val="3711861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3079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2" name="Freeform: Shape 3081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084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Rectangle 3085">
            <a:extLst>
              <a:ext uri="{FF2B5EF4-FFF2-40B4-BE49-F238E27FC236}">
                <a16:creationId xmlns:a16="http://schemas.microsoft.com/office/drawing/2014/main" id="{1D9E6557-0E93-4B4F-8AD1-1A7E3870C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8" name="Freeform: Shape 3087">
            <a:extLst>
              <a:ext uri="{FF2B5EF4-FFF2-40B4-BE49-F238E27FC236}">
                <a16:creationId xmlns:a16="http://schemas.microsoft.com/office/drawing/2014/main" id="{06B84358-2894-45F1-8753-B1EC1E593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8517" y="-2"/>
            <a:ext cx="7742945" cy="6858001"/>
          </a:xfrm>
          <a:custGeom>
            <a:avLst/>
            <a:gdLst>
              <a:gd name="connsiteX0" fmla="*/ 615190 w 7742945"/>
              <a:gd name="connsiteY0" fmla="*/ 3536636 h 6858001"/>
              <a:gd name="connsiteX1" fmla="*/ 1124778 w 7742945"/>
              <a:gd name="connsiteY1" fmla="*/ 4046224 h 6858001"/>
              <a:gd name="connsiteX2" fmla="*/ 615190 w 7742945"/>
              <a:gd name="connsiteY2" fmla="*/ 4555812 h 6858001"/>
              <a:gd name="connsiteX3" fmla="*/ 105602 w 7742945"/>
              <a:gd name="connsiteY3" fmla="*/ 4046224 h 6858001"/>
              <a:gd name="connsiteX4" fmla="*/ 615190 w 7742945"/>
              <a:gd name="connsiteY4" fmla="*/ 3536636 h 6858001"/>
              <a:gd name="connsiteX5" fmla="*/ 14543 w 7742945"/>
              <a:gd name="connsiteY5" fmla="*/ 1 h 6858001"/>
              <a:gd name="connsiteX6" fmla="*/ 879351 w 7742945"/>
              <a:gd name="connsiteY6" fmla="*/ 1 h 6858001"/>
              <a:gd name="connsiteX7" fmla="*/ 892053 w 7742945"/>
              <a:gd name="connsiteY7" fmla="*/ 78053 h 6858001"/>
              <a:gd name="connsiteX8" fmla="*/ 561940 w 7742945"/>
              <a:gd name="connsiteY8" fmla="*/ 535444 h 6858001"/>
              <a:gd name="connsiteX9" fmla="*/ 15319 w 7742945"/>
              <a:gd name="connsiteY9" fmla="*/ 219853 h 6858001"/>
              <a:gd name="connsiteX10" fmla="*/ 4234 w 7742945"/>
              <a:gd name="connsiteY10" fmla="*/ 42970 h 6858001"/>
              <a:gd name="connsiteX11" fmla="*/ 2617781 w 7742945"/>
              <a:gd name="connsiteY11" fmla="*/ 0 h 6858001"/>
              <a:gd name="connsiteX12" fmla="*/ 7742945 w 7742945"/>
              <a:gd name="connsiteY12" fmla="*/ 0 h 6858001"/>
              <a:gd name="connsiteX13" fmla="*/ 7742945 w 7742945"/>
              <a:gd name="connsiteY13" fmla="*/ 6858000 h 6858001"/>
              <a:gd name="connsiteX14" fmla="*/ 5726653 w 7742945"/>
              <a:gd name="connsiteY14" fmla="*/ 6858000 h 6858001"/>
              <a:gd name="connsiteX15" fmla="*/ 5726653 w 7742945"/>
              <a:gd name="connsiteY15" fmla="*/ 6858001 h 6858001"/>
              <a:gd name="connsiteX16" fmla="*/ 311757 w 7742945"/>
              <a:gd name="connsiteY16" fmla="*/ 6858001 h 6858001"/>
              <a:gd name="connsiteX17" fmla="*/ 314130 w 7742945"/>
              <a:gd name="connsiteY17" fmla="*/ 6707671 h 6858001"/>
              <a:gd name="connsiteX18" fmla="*/ 599702 w 7742945"/>
              <a:gd name="connsiteY18" fmla="*/ 5670859 h 6858001"/>
              <a:gd name="connsiteX19" fmla="*/ 1211433 w 7742945"/>
              <a:gd name="connsiteY19" fmla="*/ 4641256 h 6858001"/>
              <a:gd name="connsiteX20" fmla="*/ 1053041 w 7742945"/>
              <a:gd name="connsiteY20" fmla="*/ 3164270 h 6858001"/>
              <a:gd name="connsiteX21" fmla="*/ 607048 w 7742945"/>
              <a:gd name="connsiteY21" fmla="*/ 2589406 h 6858001"/>
              <a:gd name="connsiteX22" fmla="*/ 1054915 w 7742945"/>
              <a:gd name="connsiteY22" fmla="*/ 1068100 h 6858001"/>
              <a:gd name="connsiteX23" fmla="*/ 1502877 w 7742945"/>
              <a:gd name="connsiteY23" fmla="*/ 419996 h 6858001"/>
              <a:gd name="connsiteX24" fmla="*/ 1505904 w 7742945"/>
              <a:gd name="connsiteY24" fmla="*/ 184997 h 6858001"/>
              <a:gd name="connsiteX25" fmla="*/ 1497780 w 7742945"/>
              <a:gd name="connsiteY25" fmla="*/ 1 h 6858001"/>
              <a:gd name="connsiteX26" fmla="*/ 2617781 w 7742945"/>
              <a:gd name="connsiteY26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742945" h="6858001">
                <a:moveTo>
                  <a:pt x="615190" y="3536636"/>
                </a:moveTo>
                <a:cubicBezTo>
                  <a:pt x="896628" y="3536636"/>
                  <a:pt x="1124778" y="3764786"/>
                  <a:pt x="1124778" y="4046224"/>
                </a:cubicBezTo>
                <a:cubicBezTo>
                  <a:pt x="1124778" y="4327662"/>
                  <a:pt x="896628" y="4555812"/>
                  <a:pt x="615190" y="4555812"/>
                </a:cubicBezTo>
                <a:cubicBezTo>
                  <a:pt x="333752" y="4555812"/>
                  <a:pt x="105602" y="4327662"/>
                  <a:pt x="105602" y="4046224"/>
                </a:cubicBezTo>
                <a:cubicBezTo>
                  <a:pt x="105602" y="3764786"/>
                  <a:pt x="333752" y="3536636"/>
                  <a:pt x="615190" y="3536636"/>
                </a:cubicBezTo>
                <a:close/>
                <a:moveTo>
                  <a:pt x="14543" y="1"/>
                </a:moveTo>
                <a:lnTo>
                  <a:pt x="879351" y="1"/>
                </a:lnTo>
                <a:lnTo>
                  <a:pt x="892053" y="78053"/>
                </a:lnTo>
                <a:cubicBezTo>
                  <a:pt x="904492" y="285272"/>
                  <a:pt x="770271" y="479622"/>
                  <a:pt x="561940" y="535444"/>
                </a:cubicBezTo>
                <a:cubicBezTo>
                  <a:pt x="323846" y="599241"/>
                  <a:pt x="79116" y="457946"/>
                  <a:pt x="15319" y="219853"/>
                </a:cubicBezTo>
                <a:cubicBezTo>
                  <a:pt x="-631" y="160330"/>
                  <a:pt x="-3762" y="100392"/>
                  <a:pt x="4234" y="42970"/>
                </a:cubicBezTo>
                <a:close/>
                <a:moveTo>
                  <a:pt x="2617781" y="0"/>
                </a:moveTo>
                <a:lnTo>
                  <a:pt x="7742945" y="0"/>
                </a:lnTo>
                <a:lnTo>
                  <a:pt x="7742945" y="6858000"/>
                </a:lnTo>
                <a:lnTo>
                  <a:pt x="5726653" y="6858000"/>
                </a:lnTo>
                <a:lnTo>
                  <a:pt x="5726653" y="6858001"/>
                </a:lnTo>
                <a:lnTo>
                  <a:pt x="311757" y="6858001"/>
                </a:lnTo>
                <a:lnTo>
                  <a:pt x="314130" y="6707671"/>
                </a:lnTo>
                <a:cubicBezTo>
                  <a:pt x="335132" y="6366410"/>
                  <a:pt x="433651" y="6019043"/>
                  <a:pt x="599702" y="5670859"/>
                </a:cubicBezTo>
                <a:cubicBezTo>
                  <a:pt x="770257" y="5311557"/>
                  <a:pt x="1010813" y="4986833"/>
                  <a:pt x="1211433" y="4641256"/>
                </a:cubicBezTo>
                <a:cubicBezTo>
                  <a:pt x="1493036" y="4154457"/>
                  <a:pt x="1511835" y="3622745"/>
                  <a:pt x="1053041" y="3164270"/>
                </a:cubicBezTo>
                <a:cubicBezTo>
                  <a:pt x="881977" y="2993265"/>
                  <a:pt x="700422" y="2805524"/>
                  <a:pt x="607048" y="2589406"/>
                </a:cubicBezTo>
                <a:cubicBezTo>
                  <a:pt x="366279" y="2032159"/>
                  <a:pt x="541125" y="1508062"/>
                  <a:pt x="1054915" y="1068100"/>
                </a:cubicBezTo>
                <a:cubicBezTo>
                  <a:pt x="1261027" y="891536"/>
                  <a:pt x="1489688" y="709489"/>
                  <a:pt x="1502877" y="419996"/>
                </a:cubicBezTo>
                <a:cubicBezTo>
                  <a:pt x="1506389" y="341911"/>
                  <a:pt x="1507262" y="263521"/>
                  <a:pt x="1505904" y="184997"/>
                </a:cubicBezTo>
                <a:lnTo>
                  <a:pt x="1497780" y="1"/>
                </a:lnTo>
                <a:lnTo>
                  <a:pt x="2617781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078" name="Text Box 4">
            <a:extLst>
              <a:ext uri="{FF2B5EF4-FFF2-40B4-BE49-F238E27FC236}">
                <a16:creationId xmlns:a16="http://schemas.microsoft.com/office/drawing/2014/main" id="{A7FD2092-5616-4438-E922-C942914BD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39261"/>
              </p:ext>
            </p:extLst>
          </p:nvPr>
        </p:nvGraphicFramePr>
        <p:xfrm>
          <a:off x="6156183" y="594069"/>
          <a:ext cx="5473546" cy="497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D0DA90F4-B24A-49DA-9477-972BFC4B1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DAF001-055A-4E35-BF24-AF70A5FE2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8" cy="6858000"/>
          </a:xfrm>
          <a:custGeom>
            <a:avLst/>
            <a:gdLst>
              <a:gd name="connsiteX0" fmla="*/ 7169275 w 10615628"/>
              <a:gd name="connsiteY0" fmla="*/ 5665108 h 6858000"/>
              <a:gd name="connsiteX1" fmla="*/ 7514896 w 10615628"/>
              <a:gd name="connsiteY1" fmla="*/ 6010729 h 6858000"/>
              <a:gd name="connsiteX2" fmla="*/ 7169275 w 10615628"/>
              <a:gd name="connsiteY2" fmla="*/ 6356350 h 6858000"/>
              <a:gd name="connsiteX3" fmla="*/ 6823654 w 10615628"/>
              <a:gd name="connsiteY3" fmla="*/ 6010729 h 6858000"/>
              <a:gd name="connsiteX4" fmla="*/ 7169275 w 10615628"/>
              <a:gd name="connsiteY4" fmla="*/ 5665108 h 6858000"/>
              <a:gd name="connsiteX5" fmla="*/ 10010445 w 10615628"/>
              <a:gd name="connsiteY5" fmla="*/ 2285547 h 6858000"/>
              <a:gd name="connsiteX6" fmla="*/ 10456759 w 10615628"/>
              <a:gd name="connsiteY6" fmla="*/ 2731861 h 6858000"/>
              <a:gd name="connsiteX7" fmla="*/ 10010445 w 10615628"/>
              <a:gd name="connsiteY7" fmla="*/ 3178175 h 6858000"/>
              <a:gd name="connsiteX8" fmla="*/ 9564131 w 10615628"/>
              <a:gd name="connsiteY8" fmla="*/ 2731861 h 6858000"/>
              <a:gd name="connsiteX9" fmla="*/ 10010445 w 10615628"/>
              <a:gd name="connsiteY9" fmla="*/ 2285547 h 6858000"/>
              <a:gd name="connsiteX10" fmla="*/ 10354144 w 10615628"/>
              <a:gd name="connsiteY10" fmla="*/ 1626055 h 6858000"/>
              <a:gd name="connsiteX11" fmla="*/ 10615628 w 10615628"/>
              <a:gd name="connsiteY11" fmla="*/ 1887539 h 6858000"/>
              <a:gd name="connsiteX12" fmla="*/ 10354144 w 10615628"/>
              <a:gd name="connsiteY12" fmla="*/ 2149023 h 6858000"/>
              <a:gd name="connsiteX13" fmla="*/ 10092660 w 10615628"/>
              <a:gd name="connsiteY13" fmla="*/ 1887539 h 6858000"/>
              <a:gd name="connsiteX14" fmla="*/ 10354144 w 10615628"/>
              <a:gd name="connsiteY14" fmla="*/ 1626055 h 6858000"/>
              <a:gd name="connsiteX15" fmla="*/ 1458900 w 10615628"/>
              <a:gd name="connsiteY15" fmla="*/ 620486 h 6858000"/>
              <a:gd name="connsiteX16" fmla="*/ 1905214 w 10615628"/>
              <a:gd name="connsiteY16" fmla="*/ 1066801 h 6858000"/>
              <a:gd name="connsiteX17" fmla="*/ 1458900 w 10615628"/>
              <a:gd name="connsiteY17" fmla="*/ 1513115 h 6858000"/>
              <a:gd name="connsiteX18" fmla="*/ 1012586 w 10615628"/>
              <a:gd name="connsiteY18" fmla="*/ 1066801 h 6858000"/>
              <a:gd name="connsiteX19" fmla="*/ 1458900 w 10615628"/>
              <a:gd name="connsiteY19" fmla="*/ 620486 h 6858000"/>
              <a:gd name="connsiteX20" fmla="*/ 6634576 w 10615628"/>
              <a:gd name="connsiteY20" fmla="*/ 0 h 6858000"/>
              <a:gd name="connsiteX21" fmla="*/ 10141833 w 10615628"/>
              <a:gd name="connsiteY21" fmla="*/ 0 h 6858000"/>
              <a:gd name="connsiteX22" fmla="*/ 10200259 w 10615628"/>
              <a:gd name="connsiteY22" fmla="*/ 112226 h 6858000"/>
              <a:gd name="connsiteX23" fmla="*/ 9914574 w 10615628"/>
              <a:gd name="connsiteY23" fmla="*/ 1675664 h 6858000"/>
              <a:gd name="connsiteX24" fmla="*/ 9361608 w 10615628"/>
              <a:gd name="connsiteY24" fmla="*/ 2357295 h 6858000"/>
              <a:gd name="connsiteX25" fmla="*/ 9334634 w 10615628"/>
              <a:gd name="connsiteY25" fmla="*/ 3068329 h 6858000"/>
              <a:gd name="connsiteX26" fmla="*/ 9815041 w 10615628"/>
              <a:gd name="connsiteY26" fmla="*/ 3852733 h 6858000"/>
              <a:gd name="connsiteX27" fmla="*/ 9376175 w 10615628"/>
              <a:gd name="connsiteY27" fmla="*/ 5163128 h 6858000"/>
              <a:gd name="connsiteX28" fmla="*/ 7869812 w 10615628"/>
              <a:gd name="connsiteY28" fmla="*/ 5397802 h 6858000"/>
              <a:gd name="connsiteX29" fmla="*/ 6545391 w 10615628"/>
              <a:gd name="connsiteY29" fmla="*/ 5591204 h 6858000"/>
              <a:gd name="connsiteX30" fmla="*/ 5772722 w 10615628"/>
              <a:gd name="connsiteY30" fmla="*/ 6463273 h 6858000"/>
              <a:gd name="connsiteX31" fmla="*/ 5542128 w 10615628"/>
              <a:gd name="connsiteY31" fmla="*/ 6751894 h 6858000"/>
              <a:gd name="connsiteX32" fmla="*/ 5455474 w 10615628"/>
              <a:gd name="connsiteY32" fmla="*/ 6858000 h 6858000"/>
              <a:gd name="connsiteX33" fmla="*/ 3884321 w 10615628"/>
              <a:gd name="connsiteY33" fmla="*/ 6858000 h 6858000"/>
              <a:gd name="connsiteX34" fmla="*/ 3874161 w 10615628"/>
              <a:gd name="connsiteY34" fmla="*/ 6844415 h 6858000"/>
              <a:gd name="connsiteX35" fmla="*/ 3692625 w 10615628"/>
              <a:gd name="connsiteY35" fmla="*/ 6276208 h 6858000"/>
              <a:gd name="connsiteX36" fmla="*/ 2561203 w 10615628"/>
              <a:gd name="connsiteY36" fmla="*/ 5655807 h 6858000"/>
              <a:gd name="connsiteX37" fmla="*/ 69616 w 10615628"/>
              <a:gd name="connsiteY37" fmla="*/ 4277707 h 6858000"/>
              <a:gd name="connsiteX38" fmla="*/ 1642 w 10615628"/>
              <a:gd name="connsiteY38" fmla="*/ 3679829 h 6858000"/>
              <a:gd name="connsiteX39" fmla="*/ 368893 w 10615628"/>
              <a:gd name="connsiteY39" fmla="*/ 2516307 h 6858000"/>
              <a:gd name="connsiteX40" fmla="*/ 1113509 w 10615628"/>
              <a:gd name="connsiteY40" fmla="*/ 2192619 h 6858000"/>
              <a:gd name="connsiteX41" fmla="*/ 2037232 w 10615628"/>
              <a:gd name="connsiteY41" fmla="*/ 2005556 h 6858000"/>
              <a:gd name="connsiteX42" fmla="*/ 2547311 w 10615628"/>
              <a:gd name="connsiteY42" fmla="*/ 1405116 h 6858000"/>
              <a:gd name="connsiteX43" fmla="*/ 3900863 w 10615628"/>
              <a:gd name="connsiteY43" fmla="*/ 578768 h 6858000"/>
              <a:gd name="connsiteX44" fmla="*/ 4571571 w 10615628"/>
              <a:gd name="connsiteY44" fmla="*/ 860779 h 6858000"/>
              <a:gd name="connsiteX45" fmla="*/ 6039225 w 10615628"/>
              <a:gd name="connsiteY45" fmla="*/ 631501 h 6858000"/>
              <a:gd name="connsiteX46" fmla="*/ 6449432 w 10615628"/>
              <a:gd name="connsiteY46" fmla="*/ 1932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8" h="6858000">
                <a:moveTo>
                  <a:pt x="7169275" y="5665108"/>
                </a:moveTo>
                <a:cubicBezTo>
                  <a:pt x="7360156" y="5665108"/>
                  <a:pt x="7514896" y="5819848"/>
                  <a:pt x="7514896" y="6010729"/>
                </a:cubicBezTo>
                <a:cubicBezTo>
                  <a:pt x="7514896" y="6201610"/>
                  <a:pt x="7360156" y="6356350"/>
                  <a:pt x="7169275" y="6356350"/>
                </a:cubicBezTo>
                <a:cubicBezTo>
                  <a:pt x="6978394" y="6356350"/>
                  <a:pt x="6823654" y="6201610"/>
                  <a:pt x="6823654" y="6010729"/>
                </a:cubicBezTo>
                <a:cubicBezTo>
                  <a:pt x="6823654" y="5819848"/>
                  <a:pt x="6978394" y="5665108"/>
                  <a:pt x="7169275" y="5665108"/>
                </a:cubicBezTo>
                <a:close/>
                <a:moveTo>
                  <a:pt x="10010445" y="2285547"/>
                </a:moveTo>
                <a:cubicBezTo>
                  <a:pt x="10256937" y="2285547"/>
                  <a:pt x="10456759" y="2485369"/>
                  <a:pt x="10456759" y="2731861"/>
                </a:cubicBezTo>
                <a:cubicBezTo>
                  <a:pt x="10456759" y="2978353"/>
                  <a:pt x="10256937" y="3178175"/>
                  <a:pt x="10010445" y="3178175"/>
                </a:cubicBezTo>
                <a:cubicBezTo>
                  <a:pt x="9763953" y="3178175"/>
                  <a:pt x="9564131" y="2978353"/>
                  <a:pt x="9564131" y="2731861"/>
                </a:cubicBezTo>
                <a:cubicBezTo>
                  <a:pt x="9564131" y="2485369"/>
                  <a:pt x="9763953" y="2285547"/>
                  <a:pt x="10010445" y="2285547"/>
                </a:cubicBezTo>
                <a:close/>
                <a:moveTo>
                  <a:pt x="10354144" y="1626055"/>
                </a:moveTo>
                <a:cubicBezTo>
                  <a:pt x="10498558" y="1626055"/>
                  <a:pt x="10615628" y="1743125"/>
                  <a:pt x="10615628" y="1887539"/>
                </a:cubicBezTo>
                <a:cubicBezTo>
                  <a:pt x="10615628" y="2031953"/>
                  <a:pt x="10498558" y="2149023"/>
                  <a:pt x="10354144" y="2149023"/>
                </a:cubicBezTo>
                <a:cubicBezTo>
                  <a:pt x="10209730" y="2149023"/>
                  <a:pt x="10092660" y="2031953"/>
                  <a:pt x="10092660" y="1887539"/>
                </a:cubicBezTo>
                <a:cubicBezTo>
                  <a:pt x="10092660" y="1743125"/>
                  <a:pt x="10209730" y="1626055"/>
                  <a:pt x="10354144" y="1626055"/>
                </a:cubicBezTo>
                <a:close/>
                <a:moveTo>
                  <a:pt x="1458900" y="620486"/>
                </a:moveTo>
                <a:cubicBezTo>
                  <a:pt x="1705392" y="620486"/>
                  <a:pt x="1905214" y="820308"/>
                  <a:pt x="1905214" y="1066801"/>
                </a:cubicBezTo>
                <a:cubicBezTo>
                  <a:pt x="1905214" y="1313293"/>
                  <a:pt x="1705392" y="1513115"/>
                  <a:pt x="1458900" y="1513115"/>
                </a:cubicBezTo>
                <a:cubicBezTo>
                  <a:pt x="1212408" y="1513115"/>
                  <a:pt x="1012586" y="1313293"/>
                  <a:pt x="1012586" y="1066801"/>
                </a:cubicBezTo>
                <a:cubicBezTo>
                  <a:pt x="1012586" y="820308"/>
                  <a:pt x="1212408" y="620486"/>
                  <a:pt x="1458900" y="620486"/>
                </a:cubicBezTo>
                <a:close/>
                <a:moveTo>
                  <a:pt x="6634576" y="0"/>
                </a:moveTo>
                <a:lnTo>
                  <a:pt x="10141833" y="0"/>
                </a:lnTo>
                <a:lnTo>
                  <a:pt x="10200259" y="112226"/>
                </a:lnTo>
                <a:cubicBezTo>
                  <a:pt x="10410238" y="575267"/>
                  <a:pt x="10394871" y="1153566"/>
                  <a:pt x="9914574" y="1675664"/>
                </a:cubicBezTo>
                <a:cubicBezTo>
                  <a:pt x="9716855" y="1890647"/>
                  <a:pt x="9539637" y="2125050"/>
                  <a:pt x="9361608" y="2357295"/>
                </a:cubicBezTo>
                <a:cubicBezTo>
                  <a:pt x="9193291" y="2576999"/>
                  <a:pt x="9188571" y="2830555"/>
                  <a:pt x="9334634" y="3068329"/>
                </a:cubicBezTo>
                <a:cubicBezTo>
                  <a:pt x="9495669" y="3329572"/>
                  <a:pt x="9683003" y="3577867"/>
                  <a:pt x="9815041" y="3852733"/>
                </a:cubicBezTo>
                <a:cubicBezTo>
                  <a:pt x="10050524" y="4342849"/>
                  <a:pt x="9955574" y="4825683"/>
                  <a:pt x="9376175" y="5163128"/>
                </a:cubicBezTo>
                <a:cubicBezTo>
                  <a:pt x="8901028" y="5439881"/>
                  <a:pt x="8396076" y="5450671"/>
                  <a:pt x="7869812" y="5397802"/>
                </a:cubicBezTo>
                <a:cubicBezTo>
                  <a:pt x="7414763" y="5352215"/>
                  <a:pt x="6924916" y="5316880"/>
                  <a:pt x="6545391" y="5591204"/>
                </a:cubicBezTo>
                <a:cubicBezTo>
                  <a:pt x="6238293" y="5813470"/>
                  <a:pt x="6024794" y="6166020"/>
                  <a:pt x="5772722" y="6463273"/>
                </a:cubicBezTo>
                <a:cubicBezTo>
                  <a:pt x="5693284" y="6557075"/>
                  <a:pt x="5618532" y="6655327"/>
                  <a:pt x="5542128" y="6751894"/>
                </a:cubicBezTo>
                <a:lnTo>
                  <a:pt x="5455474" y="6858000"/>
                </a:lnTo>
                <a:lnTo>
                  <a:pt x="3884321" y="6858000"/>
                </a:lnTo>
                <a:lnTo>
                  <a:pt x="3874161" y="6844415"/>
                </a:lnTo>
                <a:cubicBezTo>
                  <a:pt x="3769501" y="6682571"/>
                  <a:pt x="3725803" y="6471500"/>
                  <a:pt x="3692625" y="6276208"/>
                </a:cubicBezTo>
                <a:cubicBezTo>
                  <a:pt x="3594979" y="5704765"/>
                  <a:pt x="2996562" y="5529974"/>
                  <a:pt x="2561203" y="5655807"/>
                </a:cubicBezTo>
                <a:cubicBezTo>
                  <a:pt x="1295583" y="6024676"/>
                  <a:pt x="405172" y="5378784"/>
                  <a:pt x="69616" y="4277707"/>
                </a:cubicBezTo>
                <a:cubicBezTo>
                  <a:pt x="12162" y="4089023"/>
                  <a:pt x="22817" y="3880246"/>
                  <a:pt x="1642" y="3679829"/>
                </a:cubicBezTo>
                <a:cubicBezTo>
                  <a:pt x="-11845" y="3246492"/>
                  <a:pt x="53163" y="2840534"/>
                  <a:pt x="368893" y="2516307"/>
                </a:cubicBezTo>
                <a:cubicBezTo>
                  <a:pt x="570253" y="2309552"/>
                  <a:pt x="826642" y="2227146"/>
                  <a:pt x="1113509" y="2192619"/>
                </a:cubicBezTo>
                <a:cubicBezTo>
                  <a:pt x="1425464" y="2154856"/>
                  <a:pt x="1739170" y="2099965"/>
                  <a:pt x="2037232" y="2005556"/>
                </a:cubicBezTo>
                <a:cubicBezTo>
                  <a:pt x="2313447" y="1917890"/>
                  <a:pt x="2430109" y="1649903"/>
                  <a:pt x="2547311" y="1405116"/>
                </a:cubicBezTo>
                <a:cubicBezTo>
                  <a:pt x="2839303" y="794963"/>
                  <a:pt x="3300289" y="490428"/>
                  <a:pt x="3900863" y="578768"/>
                </a:cubicBezTo>
                <a:cubicBezTo>
                  <a:pt x="4133784" y="613024"/>
                  <a:pt x="4362118" y="739802"/>
                  <a:pt x="4571571" y="860779"/>
                </a:cubicBezTo>
                <a:cubicBezTo>
                  <a:pt x="5133169" y="1185277"/>
                  <a:pt x="5641898" y="1029502"/>
                  <a:pt x="6039225" y="631501"/>
                </a:cubicBezTo>
                <a:cubicBezTo>
                  <a:pt x="6180164" y="489888"/>
                  <a:pt x="6313483" y="339980"/>
                  <a:pt x="6449432" y="1932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D23108-1F8D-1D12-A4E9-DB08BE87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214" y="1762125"/>
            <a:ext cx="6798833" cy="19264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5400" dirty="0"/>
              <a:t>PRACOVNÍ SEŠIT STR. 23/8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2308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DF010-B902-A6B3-22CA-A27D0A221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PZK SE BLÍŽÍ…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602480B-9EC8-8C86-D4F1-A3B94590B4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3726" y="2591123"/>
            <a:ext cx="10209074" cy="3209602"/>
          </a:xfrm>
        </p:spPr>
      </p:pic>
    </p:spTree>
    <p:extLst>
      <p:ext uri="{BB962C8B-B14F-4D97-AF65-F5344CB8AC3E}">
        <p14:creationId xmlns:p14="http://schemas.microsoft.com/office/powerpoint/2010/main" val="3265604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C5EE26A-9B9B-D55A-841F-FA2F143FA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641" y="2033857"/>
            <a:ext cx="10596734" cy="204760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D0B29B7-B5A2-9C68-5418-928D3D706125}"/>
              </a:ext>
            </a:extLst>
          </p:cNvPr>
          <p:cNvSpPr txBox="1"/>
          <p:nvPr/>
        </p:nvSpPr>
        <p:spPr>
          <a:xfrm>
            <a:off x="8982075" y="4772025"/>
            <a:ext cx="1933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LHÁŘ</a:t>
            </a:r>
          </a:p>
          <a:p>
            <a:r>
              <a:rPr lang="cs-CZ" dirty="0"/>
              <a:t>SMETÍ</a:t>
            </a:r>
          </a:p>
        </p:txBody>
      </p:sp>
    </p:spTree>
    <p:extLst>
      <p:ext uri="{BB962C8B-B14F-4D97-AF65-F5344CB8AC3E}">
        <p14:creationId xmlns:p14="http://schemas.microsoft.com/office/powerpoint/2010/main" val="272971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C5B4E8A-D62C-34FC-3B47-4ADEF833D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1408301"/>
            <a:ext cx="10382249" cy="448291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E06DFB9-6CAB-0229-24B9-CAF8D3D1ECF7}"/>
              </a:ext>
            </a:extLst>
          </p:cNvPr>
          <p:cNvSpPr txBox="1"/>
          <p:nvPr/>
        </p:nvSpPr>
        <p:spPr>
          <a:xfrm>
            <a:off x="6165130" y="6000750"/>
            <a:ext cx="4045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Ačkoli naléhal, nabídku odmítla.  Zakázal mi sbírat houby.</a:t>
            </a:r>
          </a:p>
        </p:txBody>
      </p:sp>
    </p:spTree>
    <p:extLst>
      <p:ext uri="{BB962C8B-B14F-4D97-AF65-F5344CB8AC3E}">
        <p14:creationId xmlns:p14="http://schemas.microsoft.com/office/powerpoint/2010/main" val="124812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B8B72FF-B2D7-6637-CC5E-F0CB18177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74" y="1404595"/>
            <a:ext cx="10065053" cy="107465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FBE9C51-2382-11A7-FBA3-840B2036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05" y="3283916"/>
            <a:ext cx="11445843" cy="267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2274B4-B001-4088-B01D-E6999509E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AAECBA-0BCB-9ACE-D776-D7724468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3"/>
            <a:ext cx="3901736" cy="31308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/>
              <a:t>KOREKTURNÍ CVIČENÍ </a:t>
            </a:r>
          </a:p>
        </p:txBody>
      </p:sp>
      <p:pic>
        <p:nvPicPr>
          <p:cNvPr id="5" name="Picture 4" descr="Kettlebells na podlaze">
            <a:extLst>
              <a:ext uri="{FF2B5EF4-FFF2-40B4-BE49-F238E27FC236}">
                <a16:creationId xmlns:a16="http://schemas.microsoft.com/office/drawing/2014/main" id="{9D23309E-6C83-72E3-E170-F22ECF7D500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567" r="-1" b="-1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5550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ackground Fill">
            <a:extLst>
              <a:ext uri="{FF2B5EF4-FFF2-40B4-BE49-F238E27FC236}">
                <a16:creationId xmlns:a16="http://schemas.microsoft.com/office/drawing/2014/main" id="{18D902C6-08DE-45F8-B54A-41065C31B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B3AFF00-BBA4-4343-8496-80833519A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9" y="1"/>
            <a:ext cx="8916078" cy="6857999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3EA824-931E-33EF-2CD9-5656593B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3"/>
            <a:ext cx="6693027" cy="31308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PŘÍSLOVCE – OPAKOVÁNÍ </a:t>
            </a:r>
            <a:endParaRPr lang="en-US" sz="54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E0E229-5FE4-C11B-7B7C-1032A4464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902206"/>
            <a:ext cx="6693027" cy="224052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PRACOVNÍ SEŠIT STR. 21/3,4</a:t>
            </a:r>
          </a:p>
        </p:txBody>
      </p:sp>
    </p:spTree>
    <p:extLst>
      <p:ext uri="{BB962C8B-B14F-4D97-AF65-F5344CB8AC3E}">
        <p14:creationId xmlns:p14="http://schemas.microsoft.com/office/powerpoint/2010/main" val="419018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65BFC2-BDC8-404D-8A5B-5D18A461B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8692CD0-B857-410A-881C-A1F31FB7F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8" cy="6858000"/>
          </a:xfrm>
          <a:custGeom>
            <a:avLst/>
            <a:gdLst>
              <a:gd name="connsiteX0" fmla="*/ 7169275 w 10615628"/>
              <a:gd name="connsiteY0" fmla="*/ 5665108 h 6858000"/>
              <a:gd name="connsiteX1" fmla="*/ 7514896 w 10615628"/>
              <a:gd name="connsiteY1" fmla="*/ 6010729 h 6858000"/>
              <a:gd name="connsiteX2" fmla="*/ 7169275 w 10615628"/>
              <a:gd name="connsiteY2" fmla="*/ 6356350 h 6858000"/>
              <a:gd name="connsiteX3" fmla="*/ 6823654 w 10615628"/>
              <a:gd name="connsiteY3" fmla="*/ 6010729 h 6858000"/>
              <a:gd name="connsiteX4" fmla="*/ 7169275 w 10615628"/>
              <a:gd name="connsiteY4" fmla="*/ 5665108 h 6858000"/>
              <a:gd name="connsiteX5" fmla="*/ 10010445 w 10615628"/>
              <a:gd name="connsiteY5" fmla="*/ 2285547 h 6858000"/>
              <a:gd name="connsiteX6" fmla="*/ 10456759 w 10615628"/>
              <a:gd name="connsiteY6" fmla="*/ 2731861 h 6858000"/>
              <a:gd name="connsiteX7" fmla="*/ 10010445 w 10615628"/>
              <a:gd name="connsiteY7" fmla="*/ 3178175 h 6858000"/>
              <a:gd name="connsiteX8" fmla="*/ 9564131 w 10615628"/>
              <a:gd name="connsiteY8" fmla="*/ 2731861 h 6858000"/>
              <a:gd name="connsiteX9" fmla="*/ 10010445 w 10615628"/>
              <a:gd name="connsiteY9" fmla="*/ 2285547 h 6858000"/>
              <a:gd name="connsiteX10" fmla="*/ 10354144 w 10615628"/>
              <a:gd name="connsiteY10" fmla="*/ 1626055 h 6858000"/>
              <a:gd name="connsiteX11" fmla="*/ 10615628 w 10615628"/>
              <a:gd name="connsiteY11" fmla="*/ 1887539 h 6858000"/>
              <a:gd name="connsiteX12" fmla="*/ 10354144 w 10615628"/>
              <a:gd name="connsiteY12" fmla="*/ 2149023 h 6858000"/>
              <a:gd name="connsiteX13" fmla="*/ 10092660 w 10615628"/>
              <a:gd name="connsiteY13" fmla="*/ 1887539 h 6858000"/>
              <a:gd name="connsiteX14" fmla="*/ 10354144 w 10615628"/>
              <a:gd name="connsiteY14" fmla="*/ 1626055 h 6858000"/>
              <a:gd name="connsiteX15" fmla="*/ 1458900 w 10615628"/>
              <a:gd name="connsiteY15" fmla="*/ 620486 h 6858000"/>
              <a:gd name="connsiteX16" fmla="*/ 1905214 w 10615628"/>
              <a:gd name="connsiteY16" fmla="*/ 1066801 h 6858000"/>
              <a:gd name="connsiteX17" fmla="*/ 1458900 w 10615628"/>
              <a:gd name="connsiteY17" fmla="*/ 1513115 h 6858000"/>
              <a:gd name="connsiteX18" fmla="*/ 1012586 w 10615628"/>
              <a:gd name="connsiteY18" fmla="*/ 1066801 h 6858000"/>
              <a:gd name="connsiteX19" fmla="*/ 1458900 w 10615628"/>
              <a:gd name="connsiteY19" fmla="*/ 620486 h 6858000"/>
              <a:gd name="connsiteX20" fmla="*/ 6634576 w 10615628"/>
              <a:gd name="connsiteY20" fmla="*/ 0 h 6858000"/>
              <a:gd name="connsiteX21" fmla="*/ 10141833 w 10615628"/>
              <a:gd name="connsiteY21" fmla="*/ 0 h 6858000"/>
              <a:gd name="connsiteX22" fmla="*/ 10200259 w 10615628"/>
              <a:gd name="connsiteY22" fmla="*/ 112226 h 6858000"/>
              <a:gd name="connsiteX23" fmla="*/ 9914574 w 10615628"/>
              <a:gd name="connsiteY23" fmla="*/ 1675664 h 6858000"/>
              <a:gd name="connsiteX24" fmla="*/ 9361608 w 10615628"/>
              <a:gd name="connsiteY24" fmla="*/ 2357295 h 6858000"/>
              <a:gd name="connsiteX25" fmla="*/ 9334634 w 10615628"/>
              <a:gd name="connsiteY25" fmla="*/ 3068329 h 6858000"/>
              <a:gd name="connsiteX26" fmla="*/ 9815041 w 10615628"/>
              <a:gd name="connsiteY26" fmla="*/ 3852733 h 6858000"/>
              <a:gd name="connsiteX27" fmla="*/ 9376175 w 10615628"/>
              <a:gd name="connsiteY27" fmla="*/ 5163128 h 6858000"/>
              <a:gd name="connsiteX28" fmla="*/ 7869812 w 10615628"/>
              <a:gd name="connsiteY28" fmla="*/ 5397802 h 6858000"/>
              <a:gd name="connsiteX29" fmla="*/ 6545391 w 10615628"/>
              <a:gd name="connsiteY29" fmla="*/ 5591204 h 6858000"/>
              <a:gd name="connsiteX30" fmla="*/ 5772722 w 10615628"/>
              <a:gd name="connsiteY30" fmla="*/ 6463273 h 6858000"/>
              <a:gd name="connsiteX31" fmla="*/ 5542128 w 10615628"/>
              <a:gd name="connsiteY31" fmla="*/ 6751894 h 6858000"/>
              <a:gd name="connsiteX32" fmla="*/ 5455474 w 10615628"/>
              <a:gd name="connsiteY32" fmla="*/ 6858000 h 6858000"/>
              <a:gd name="connsiteX33" fmla="*/ 3884321 w 10615628"/>
              <a:gd name="connsiteY33" fmla="*/ 6858000 h 6858000"/>
              <a:gd name="connsiteX34" fmla="*/ 3874161 w 10615628"/>
              <a:gd name="connsiteY34" fmla="*/ 6844415 h 6858000"/>
              <a:gd name="connsiteX35" fmla="*/ 3692625 w 10615628"/>
              <a:gd name="connsiteY35" fmla="*/ 6276208 h 6858000"/>
              <a:gd name="connsiteX36" fmla="*/ 2561203 w 10615628"/>
              <a:gd name="connsiteY36" fmla="*/ 5655807 h 6858000"/>
              <a:gd name="connsiteX37" fmla="*/ 69616 w 10615628"/>
              <a:gd name="connsiteY37" fmla="*/ 4277707 h 6858000"/>
              <a:gd name="connsiteX38" fmla="*/ 1642 w 10615628"/>
              <a:gd name="connsiteY38" fmla="*/ 3679829 h 6858000"/>
              <a:gd name="connsiteX39" fmla="*/ 368893 w 10615628"/>
              <a:gd name="connsiteY39" fmla="*/ 2516307 h 6858000"/>
              <a:gd name="connsiteX40" fmla="*/ 1113509 w 10615628"/>
              <a:gd name="connsiteY40" fmla="*/ 2192619 h 6858000"/>
              <a:gd name="connsiteX41" fmla="*/ 2037232 w 10615628"/>
              <a:gd name="connsiteY41" fmla="*/ 2005556 h 6858000"/>
              <a:gd name="connsiteX42" fmla="*/ 2547311 w 10615628"/>
              <a:gd name="connsiteY42" fmla="*/ 1405116 h 6858000"/>
              <a:gd name="connsiteX43" fmla="*/ 3900863 w 10615628"/>
              <a:gd name="connsiteY43" fmla="*/ 578768 h 6858000"/>
              <a:gd name="connsiteX44" fmla="*/ 4571571 w 10615628"/>
              <a:gd name="connsiteY44" fmla="*/ 860779 h 6858000"/>
              <a:gd name="connsiteX45" fmla="*/ 6039225 w 10615628"/>
              <a:gd name="connsiteY45" fmla="*/ 631501 h 6858000"/>
              <a:gd name="connsiteX46" fmla="*/ 6449432 w 10615628"/>
              <a:gd name="connsiteY46" fmla="*/ 1932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8" h="6858000">
                <a:moveTo>
                  <a:pt x="7169275" y="5665108"/>
                </a:moveTo>
                <a:cubicBezTo>
                  <a:pt x="7360156" y="5665108"/>
                  <a:pt x="7514896" y="5819848"/>
                  <a:pt x="7514896" y="6010729"/>
                </a:cubicBezTo>
                <a:cubicBezTo>
                  <a:pt x="7514896" y="6201610"/>
                  <a:pt x="7360156" y="6356350"/>
                  <a:pt x="7169275" y="6356350"/>
                </a:cubicBezTo>
                <a:cubicBezTo>
                  <a:pt x="6978394" y="6356350"/>
                  <a:pt x="6823654" y="6201610"/>
                  <a:pt x="6823654" y="6010729"/>
                </a:cubicBezTo>
                <a:cubicBezTo>
                  <a:pt x="6823654" y="5819848"/>
                  <a:pt x="6978394" y="5665108"/>
                  <a:pt x="7169275" y="5665108"/>
                </a:cubicBezTo>
                <a:close/>
                <a:moveTo>
                  <a:pt x="10010445" y="2285547"/>
                </a:moveTo>
                <a:cubicBezTo>
                  <a:pt x="10256937" y="2285547"/>
                  <a:pt x="10456759" y="2485369"/>
                  <a:pt x="10456759" y="2731861"/>
                </a:cubicBezTo>
                <a:cubicBezTo>
                  <a:pt x="10456759" y="2978353"/>
                  <a:pt x="10256937" y="3178175"/>
                  <a:pt x="10010445" y="3178175"/>
                </a:cubicBezTo>
                <a:cubicBezTo>
                  <a:pt x="9763953" y="3178175"/>
                  <a:pt x="9564131" y="2978353"/>
                  <a:pt x="9564131" y="2731861"/>
                </a:cubicBezTo>
                <a:cubicBezTo>
                  <a:pt x="9564131" y="2485369"/>
                  <a:pt x="9763953" y="2285547"/>
                  <a:pt x="10010445" y="2285547"/>
                </a:cubicBezTo>
                <a:close/>
                <a:moveTo>
                  <a:pt x="10354144" y="1626055"/>
                </a:moveTo>
                <a:cubicBezTo>
                  <a:pt x="10498558" y="1626055"/>
                  <a:pt x="10615628" y="1743125"/>
                  <a:pt x="10615628" y="1887539"/>
                </a:cubicBezTo>
                <a:cubicBezTo>
                  <a:pt x="10615628" y="2031953"/>
                  <a:pt x="10498558" y="2149023"/>
                  <a:pt x="10354144" y="2149023"/>
                </a:cubicBezTo>
                <a:cubicBezTo>
                  <a:pt x="10209730" y="2149023"/>
                  <a:pt x="10092660" y="2031953"/>
                  <a:pt x="10092660" y="1887539"/>
                </a:cubicBezTo>
                <a:cubicBezTo>
                  <a:pt x="10092660" y="1743125"/>
                  <a:pt x="10209730" y="1626055"/>
                  <a:pt x="10354144" y="1626055"/>
                </a:cubicBezTo>
                <a:close/>
                <a:moveTo>
                  <a:pt x="1458900" y="620486"/>
                </a:moveTo>
                <a:cubicBezTo>
                  <a:pt x="1705392" y="620486"/>
                  <a:pt x="1905214" y="820308"/>
                  <a:pt x="1905214" y="1066801"/>
                </a:cubicBezTo>
                <a:cubicBezTo>
                  <a:pt x="1905214" y="1313293"/>
                  <a:pt x="1705392" y="1513115"/>
                  <a:pt x="1458900" y="1513115"/>
                </a:cubicBezTo>
                <a:cubicBezTo>
                  <a:pt x="1212408" y="1513115"/>
                  <a:pt x="1012586" y="1313293"/>
                  <a:pt x="1012586" y="1066801"/>
                </a:cubicBezTo>
                <a:cubicBezTo>
                  <a:pt x="1012586" y="820308"/>
                  <a:pt x="1212408" y="620486"/>
                  <a:pt x="1458900" y="620486"/>
                </a:cubicBezTo>
                <a:close/>
                <a:moveTo>
                  <a:pt x="6634576" y="0"/>
                </a:moveTo>
                <a:lnTo>
                  <a:pt x="10141833" y="0"/>
                </a:lnTo>
                <a:lnTo>
                  <a:pt x="10200259" y="112226"/>
                </a:lnTo>
                <a:cubicBezTo>
                  <a:pt x="10410238" y="575267"/>
                  <a:pt x="10394871" y="1153566"/>
                  <a:pt x="9914574" y="1675664"/>
                </a:cubicBezTo>
                <a:cubicBezTo>
                  <a:pt x="9716855" y="1890647"/>
                  <a:pt x="9539637" y="2125050"/>
                  <a:pt x="9361608" y="2357295"/>
                </a:cubicBezTo>
                <a:cubicBezTo>
                  <a:pt x="9193291" y="2576999"/>
                  <a:pt x="9188571" y="2830555"/>
                  <a:pt x="9334634" y="3068329"/>
                </a:cubicBezTo>
                <a:cubicBezTo>
                  <a:pt x="9495669" y="3329572"/>
                  <a:pt x="9683003" y="3577867"/>
                  <a:pt x="9815041" y="3852733"/>
                </a:cubicBezTo>
                <a:cubicBezTo>
                  <a:pt x="10050524" y="4342849"/>
                  <a:pt x="9955574" y="4825683"/>
                  <a:pt x="9376175" y="5163128"/>
                </a:cubicBezTo>
                <a:cubicBezTo>
                  <a:pt x="8901028" y="5439881"/>
                  <a:pt x="8396076" y="5450671"/>
                  <a:pt x="7869812" y="5397802"/>
                </a:cubicBezTo>
                <a:cubicBezTo>
                  <a:pt x="7414763" y="5352215"/>
                  <a:pt x="6924916" y="5316880"/>
                  <a:pt x="6545391" y="5591204"/>
                </a:cubicBezTo>
                <a:cubicBezTo>
                  <a:pt x="6238293" y="5813470"/>
                  <a:pt x="6024794" y="6166020"/>
                  <a:pt x="5772722" y="6463273"/>
                </a:cubicBezTo>
                <a:cubicBezTo>
                  <a:pt x="5693284" y="6557075"/>
                  <a:pt x="5618532" y="6655327"/>
                  <a:pt x="5542128" y="6751894"/>
                </a:cubicBezTo>
                <a:lnTo>
                  <a:pt x="5455474" y="6858000"/>
                </a:lnTo>
                <a:lnTo>
                  <a:pt x="3884321" y="6858000"/>
                </a:lnTo>
                <a:lnTo>
                  <a:pt x="3874161" y="6844415"/>
                </a:lnTo>
                <a:cubicBezTo>
                  <a:pt x="3769501" y="6682571"/>
                  <a:pt x="3725803" y="6471500"/>
                  <a:pt x="3692625" y="6276208"/>
                </a:cubicBezTo>
                <a:cubicBezTo>
                  <a:pt x="3594979" y="5704765"/>
                  <a:pt x="2996562" y="5529974"/>
                  <a:pt x="2561203" y="5655807"/>
                </a:cubicBezTo>
                <a:cubicBezTo>
                  <a:pt x="1295583" y="6024676"/>
                  <a:pt x="405172" y="5378784"/>
                  <a:pt x="69616" y="4277707"/>
                </a:cubicBezTo>
                <a:cubicBezTo>
                  <a:pt x="12162" y="4089023"/>
                  <a:pt x="22817" y="3880246"/>
                  <a:pt x="1642" y="3679829"/>
                </a:cubicBezTo>
                <a:cubicBezTo>
                  <a:pt x="-11845" y="3246492"/>
                  <a:pt x="53163" y="2840534"/>
                  <a:pt x="368893" y="2516307"/>
                </a:cubicBezTo>
                <a:cubicBezTo>
                  <a:pt x="570253" y="2309552"/>
                  <a:pt x="826642" y="2227146"/>
                  <a:pt x="1113509" y="2192619"/>
                </a:cubicBezTo>
                <a:cubicBezTo>
                  <a:pt x="1425464" y="2154856"/>
                  <a:pt x="1739170" y="2099965"/>
                  <a:pt x="2037232" y="2005556"/>
                </a:cubicBezTo>
                <a:cubicBezTo>
                  <a:pt x="2313447" y="1917890"/>
                  <a:pt x="2430109" y="1649903"/>
                  <a:pt x="2547311" y="1405116"/>
                </a:cubicBezTo>
                <a:cubicBezTo>
                  <a:pt x="2839303" y="794963"/>
                  <a:pt x="3300289" y="490428"/>
                  <a:pt x="3900863" y="578768"/>
                </a:cubicBezTo>
                <a:cubicBezTo>
                  <a:pt x="4133784" y="613024"/>
                  <a:pt x="4362118" y="739802"/>
                  <a:pt x="4571571" y="860779"/>
                </a:cubicBezTo>
                <a:cubicBezTo>
                  <a:pt x="5133169" y="1185277"/>
                  <a:pt x="5641898" y="1029502"/>
                  <a:pt x="6039225" y="631501"/>
                </a:cubicBezTo>
                <a:cubicBezTo>
                  <a:pt x="6180164" y="489888"/>
                  <a:pt x="6313483" y="339980"/>
                  <a:pt x="6449432" y="1932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C9F470-2647-EBC4-CFD0-7F5C628E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214" y="557783"/>
            <a:ext cx="6798833" cy="31308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PŘEDLOŽKY </a:t>
            </a:r>
          </a:p>
        </p:txBody>
      </p:sp>
    </p:spTree>
    <p:extLst>
      <p:ext uri="{BB962C8B-B14F-4D97-AF65-F5344CB8AC3E}">
        <p14:creationId xmlns:p14="http://schemas.microsoft.com/office/powerpoint/2010/main" val="78865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65BFC2-BDC8-404D-8A5B-5D18A461B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8692CD0-B857-410A-881C-A1F31FB7F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8" cy="6858000"/>
          </a:xfrm>
          <a:custGeom>
            <a:avLst/>
            <a:gdLst>
              <a:gd name="connsiteX0" fmla="*/ 7169275 w 10615628"/>
              <a:gd name="connsiteY0" fmla="*/ 5665108 h 6858000"/>
              <a:gd name="connsiteX1" fmla="*/ 7514896 w 10615628"/>
              <a:gd name="connsiteY1" fmla="*/ 6010729 h 6858000"/>
              <a:gd name="connsiteX2" fmla="*/ 7169275 w 10615628"/>
              <a:gd name="connsiteY2" fmla="*/ 6356350 h 6858000"/>
              <a:gd name="connsiteX3" fmla="*/ 6823654 w 10615628"/>
              <a:gd name="connsiteY3" fmla="*/ 6010729 h 6858000"/>
              <a:gd name="connsiteX4" fmla="*/ 7169275 w 10615628"/>
              <a:gd name="connsiteY4" fmla="*/ 5665108 h 6858000"/>
              <a:gd name="connsiteX5" fmla="*/ 10010445 w 10615628"/>
              <a:gd name="connsiteY5" fmla="*/ 2285547 h 6858000"/>
              <a:gd name="connsiteX6" fmla="*/ 10456759 w 10615628"/>
              <a:gd name="connsiteY6" fmla="*/ 2731861 h 6858000"/>
              <a:gd name="connsiteX7" fmla="*/ 10010445 w 10615628"/>
              <a:gd name="connsiteY7" fmla="*/ 3178175 h 6858000"/>
              <a:gd name="connsiteX8" fmla="*/ 9564131 w 10615628"/>
              <a:gd name="connsiteY8" fmla="*/ 2731861 h 6858000"/>
              <a:gd name="connsiteX9" fmla="*/ 10010445 w 10615628"/>
              <a:gd name="connsiteY9" fmla="*/ 2285547 h 6858000"/>
              <a:gd name="connsiteX10" fmla="*/ 10354144 w 10615628"/>
              <a:gd name="connsiteY10" fmla="*/ 1626055 h 6858000"/>
              <a:gd name="connsiteX11" fmla="*/ 10615628 w 10615628"/>
              <a:gd name="connsiteY11" fmla="*/ 1887539 h 6858000"/>
              <a:gd name="connsiteX12" fmla="*/ 10354144 w 10615628"/>
              <a:gd name="connsiteY12" fmla="*/ 2149023 h 6858000"/>
              <a:gd name="connsiteX13" fmla="*/ 10092660 w 10615628"/>
              <a:gd name="connsiteY13" fmla="*/ 1887539 h 6858000"/>
              <a:gd name="connsiteX14" fmla="*/ 10354144 w 10615628"/>
              <a:gd name="connsiteY14" fmla="*/ 1626055 h 6858000"/>
              <a:gd name="connsiteX15" fmla="*/ 1458900 w 10615628"/>
              <a:gd name="connsiteY15" fmla="*/ 620486 h 6858000"/>
              <a:gd name="connsiteX16" fmla="*/ 1905214 w 10615628"/>
              <a:gd name="connsiteY16" fmla="*/ 1066801 h 6858000"/>
              <a:gd name="connsiteX17" fmla="*/ 1458900 w 10615628"/>
              <a:gd name="connsiteY17" fmla="*/ 1513115 h 6858000"/>
              <a:gd name="connsiteX18" fmla="*/ 1012586 w 10615628"/>
              <a:gd name="connsiteY18" fmla="*/ 1066801 h 6858000"/>
              <a:gd name="connsiteX19" fmla="*/ 1458900 w 10615628"/>
              <a:gd name="connsiteY19" fmla="*/ 620486 h 6858000"/>
              <a:gd name="connsiteX20" fmla="*/ 6634576 w 10615628"/>
              <a:gd name="connsiteY20" fmla="*/ 0 h 6858000"/>
              <a:gd name="connsiteX21" fmla="*/ 10141833 w 10615628"/>
              <a:gd name="connsiteY21" fmla="*/ 0 h 6858000"/>
              <a:gd name="connsiteX22" fmla="*/ 10200259 w 10615628"/>
              <a:gd name="connsiteY22" fmla="*/ 112226 h 6858000"/>
              <a:gd name="connsiteX23" fmla="*/ 9914574 w 10615628"/>
              <a:gd name="connsiteY23" fmla="*/ 1675664 h 6858000"/>
              <a:gd name="connsiteX24" fmla="*/ 9361608 w 10615628"/>
              <a:gd name="connsiteY24" fmla="*/ 2357295 h 6858000"/>
              <a:gd name="connsiteX25" fmla="*/ 9334634 w 10615628"/>
              <a:gd name="connsiteY25" fmla="*/ 3068329 h 6858000"/>
              <a:gd name="connsiteX26" fmla="*/ 9815041 w 10615628"/>
              <a:gd name="connsiteY26" fmla="*/ 3852733 h 6858000"/>
              <a:gd name="connsiteX27" fmla="*/ 9376175 w 10615628"/>
              <a:gd name="connsiteY27" fmla="*/ 5163128 h 6858000"/>
              <a:gd name="connsiteX28" fmla="*/ 7869812 w 10615628"/>
              <a:gd name="connsiteY28" fmla="*/ 5397802 h 6858000"/>
              <a:gd name="connsiteX29" fmla="*/ 6545391 w 10615628"/>
              <a:gd name="connsiteY29" fmla="*/ 5591204 h 6858000"/>
              <a:gd name="connsiteX30" fmla="*/ 5772722 w 10615628"/>
              <a:gd name="connsiteY30" fmla="*/ 6463273 h 6858000"/>
              <a:gd name="connsiteX31" fmla="*/ 5542128 w 10615628"/>
              <a:gd name="connsiteY31" fmla="*/ 6751894 h 6858000"/>
              <a:gd name="connsiteX32" fmla="*/ 5455474 w 10615628"/>
              <a:gd name="connsiteY32" fmla="*/ 6858000 h 6858000"/>
              <a:gd name="connsiteX33" fmla="*/ 3884321 w 10615628"/>
              <a:gd name="connsiteY33" fmla="*/ 6858000 h 6858000"/>
              <a:gd name="connsiteX34" fmla="*/ 3874161 w 10615628"/>
              <a:gd name="connsiteY34" fmla="*/ 6844415 h 6858000"/>
              <a:gd name="connsiteX35" fmla="*/ 3692625 w 10615628"/>
              <a:gd name="connsiteY35" fmla="*/ 6276208 h 6858000"/>
              <a:gd name="connsiteX36" fmla="*/ 2561203 w 10615628"/>
              <a:gd name="connsiteY36" fmla="*/ 5655807 h 6858000"/>
              <a:gd name="connsiteX37" fmla="*/ 69616 w 10615628"/>
              <a:gd name="connsiteY37" fmla="*/ 4277707 h 6858000"/>
              <a:gd name="connsiteX38" fmla="*/ 1642 w 10615628"/>
              <a:gd name="connsiteY38" fmla="*/ 3679829 h 6858000"/>
              <a:gd name="connsiteX39" fmla="*/ 368893 w 10615628"/>
              <a:gd name="connsiteY39" fmla="*/ 2516307 h 6858000"/>
              <a:gd name="connsiteX40" fmla="*/ 1113509 w 10615628"/>
              <a:gd name="connsiteY40" fmla="*/ 2192619 h 6858000"/>
              <a:gd name="connsiteX41" fmla="*/ 2037232 w 10615628"/>
              <a:gd name="connsiteY41" fmla="*/ 2005556 h 6858000"/>
              <a:gd name="connsiteX42" fmla="*/ 2547311 w 10615628"/>
              <a:gd name="connsiteY42" fmla="*/ 1405116 h 6858000"/>
              <a:gd name="connsiteX43" fmla="*/ 3900863 w 10615628"/>
              <a:gd name="connsiteY43" fmla="*/ 578768 h 6858000"/>
              <a:gd name="connsiteX44" fmla="*/ 4571571 w 10615628"/>
              <a:gd name="connsiteY44" fmla="*/ 860779 h 6858000"/>
              <a:gd name="connsiteX45" fmla="*/ 6039225 w 10615628"/>
              <a:gd name="connsiteY45" fmla="*/ 631501 h 6858000"/>
              <a:gd name="connsiteX46" fmla="*/ 6449432 w 10615628"/>
              <a:gd name="connsiteY46" fmla="*/ 1932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8" h="6858000">
                <a:moveTo>
                  <a:pt x="7169275" y="5665108"/>
                </a:moveTo>
                <a:cubicBezTo>
                  <a:pt x="7360156" y="5665108"/>
                  <a:pt x="7514896" y="5819848"/>
                  <a:pt x="7514896" y="6010729"/>
                </a:cubicBezTo>
                <a:cubicBezTo>
                  <a:pt x="7514896" y="6201610"/>
                  <a:pt x="7360156" y="6356350"/>
                  <a:pt x="7169275" y="6356350"/>
                </a:cubicBezTo>
                <a:cubicBezTo>
                  <a:pt x="6978394" y="6356350"/>
                  <a:pt x="6823654" y="6201610"/>
                  <a:pt x="6823654" y="6010729"/>
                </a:cubicBezTo>
                <a:cubicBezTo>
                  <a:pt x="6823654" y="5819848"/>
                  <a:pt x="6978394" y="5665108"/>
                  <a:pt x="7169275" y="5665108"/>
                </a:cubicBezTo>
                <a:close/>
                <a:moveTo>
                  <a:pt x="10010445" y="2285547"/>
                </a:moveTo>
                <a:cubicBezTo>
                  <a:pt x="10256937" y="2285547"/>
                  <a:pt x="10456759" y="2485369"/>
                  <a:pt x="10456759" y="2731861"/>
                </a:cubicBezTo>
                <a:cubicBezTo>
                  <a:pt x="10456759" y="2978353"/>
                  <a:pt x="10256937" y="3178175"/>
                  <a:pt x="10010445" y="3178175"/>
                </a:cubicBezTo>
                <a:cubicBezTo>
                  <a:pt x="9763953" y="3178175"/>
                  <a:pt x="9564131" y="2978353"/>
                  <a:pt x="9564131" y="2731861"/>
                </a:cubicBezTo>
                <a:cubicBezTo>
                  <a:pt x="9564131" y="2485369"/>
                  <a:pt x="9763953" y="2285547"/>
                  <a:pt x="10010445" y="2285547"/>
                </a:cubicBezTo>
                <a:close/>
                <a:moveTo>
                  <a:pt x="10354144" y="1626055"/>
                </a:moveTo>
                <a:cubicBezTo>
                  <a:pt x="10498558" y="1626055"/>
                  <a:pt x="10615628" y="1743125"/>
                  <a:pt x="10615628" y="1887539"/>
                </a:cubicBezTo>
                <a:cubicBezTo>
                  <a:pt x="10615628" y="2031953"/>
                  <a:pt x="10498558" y="2149023"/>
                  <a:pt x="10354144" y="2149023"/>
                </a:cubicBezTo>
                <a:cubicBezTo>
                  <a:pt x="10209730" y="2149023"/>
                  <a:pt x="10092660" y="2031953"/>
                  <a:pt x="10092660" y="1887539"/>
                </a:cubicBezTo>
                <a:cubicBezTo>
                  <a:pt x="10092660" y="1743125"/>
                  <a:pt x="10209730" y="1626055"/>
                  <a:pt x="10354144" y="1626055"/>
                </a:cubicBezTo>
                <a:close/>
                <a:moveTo>
                  <a:pt x="1458900" y="620486"/>
                </a:moveTo>
                <a:cubicBezTo>
                  <a:pt x="1705392" y="620486"/>
                  <a:pt x="1905214" y="820308"/>
                  <a:pt x="1905214" y="1066801"/>
                </a:cubicBezTo>
                <a:cubicBezTo>
                  <a:pt x="1905214" y="1313293"/>
                  <a:pt x="1705392" y="1513115"/>
                  <a:pt x="1458900" y="1513115"/>
                </a:cubicBezTo>
                <a:cubicBezTo>
                  <a:pt x="1212408" y="1513115"/>
                  <a:pt x="1012586" y="1313293"/>
                  <a:pt x="1012586" y="1066801"/>
                </a:cubicBezTo>
                <a:cubicBezTo>
                  <a:pt x="1012586" y="820308"/>
                  <a:pt x="1212408" y="620486"/>
                  <a:pt x="1458900" y="620486"/>
                </a:cubicBezTo>
                <a:close/>
                <a:moveTo>
                  <a:pt x="6634576" y="0"/>
                </a:moveTo>
                <a:lnTo>
                  <a:pt x="10141833" y="0"/>
                </a:lnTo>
                <a:lnTo>
                  <a:pt x="10200259" y="112226"/>
                </a:lnTo>
                <a:cubicBezTo>
                  <a:pt x="10410238" y="575267"/>
                  <a:pt x="10394871" y="1153566"/>
                  <a:pt x="9914574" y="1675664"/>
                </a:cubicBezTo>
                <a:cubicBezTo>
                  <a:pt x="9716855" y="1890647"/>
                  <a:pt x="9539637" y="2125050"/>
                  <a:pt x="9361608" y="2357295"/>
                </a:cubicBezTo>
                <a:cubicBezTo>
                  <a:pt x="9193291" y="2576999"/>
                  <a:pt x="9188571" y="2830555"/>
                  <a:pt x="9334634" y="3068329"/>
                </a:cubicBezTo>
                <a:cubicBezTo>
                  <a:pt x="9495669" y="3329572"/>
                  <a:pt x="9683003" y="3577867"/>
                  <a:pt x="9815041" y="3852733"/>
                </a:cubicBezTo>
                <a:cubicBezTo>
                  <a:pt x="10050524" y="4342849"/>
                  <a:pt x="9955574" y="4825683"/>
                  <a:pt x="9376175" y="5163128"/>
                </a:cubicBezTo>
                <a:cubicBezTo>
                  <a:pt x="8901028" y="5439881"/>
                  <a:pt x="8396076" y="5450671"/>
                  <a:pt x="7869812" y="5397802"/>
                </a:cubicBezTo>
                <a:cubicBezTo>
                  <a:pt x="7414763" y="5352215"/>
                  <a:pt x="6924916" y="5316880"/>
                  <a:pt x="6545391" y="5591204"/>
                </a:cubicBezTo>
                <a:cubicBezTo>
                  <a:pt x="6238293" y="5813470"/>
                  <a:pt x="6024794" y="6166020"/>
                  <a:pt x="5772722" y="6463273"/>
                </a:cubicBezTo>
                <a:cubicBezTo>
                  <a:pt x="5693284" y="6557075"/>
                  <a:pt x="5618532" y="6655327"/>
                  <a:pt x="5542128" y="6751894"/>
                </a:cubicBezTo>
                <a:lnTo>
                  <a:pt x="5455474" y="6858000"/>
                </a:lnTo>
                <a:lnTo>
                  <a:pt x="3884321" y="6858000"/>
                </a:lnTo>
                <a:lnTo>
                  <a:pt x="3874161" y="6844415"/>
                </a:lnTo>
                <a:cubicBezTo>
                  <a:pt x="3769501" y="6682571"/>
                  <a:pt x="3725803" y="6471500"/>
                  <a:pt x="3692625" y="6276208"/>
                </a:cubicBezTo>
                <a:cubicBezTo>
                  <a:pt x="3594979" y="5704765"/>
                  <a:pt x="2996562" y="5529974"/>
                  <a:pt x="2561203" y="5655807"/>
                </a:cubicBezTo>
                <a:cubicBezTo>
                  <a:pt x="1295583" y="6024676"/>
                  <a:pt x="405172" y="5378784"/>
                  <a:pt x="69616" y="4277707"/>
                </a:cubicBezTo>
                <a:cubicBezTo>
                  <a:pt x="12162" y="4089023"/>
                  <a:pt x="22817" y="3880246"/>
                  <a:pt x="1642" y="3679829"/>
                </a:cubicBezTo>
                <a:cubicBezTo>
                  <a:pt x="-11845" y="3246492"/>
                  <a:pt x="53163" y="2840534"/>
                  <a:pt x="368893" y="2516307"/>
                </a:cubicBezTo>
                <a:cubicBezTo>
                  <a:pt x="570253" y="2309552"/>
                  <a:pt x="826642" y="2227146"/>
                  <a:pt x="1113509" y="2192619"/>
                </a:cubicBezTo>
                <a:cubicBezTo>
                  <a:pt x="1425464" y="2154856"/>
                  <a:pt x="1739170" y="2099965"/>
                  <a:pt x="2037232" y="2005556"/>
                </a:cubicBezTo>
                <a:cubicBezTo>
                  <a:pt x="2313447" y="1917890"/>
                  <a:pt x="2430109" y="1649903"/>
                  <a:pt x="2547311" y="1405116"/>
                </a:cubicBezTo>
                <a:cubicBezTo>
                  <a:pt x="2839303" y="794963"/>
                  <a:pt x="3300289" y="490428"/>
                  <a:pt x="3900863" y="578768"/>
                </a:cubicBezTo>
                <a:cubicBezTo>
                  <a:pt x="4133784" y="613024"/>
                  <a:pt x="4362118" y="739802"/>
                  <a:pt x="4571571" y="860779"/>
                </a:cubicBezTo>
                <a:cubicBezTo>
                  <a:pt x="5133169" y="1185277"/>
                  <a:pt x="5641898" y="1029502"/>
                  <a:pt x="6039225" y="631501"/>
                </a:cubicBezTo>
                <a:cubicBezTo>
                  <a:pt x="6180164" y="489888"/>
                  <a:pt x="6313483" y="339980"/>
                  <a:pt x="6449432" y="1932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DB5C43-B334-FCC0-0E15-5E816884A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214" y="557783"/>
            <a:ext cx="6798833" cy="31308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PRACOVNÍ SEŠIT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3385C-6651-ED88-C8F4-C53ACF333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214" y="3902207"/>
            <a:ext cx="6798833" cy="138517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STR. 22/6</a:t>
            </a:r>
          </a:p>
        </p:txBody>
      </p:sp>
    </p:spTree>
    <p:extLst>
      <p:ext uri="{BB962C8B-B14F-4D97-AF65-F5344CB8AC3E}">
        <p14:creationId xmlns:p14="http://schemas.microsoft.com/office/powerpoint/2010/main" val="344220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3079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2" name="Freeform: Shape 3081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084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Rectangle 3085">
            <a:extLst>
              <a:ext uri="{FF2B5EF4-FFF2-40B4-BE49-F238E27FC236}">
                <a16:creationId xmlns:a16="http://schemas.microsoft.com/office/drawing/2014/main" id="{7A46C5F3-4EAC-473B-BD72-1219E833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8" name="Freeform: Shape 3087">
            <a:extLst>
              <a:ext uri="{FF2B5EF4-FFF2-40B4-BE49-F238E27FC236}">
                <a16:creationId xmlns:a16="http://schemas.microsoft.com/office/drawing/2014/main" id="{12231725-D083-4E0F-9428-1C2635189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2140699"/>
            <a:ext cx="12192000" cy="4717301"/>
          </a:xfrm>
          <a:custGeom>
            <a:avLst/>
            <a:gdLst>
              <a:gd name="connsiteX0" fmla="*/ 8930642 w 12192000"/>
              <a:gd name="connsiteY0" fmla="*/ 4273734 h 4717301"/>
              <a:gd name="connsiteX1" fmla="*/ 9143134 w 12192000"/>
              <a:gd name="connsiteY1" fmla="*/ 4396362 h 4717301"/>
              <a:gd name="connsiteX2" fmla="*/ 9043549 w 12192000"/>
              <a:gd name="connsiteY2" fmla="*/ 4693978 h 4717301"/>
              <a:gd name="connsiteX3" fmla="*/ 8745984 w 12192000"/>
              <a:gd name="connsiteY3" fmla="*/ 4594249 h 4717301"/>
              <a:gd name="connsiteX4" fmla="*/ 8845568 w 12192000"/>
              <a:gd name="connsiteY4" fmla="*/ 4296634 h 4717301"/>
              <a:gd name="connsiteX5" fmla="*/ 8930642 w 12192000"/>
              <a:gd name="connsiteY5" fmla="*/ 4273734 h 4717301"/>
              <a:gd name="connsiteX6" fmla="*/ 9842642 w 12192000"/>
              <a:gd name="connsiteY6" fmla="*/ 3718743 h 4717301"/>
              <a:gd name="connsiteX7" fmla="*/ 10272210 w 12192000"/>
              <a:gd name="connsiteY7" fmla="*/ 3966645 h 4717301"/>
              <a:gd name="connsiteX8" fmla="*/ 10070896 w 12192000"/>
              <a:gd name="connsiteY8" fmla="*/ 4568292 h 4717301"/>
              <a:gd name="connsiteX9" fmla="*/ 9469346 w 12192000"/>
              <a:gd name="connsiteY9" fmla="*/ 4366686 h 4717301"/>
              <a:gd name="connsiteX10" fmla="*/ 9670660 w 12192000"/>
              <a:gd name="connsiteY10" fmla="*/ 3765038 h 4717301"/>
              <a:gd name="connsiteX11" fmla="*/ 9842642 w 12192000"/>
              <a:gd name="connsiteY11" fmla="*/ 3718743 h 4717301"/>
              <a:gd name="connsiteX12" fmla="*/ 0 w 12192000"/>
              <a:gd name="connsiteY12" fmla="*/ 0 h 4717301"/>
              <a:gd name="connsiteX13" fmla="*/ 12192000 w 12192000"/>
              <a:gd name="connsiteY13" fmla="*/ 0 h 4717301"/>
              <a:gd name="connsiteX14" fmla="*/ 12192000 w 12192000"/>
              <a:gd name="connsiteY14" fmla="*/ 3369891 h 4717301"/>
              <a:gd name="connsiteX15" fmla="*/ 12124015 w 12192000"/>
              <a:gd name="connsiteY15" fmla="*/ 3410713 h 4717301"/>
              <a:gd name="connsiteX16" fmla="*/ 11077457 w 12192000"/>
              <a:gd name="connsiteY16" fmla="*/ 3501725 h 4717301"/>
              <a:gd name="connsiteX17" fmla="*/ 9867246 w 12192000"/>
              <a:gd name="connsiteY17" fmla="*/ 3351592 h 4717301"/>
              <a:gd name="connsiteX18" fmla="*/ 8994802 w 12192000"/>
              <a:gd name="connsiteY18" fmla="*/ 3878378 h 4717301"/>
              <a:gd name="connsiteX19" fmla="*/ 6994655 w 12192000"/>
              <a:gd name="connsiteY19" fmla="*/ 4335637 h 4717301"/>
              <a:gd name="connsiteX20" fmla="*/ 6287534 w 12192000"/>
              <a:gd name="connsiteY20" fmla="*/ 3714199 h 4717301"/>
              <a:gd name="connsiteX21" fmla="*/ 4392596 w 12192000"/>
              <a:gd name="connsiteY21" fmla="*/ 3392344 h 4717301"/>
              <a:gd name="connsiteX22" fmla="*/ 3014500 w 12192000"/>
              <a:gd name="connsiteY22" fmla="*/ 4100222 h 4717301"/>
              <a:gd name="connsiteX23" fmla="*/ 86414 w 12192000"/>
              <a:gd name="connsiteY23" fmla="*/ 3903305 h 4717301"/>
              <a:gd name="connsiteX24" fmla="*/ 0 w 12192000"/>
              <a:gd name="connsiteY24" fmla="*/ 3840566 h 471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92000" h="4717301">
                <a:moveTo>
                  <a:pt x="8930642" y="4273734"/>
                </a:moveTo>
                <a:cubicBezTo>
                  <a:pt x="9016941" y="4268381"/>
                  <a:pt x="9102130" y="4314070"/>
                  <a:pt x="9143134" y="4396362"/>
                </a:cubicBezTo>
                <a:cubicBezTo>
                  <a:pt x="9197806" y="4506087"/>
                  <a:pt x="9153221" y="4639333"/>
                  <a:pt x="9043549" y="4693978"/>
                </a:cubicBezTo>
                <a:cubicBezTo>
                  <a:pt x="8933879" y="4748622"/>
                  <a:pt x="8800655" y="4703973"/>
                  <a:pt x="8745984" y="4594249"/>
                </a:cubicBezTo>
                <a:cubicBezTo>
                  <a:pt x="8691311" y="4484525"/>
                  <a:pt x="8735897" y="4351279"/>
                  <a:pt x="8845568" y="4296634"/>
                </a:cubicBezTo>
                <a:cubicBezTo>
                  <a:pt x="8872986" y="4282973"/>
                  <a:pt x="8901875" y="4275517"/>
                  <a:pt x="8930642" y="4273734"/>
                </a:cubicBezTo>
                <a:close/>
                <a:moveTo>
                  <a:pt x="9842642" y="3718743"/>
                </a:moveTo>
                <a:cubicBezTo>
                  <a:pt x="10017101" y="3707923"/>
                  <a:pt x="10189318" y="3800286"/>
                  <a:pt x="10272210" y="3966645"/>
                </a:cubicBezTo>
                <a:cubicBezTo>
                  <a:pt x="10382732" y="4188458"/>
                  <a:pt x="10292600" y="4457825"/>
                  <a:pt x="10070896" y="4568292"/>
                </a:cubicBezTo>
                <a:cubicBezTo>
                  <a:pt x="9849191" y="4678760"/>
                  <a:pt x="9579867" y="4588498"/>
                  <a:pt x="9469346" y="4366686"/>
                </a:cubicBezTo>
                <a:cubicBezTo>
                  <a:pt x="9358824" y="4144873"/>
                  <a:pt x="9448956" y="3875506"/>
                  <a:pt x="9670660" y="3765038"/>
                </a:cubicBezTo>
                <a:cubicBezTo>
                  <a:pt x="9726087" y="3737421"/>
                  <a:pt x="9784490" y="3722349"/>
                  <a:pt x="9842642" y="37187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369891"/>
                </a:lnTo>
                <a:lnTo>
                  <a:pt x="12124015" y="3410713"/>
                </a:lnTo>
                <a:cubicBezTo>
                  <a:pt x="11792041" y="3581538"/>
                  <a:pt x="11443617" y="3577252"/>
                  <a:pt x="11077457" y="3501725"/>
                </a:cubicBezTo>
                <a:cubicBezTo>
                  <a:pt x="10679189" y="3419860"/>
                  <a:pt x="10271734" y="3358281"/>
                  <a:pt x="9867246" y="3351592"/>
                </a:cubicBezTo>
                <a:cubicBezTo>
                  <a:pt x="9492336" y="3345611"/>
                  <a:pt x="9239136" y="3626329"/>
                  <a:pt x="8994802" y="3878378"/>
                </a:cubicBezTo>
                <a:cubicBezTo>
                  <a:pt x="8385954" y="4506678"/>
                  <a:pt x="7695268" y="4690742"/>
                  <a:pt x="6994655" y="4335637"/>
                </a:cubicBezTo>
                <a:cubicBezTo>
                  <a:pt x="6722938" y="4197922"/>
                  <a:pt x="6494843" y="3948626"/>
                  <a:pt x="6287534" y="3714199"/>
                </a:cubicBezTo>
                <a:cubicBezTo>
                  <a:pt x="5731733" y="3085491"/>
                  <a:pt x="5043559" y="3067499"/>
                  <a:pt x="4392596" y="3392344"/>
                </a:cubicBezTo>
                <a:cubicBezTo>
                  <a:pt x="3930423" y="3623867"/>
                  <a:pt x="3492022" y="3908604"/>
                  <a:pt x="3014500" y="4100222"/>
                </a:cubicBezTo>
                <a:cubicBezTo>
                  <a:pt x="1977820" y="4518409"/>
                  <a:pt x="973242" y="4499486"/>
                  <a:pt x="86414" y="3903305"/>
                </a:cubicBezTo>
                <a:lnTo>
                  <a:pt x="0" y="38405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6" name="Text Box 4">
            <a:extLst>
              <a:ext uri="{FF2B5EF4-FFF2-40B4-BE49-F238E27FC236}">
                <a16:creationId xmlns:a16="http://schemas.microsoft.com/office/drawing/2014/main" id="{D7FE66C5-46F3-17E2-9CF8-5FFE1F2794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3665878"/>
              </p:ext>
            </p:extLst>
          </p:nvPr>
        </p:nvGraphicFramePr>
        <p:xfrm>
          <a:off x="609600" y="2923750"/>
          <a:ext cx="10972800" cy="3218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910AE3AC-E2B4-94F0-F1A9-4F6CDE157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052513"/>
            <a:ext cx="7272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4121" name="Group 25">
            <a:extLst>
              <a:ext uri="{FF2B5EF4-FFF2-40B4-BE49-F238E27FC236}">
                <a16:creationId xmlns:a16="http://schemas.microsoft.com/office/drawing/2014/main" id="{E0E1F330-F2C3-451A-AA38-1578FEDF1A27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předložka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pád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kromě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9" name="Freeform: Shape 5128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131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0CF52A5B-5810-4130-A3DB-FD2582D05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5" name="Freeform: Shape 5134">
            <a:extLst>
              <a:ext uri="{FF2B5EF4-FFF2-40B4-BE49-F238E27FC236}">
                <a16:creationId xmlns:a16="http://schemas.microsoft.com/office/drawing/2014/main" id="{B8FE145C-BED6-4533-8211-7AC773F7A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16078" cy="6858000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22" name="Text Box 4">
            <a:extLst>
              <a:ext uri="{FF2B5EF4-FFF2-40B4-BE49-F238E27FC236}">
                <a16:creationId xmlns:a16="http://schemas.microsoft.com/office/drawing/2014/main" id="{BB72913A-4AFF-34E0-9EFE-2168EA9C1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106204"/>
            <a:ext cx="6029325" cy="403653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5"/>
              </a:buClr>
              <a:buNone/>
            </a:pPr>
            <a:r>
              <a:rPr lang="en-US" altLang="cs-CZ" b="1" dirty="0" err="1">
                <a:latin typeface="+mn-lt"/>
              </a:rPr>
              <a:t>Předložky</a:t>
            </a:r>
            <a:r>
              <a:rPr lang="en-US" altLang="cs-CZ" b="1" dirty="0">
                <a:latin typeface="+mn-lt"/>
              </a:rPr>
              <a:t>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5"/>
              </a:buClr>
              <a:buNone/>
            </a:pPr>
            <a:r>
              <a:rPr lang="en-US" altLang="cs-CZ" dirty="0">
                <a:latin typeface="+mn-lt"/>
              </a:rPr>
              <a:t> </a:t>
            </a:r>
            <a:r>
              <a:rPr lang="en-US" altLang="cs-CZ" b="1" dirty="0" err="1">
                <a:latin typeface="+mn-lt"/>
              </a:rPr>
              <a:t>vlastní</a:t>
            </a:r>
            <a:r>
              <a:rPr lang="en-US" altLang="cs-CZ" dirty="0">
                <a:latin typeface="+mn-lt"/>
              </a:rPr>
              <a:t> (k, u, v </a:t>
            </a:r>
            <a:r>
              <a:rPr lang="en-US" altLang="cs-CZ" dirty="0" err="1">
                <a:latin typeface="+mn-lt"/>
              </a:rPr>
              <a:t>na</a:t>
            </a:r>
            <a:r>
              <a:rPr lang="en-US" altLang="cs-CZ" dirty="0">
                <a:latin typeface="+mn-lt"/>
              </a:rPr>
              <a:t>)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accent5"/>
              </a:buClr>
              <a:buNone/>
            </a:pPr>
            <a:r>
              <a:rPr lang="en-US" altLang="cs-CZ" dirty="0">
                <a:latin typeface="+mn-lt"/>
              </a:rPr>
              <a:t> </a:t>
            </a:r>
            <a:r>
              <a:rPr lang="en-US" altLang="cs-CZ" b="1" dirty="0" err="1">
                <a:latin typeface="+mn-lt"/>
              </a:rPr>
              <a:t>nevlastní</a:t>
            </a:r>
            <a:r>
              <a:rPr lang="en-US" altLang="cs-CZ" dirty="0">
                <a:latin typeface="+mn-lt"/>
              </a:rPr>
              <a:t> (</a:t>
            </a:r>
            <a:r>
              <a:rPr lang="en-US" altLang="cs-CZ" dirty="0" err="1">
                <a:latin typeface="+mn-lt"/>
              </a:rPr>
              <a:t>mohou</a:t>
            </a:r>
            <a:r>
              <a:rPr lang="en-US" altLang="cs-CZ" dirty="0">
                <a:latin typeface="+mn-lt"/>
              </a:rPr>
              <a:t> </a:t>
            </a:r>
            <a:r>
              <a:rPr lang="en-US" altLang="cs-CZ" dirty="0" err="1">
                <a:latin typeface="+mn-lt"/>
              </a:rPr>
              <a:t>být</a:t>
            </a:r>
            <a:r>
              <a:rPr lang="en-US" altLang="cs-CZ" dirty="0">
                <a:latin typeface="+mn-lt"/>
              </a:rPr>
              <a:t> </a:t>
            </a:r>
            <a:r>
              <a:rPr lang="en-US" altLang="cs-CZ" dirty="0" err="1">
                <a:latin typeface="+mn-lt"/>
              </a:rPr>
              <a:t>i</a:t>
            </a:r>
            <a:r>
              <a:rPr lang="en-US" altLang="cs-CZ" dirty="0">
                <a:latin typeface="+mn-lt"/>
              </a:rPr>
              <a:t> </a:t>
            </a:r>
            <a:r>
              <a:rPr lang="en-US" altLang="cs-CZ" dirty="0" err="1">
                <a:latin typeface="+mn-lt"/>
              </a:rPr>
              <a:t>jiným</a:t>
            </a:r>
            <a:r>
              <a:rPr lang="en-US" altLang="cs-CZ" dirty="0">
                <a:latin typeface="+mn-lt"/>
              </a:rPr>
              <a:t> </a:t>
            </a:r>
            <a:r>
              <a:rPr lang="en-US" altLang="cs-CZ" dirty="0" err="1">
                <a:latin typeface="+mn-lt"/>
              </a:rPr>
              <a:t>slovním</a:t>
            </a:r>
            <a:r>
              <a:rPr lang="en-US" altLang="cs-CZ" dirty="0">
                <a:latin typeface="+mn-lt"/>
              </a:rPr>
              <a:t> </a:t>
            </a:r>
            <a:r>
              <a:rPr lang="en-US" altLang="cs-CZ" dirty="0" err="1">
                <a:latin typeface="+mn-lt"/>
              </a:rPr>
              <a:t>druhem</a:t>
            </a:r>
            <a:r>
              <a:rPr lang="en-US" altLang="cs-CZ" dirty="0">
                <a:latin typeface="+mn-lt"/>
              </a:rPr>
              <a:t> – </a:t>
            </a:r>
            <a:r>
              <a:rPr lang="en-US" altLang="cs-CZ" dirty="0" err="1">
                <a:latin typeface="+mn-lt"/>
              </a:rPr>
              <a:t>kolem</a:t>
            </a:r>
            <a:r>
              <a:rPr lang="en-US" altLang="cs-CZ" dirty="0">
                <a:latin typeface="+mn-lt"/>
              </a:rPr>
              <a:t>, </a:t>
            </a:r>
            <a:r>
              <a:rPr lang="en-US" altLang="cs-CZ" dirty="0" err="1">
                <a:latin typeface="+mn-lt"/>
              </a:rPr>
              <a:t>místo</a:t>
            </a:r>
            <a:r>
              <a:rPr lang="en-US" altLang="cs-CZ" dirty="0">
                <a:latin typeface="+mn-lt"/>
              </a:rPr>
              <a:t>…)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CF52A5B-5810-4130-A3DB-FD2582D05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B8FE145C-BED6-4533-8211-7AC773F7A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16078" cy="6858000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70F31C-1AE4-711E-EEBA-A00931054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6029325" cy="1325563"/>
          </a:xfrm>
        </p:spPr>
        <p:txBody>
          <a:bodyPr>
            <a:normAutofit/>
          </a:bodyPr>
          <a:lstStyle/>
          <a:p>
            <a:r>
              <a:rPr lang="cs-CZ"/>
              <a:t>PRACOVNÍ SEŠIT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BF6A8-ADC7-1978-CE06-B89BD101C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6029325" cy="4036534"/>
          </a:xfrm>
        </p:spPr>
        <p:txBody>
          <a:bodyPr>
            <a:normAutofit/>
          </a:bodyPr>
          <a:lstStyle/>
          <a:p>
            <a:r>
              <a:rPr lang="cs-CZ"/>
              <a:t>STR. 22/7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6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lashVTI">
  <a:themeElements>
    <a:clrScheme name="AnalogousFromLightSeedRightStep">
      <a:dk1>
        <a:srgbClr val="000000"/>
      </a:dk1>
      <a:lt1>
        <a:srgbClr val="FFFFFF"/>
      </a:lt1>
      <a:dk2>
        <a:srgbClr val="223A3D"/>
      </a:dk2>
      <a:lt2>
        <a:srgbClr val="E2E5E8"/>
      </a:lt2>
      <a:accent1>
        <a:srgbClr val="C19A7B"/>
      </a:accent1>
      <a:accent2>
        <a:srgbClr val="ABA26C"/>
      </a:accent2>
      <a:accent3>
        <a:srgbClr val="99A677"/>
      </a:accent3>
      <a:accent4>
        <a:srgbClr val="81AE6E"/>
      </a:accent4>
      <a:accent5>
        <a:srgbClr val="7AAF80"/>
      </a:accent5>
      <a:accent6>
        <a:srgbClr val="6DAD8F"/>
      </a:accent6>
      <a:hlink>
        <a:srgbClr val="5C85A7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135</Words>
  <Application>Microsoft Office PowerPoint</Application>
  <PresentationFormat>Širokoúhlá obrazovka</PresentationFormat>
  <Paragraphs>38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Aptos</vt:lpstr>
      <vt:lpstr>Arial</vt:lpstr>
      <vt:lpstr>Avenir Next LT Pro</vt:lpstr>
      <vt:lpstr>Posterama</vt:lpstr>
      <vt:lpstr>SplashVTI</vt:lpstr>
      <vt:lpstr>NEOHEBNÉ SLOVNÍ DRUHY </vt:lpstr>
      <vt:lpstr>KOREKTURNÍ CVIČENÍ </vt:lpstr>
      <vt:lpstr>PŘÍSLOVCE – OPAKOVÁNÍ </vt:lpstr>
      <vt:lpstr>PŘEDLOŽKY </vt:lpstr>
      <vt:lpstr>PRACOVNÍ SEŠIT </vt:lpstr>
      <vt:lpstr>Prezentace aplikace PowerPoint</vt:lpstr>
      <vt:lpstr>Prezentace aplikace PowerPoint</vt:lpstr>
      <vt:lpstr>Prezentace aplikace PowerPoint</vt:lpstr>
      <vt:lpstr>PRACOVNÍ SEŠIT </vt:lpstr>
      <vt:lpstr>SPOJKY </vt:lpstr>
      <vt:lpstr>Prezentace aplikace PowerPoint</vt:lpstr>
      <vt:lpstr>PRACOVNÍ SEŠIT STR. 23/8</vt:lpstr>
      <vt:lpstr>PZK SE BLÍŽÍ…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2025-01-26T16:12:23Z</dcterms:created>
  <dcterms:modified xsi:type="dcterms:W3CDTF">2025-01-26T16:34:28Z</dcterms:modified>
</cp:coreProperties>
</file>