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D14C9E-3714-03D7-3D72-36835FE3E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8EA8C2B-D3D9-4A56-B537-24D2168B1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A0020E-F13E-170C-5857-774BA8861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853C-06CD-49B1-AD69-0A8E4AB35322}" type="datetimeFigureOut">
              <a:rPr lang="cs-CZ" smtClean="0"/>
              <a:t>27.12.2024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C42894-C60E-EBE1-6530-B5E6A2A47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929EA5-CB65-C9B9-FD78-A01291A7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050A-2FDE-4A81-AE11-84736F5B08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5260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E252CA-5632-AA75-E464-23587DFD9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D0EA159-26FD-122E-5E35-A04FB6F171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0ABA1E-6412-286A-A084-731BD9848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853C-06CD-49B1-AD69-0A8E4AB35322}" type="datetimeFigureOut">
              <a:rPr lang="cs-CZ" smtClean="0"/>
              <a:t>27.12.2024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8EFCEA1-1EE1-B973-4062-89C88D71F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5E1689-CD3D-A11E-5D8B-FF8598C18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050A-2FDE-4A81-AE11-84736F5B08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0231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0BB2555-AFBB-6FEB-5FA6-B21825A28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3DE6601-55EF-2789-0BDA-8C2B6288A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8CCD0C-229D-1328-964E-F566A4592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853C-06CD-49B1-AD69-0A8E4AB35322}" type="datetimeFigureOut">
              <a:rPr lang="cs-CZ" smtClean="0"/>
              <a:t>27.12.2024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26C6C2-5A77-3677-18D8-A06EFB0F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AD0F0A-E10E-CF9D-AA94-DE296B915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050A-2FDE-4A81-AE11-84736F5B08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5106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A21EE8-A82A-B0F9-3A75-D2C843EE4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99D8EB-90AB-79EB-30BA-30ECEFC83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09F327-09F0-89AD-9979-6E3D4AA9F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853C-06CD-49B1-AD69-0A8E4AB35322}" type="datetimeFigureOut">
              <a:rPr lang="cs-CZ" smtClean="0"/>
              <a:t>27.12.2024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BF48B6-11F7-CAE9-AD83-39AF3A729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E16CB8-9134-EE7F-FABE-015E2101D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050A-2FDE-4A81-AE11-84736F5B08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2562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47211A-AE3B-6BFE-3562-758436379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281B87D-16C5-70C9-E0E5-69312F4D4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C23162-8238-CEAC-968C-1ACC2BB23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853C-06CD-49B1-AD69-0A8E4AB35322}" type="datetimeFigureOut">
              <a:rPr lang="cs-CZ" smtClean="0"/>
              <a:t>27.12.2024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789085-A186-A273-AFD9-5511C755D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F1B3A5-C706-B699-575B-5ABA58873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050A-2FDE-4A81-AE11-84736F5B08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0587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FB7E08-8C33-E592-30C9-DA71C7455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08BF78-E02D-33DB-9689-3A304D578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4B6A942-7F37-EDAF-921B-97567FF7E9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846750B-4290-8037-D0D9-11696EA92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853C-06CD-49B1-AD69-0A8E4AB35322}" type="datetimeFigureOut">
              <a:rPr lang="cs-CZ" smtClean="0"/>
              <a:t>27.12.2024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F469BA0-F9AE-7F95-B32C-FCDF793AB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60E4A78-E338-C537-7BE6-8BD9CB40D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050A-2FDE-4A81-AE11-84736F5B08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681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C71CE-1762-CC7F-D9C2-E88F96387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CE7A080-77AF-7453-C221-A36124575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01D82D6-0F07-603C-5C11-4ACD70E3A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3795802-782D-42D7-1213-01134B0475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0C734EF-2868-7FAB-70BE-C94B546D6A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DB23361-034F-DDEE-981B-C8D5B5B55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853C-06CD-49B1-AD69-0A8E4AB35322}" type="datetimeFigureOut">
              <a:rPr lang="cs-CZ" smtClean="0"/>
              <a:t>27.12.2024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31224F1-76AF-AAE0-9A57-2E38D1CDF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A61D288-11CE-7AF3-0855-03E8915B7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050A-2FDE-4A81-AE11-84736F5B08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887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F681A2-FABC-F558-6C21-27A29A050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122226B-71F1-9D38-09B7-C93051AD7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853C-06CD-49B1-AD69-0A8E4AB35322}" type="datetimeFigureOut">
              <a:rPr lang="cs-CZ" smtClean="0"/>
              <a:t>27.12.2024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9DE12CE-44A3-AE18-8F66-5D187EB56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1D6A059-F509-AEB2-F7B1-79464199D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050A-2FDE-4A81-AE11-84736F5B08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617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866790F-907E-3A92-0C44-7B616B05F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853C-06CD-49B1-AD69-0A8E4AB35322}" type="datetimeFigureOut">
              <a:rPr lang="cs-CZ" smtClean="0"/>
              <a:t>27.12.2024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4E34F46-D128-26C2-F9AF-CA6BDE2FC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0689980-49C3-A6F6-84F5-A375A46A1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050A-2FDE-4A81-AE11-84736F5B08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771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12770E-F6FA-2662-D570-9C9E4913F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BCFDF5-2273-3045-15F8-D776B645C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5DD4D3C-9106-FB81-3ADD-7474FA2F2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FB448C0-403F-CFEF-D47A-5AE21E48A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853C-06CD-49B1-AD69-0A8E4AB35322}" type="datetimeFigureOut">
              <a:rPr lang="cs-CZ" smtClean="0"/>
              <a:t>27.12.2024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FDBE983-3D3E-9CBD-1066-CC8D92C86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F930DC2-D33A-EF1F-9C6F-286A5B2D7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050A-2FDE-4A81-AE11-84736F5B08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1933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D224DB-435F-3AB3-1201-15975D06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1A0A60C-AF61-A2AA-926A-F40AD30E44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CBD0481-F190-33C1-9BE8-734013CDE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F950926-C094-7314-F676-9DDB2D7D0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853C-06CD-49B1-AD69-0A8E4AB35322}" type="datetimeFigureOut">
              <a:rPr lang="cs-CZ" smtClean="0"/>
              <a:t>27.12.2024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868CB45-B62C-E7FB-5C03-4A1B73719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C64BB92-0598-A96A-DEF2-C5AA0DAB1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050A-2FDE-4A81-AE11-84736F5B08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5553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CCC4106-5A82-8427-A739-D64C8449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4CE2D7-B17D-3DB8-542A-B876C2E6C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55730B-714E-4D40-C86A-7C8C7BCEAE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AC853C-06CD-49B1-AD69-0A8E4AB35322}" type="datetimeFigureOut">
              <a:rPr lang="cs-CZ" smtClean="0"/>
              <a:t>27.12.2024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CF1D11-DFEF-B76B-6C54-6B3D4BAF3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B9526F-9A4D-3EF3-A152-F1A92665D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09050A-2FDE-4A81-AE11-84736F5B08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062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5031C9-8AEE-7376-8EB8-BD2FC99EEB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SLOVESA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04560EC-ABDE-FBED-4A6E-6B1FE84167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8683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5A5AD4-F8CC-5F01-923F-E3CBE1B94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SLOVESA – ZPŮSOB A ČAS</a:t>
            </a:r>
          </a:p>
        </p:txBody>
      </p:sp>
      <p:pic>
        <p:nvPicPr>
          <p:cNvPr id="5" name="Zástupný obsah 4" descr="Obsah obrázku text, snímek obrazovky, číslo, Písmo&#10;&#10;Popis byl vytvořen automaticky">
            <a:extLst>
              <a:ext uri="{FF2B5EF4-FFF2-40B4-BE49-F238E27FC236}">
                <a16:creationId xmlns:a16="http://schemas.microsoft.com/office/drawing/2014/main" id="{3492E16B-1123-ABB4-4C12-F60889482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0102" y="467208"/>
            <a:ext cx="6170399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8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2E8DEF4-0CD7-F45E-533B-61F9E724E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PODMIŇOVACÍ ZPŮSOB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79BB3C0-D9D6-1BCA-38C1-4A04C2057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301"/>
          <a:stretch/>
        </p:blipFill>
        <p:spPr>
          <a:xfrm>
            <a:off x="4502428" y="1571625"/>
            <a:ext cx="7225748" cy="419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41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D86A86-62EF-35F3-E540-3EA7A1F4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PROCVIČUJEME</a:t>
            </a:r>
          </a:p>
        </p:txBody>
      </p:sp>
      <p:pic>
        <p:nvPicPr>
          <p:cNvPr id="5" name="Zástupný obsah 4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AB31EAC1-EB0A-6730-2381-3E3FF7427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704945"/>
            <a:ext cx="10905066" cy="43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82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006B72D-C8AE-7C62-B1C0-ED3698ED5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ŘEŠENÍ</a:t>
            </a:r>
          </a:p>
        </p:txBody>
      </p:sp>
      <p:pic>
        <p:nvPicPr>
          <p:cNvPr id="5" name="Zástupný obsah 4" descr="Obsah obrázku text, snímek obrazovky, Písmo, kostra&#10;&#10;Popis byl vytvořen automaticky">
            <a:extLst>
              <a:ext uri="{FF2B5EF4-FFF2-40B4-BE49-F238E27FC236}">
                <a16:creationId xmlns:a16="http://schemas.microsoft.com/office/drawing/2014/main" id="{B62A4482-8601-263D-367D-E540A34EB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786733"/>
            <a:ext cx="10905066" cy="417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75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C16481-C9F4-BA74-9512-A14D3ED5C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PODMIŇOVACÍ ZPŮSOB PŘÍTOMNÝ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78AFDD8-10D6-71DD-29AB-12CE560C5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0640" y="1675227"/>
            <a:ext cx="7030719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24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E8919B5-FB1A-CE63-D573-340ABD257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DOPLŇ VĚTY </a:t>
            </a:r>
          </a:p>
        </p:txBody>
      </p:sp>
      <p:pic>
        <p:nvPicPr>
          <p:cNvPr id="5" name="Zástupný obsah 4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FCD34455-567A-BCE7-B750-1EC16E56B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9697" y="1675227"/>
            <a:ext cx="10652606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02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AC5E65D-3DE2-6AD5-E77E-92F731638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ŘEŠENÍ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DFB7A25-6376-9672-2A4A-9D24B03B1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9697" y="1675227"/>
            <a:ext cx="10652606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84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06749C7-BFA0-F334-F055-76F2280DB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PODMIŇOVACÍ ZPŮSOB MINULÝ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7A0E2B8-6EC9-142A-5829-D9246D5D2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2413774"/>
            <a:ext cx="10905066" cy="29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84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6C4E57F-0B70-C8B2-8E37-2E82EED1E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PODTRHNI TVAR PZ MINULÉHO</a:t>
            </a:r>
          </a:p>
        </p:txBody>
      </p:sp>
      <p:pic>
        <p:nvPicPr>
          <p:cNvPr id="5" name="Zástupný obsah 4" descr="Obsah obrázku text, snímek obrazovky, Písmo, dokument&#10;&#10;Popis byl vytvořen automaticky">
            <a:extLst>
              <a:ext uri="{FF2B5EF4-FFF2-40B4-BE49-F238E27FC236}">
                <a16:creationId xmlns:a16="http://schemas.microsoft.com/office/drawing/2014/main" id="{B8BDD874-BC93-B726-7CED-31271BB7F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6280" y="1675227"/>
            <a:ext cx="9819439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01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6B5925-BE98-22C6-44B4-A7AFB4B3B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ŘEŠENÍ </a:t>
            </a:r>
          </a:p>
        </p:txBody>
      </p:sp>
      <p:pic>
        <p:nvPicPr>
          <p:cNvPr id="5" name="Zástupný obsah 4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B111C051-9E13-85E1-19A7-1841A6DB3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8699" y="1675227"/>
            <a:ext cx="987460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74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375BBD-1F56-12AD-0C38-69DD23391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355" y="4374204"/>
            <a:ext cx="9818390" cy="102930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OPÁČKO NA ÚVOD – KARTIČKY </a:t>
            </a:r>
          </a:p>
        </p:txBody>
      </p:sp>
      <p:pic>
        <p:nvPicPr>
          <p:cNvPr id="5" name="Video 4" title="Symbol tleskání Chimpanzee">
            <a:hlinkClick r:id="" action="ppaction://media"/>
            <a:extLst>
              <a:ext uri="{FF2B5EF4-FFF2-40B4-BE49-F238E27FC236}">
                <a16:creationId xmlns:a16="http://schemas.microsoft.com/office/drawing/2014/main" id="{3A015375-3D3D-A2E9-C249-4AA356411B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1633" y="640080"/>
            <a:ext cx="6212317" cy="349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0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8F896-D8B3-0B9A-1615-52F3499E5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553678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HLEDÁME CHYBU</a:t>
            </a:r>
            <a:r>
              <a:rPr lang="cs-CZ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PROVĚRKA 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Zástupný obsah 4" descr="Lupa se souvislou výplní">
            <a:extLst>
              <a:ext uri="{FF2B5EF4-FFF2-40B4-BE49-F238E27FC236}">
                <a16:creationId xmlns:a16="http://schemas.microsoft.com/office/drawing/2014/main" id="{68F3CC11-77D9-AEAC-F050-AF9102C77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5677" y="1243577"/>
            <a:ext cx="3841219" cy="384121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056BA94-993E-DF51-421F-CE621C88025C}"/>
              </a:ext>
            </a:extLst>
          </p:cNvPr>
          <p:cNvSpPr txBox="1"/>
          <p:nvPr/>
        </p:nvSpPr>
        <p:spPr>
          <a:xfrm>
            <a:off x="1527142" y="5260157"/>
            <a:ext cx="5524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ŘEŠENÍ PÍŠEME DO PROVĚRKOVÝCH SEŠITŮ. </a:t>
            </a:r>
          </a:p>
        </p:txBody>
      </p:sp>
    </p:spTree>
    <p:extLst>
      <p:ext uri="{BB962C8B-B14F-4D97-AF65-F5344CB8AC3E}">
        <p14:creationId xmlns:p14="http://schemas.microsoft.com/office/powerpoint/2010/main" val="584121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49FA58-2459-8808-DF52-F5D78ACE0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SLOVESA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B2DA29FD-C9F3-8660-F618-B0C56260C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29384"/>
            <a:ext cx="10853927" cy="4251960"/>
          </a:xfrm>
        </p:spPr>
        <p:txBody>
          <a:bodyPr>
            <a:normAutofit/>
          </a:bodyPr>
          <a:lstStyle/>
          <a:p>
            <a:r>
              <a:rPr lang="cs-CZ" sz="2000" dirty="0"/>
              <a:t>Slovesa jsou (vedle podstatných jmen, přídavných jmen, zájmen, číslovek atd.) jedním z deseti  ___ ___ ___ ___ ___ ___ ___ ___     ___ ___ ___ ___ ___, v jejichž pořadí jsou slovesa  ___ ___ ___ ___ a považujeme je za  ___ ___ ___ ___ ___ ___ (lze totiž měnit jejich tvar v procesu časování: spím, spíš, spal jsem atd.), a to na rozdíl od příslovcí, předložek, spojek, částic a citoslovcí, jež považujeme za neohebné. </a:t>
            </a:r>
          </a:p>
          <a:p>
            <a:r>
              <a:rPr lang="cs-CZ" sz="2000" dirty="0"/>
              <a:t>Slovesa obecně pojmenovávají určitou  ___ ___ ___ ___ ___ ___ ___ (= aktivitu), případně nějaký ___ ___ ___ ___ (= v jaké situaci či kondici se někdo/něco nachází - např. ležet) případně jeho ___ ___ ___ ___ ___ (či proměnu: zčervenat, zčervivět, zestárnout atd.). </a:t>
            </a:r>
          </a:p>
          <a:p>
            <a:r>
              <a:rPr lang="cs-CZ" sz="2000" dirty="0"/>
              <a:t>Slovesa mohou mít dvojí tvar: jednak ___ ___ ___ ___ ___ ___ (obdobně jako u číslovek, kdy jsme znali přesný počet) - zde řadíme slovesa, u nichž jsme schopni určit kdo koná jakou činnost, v jakém čase atd. (např. běžíš, běžíme, běželi jste). Naopak neurčitý tvar sloves tyto kategorie nevyjadřuje - patří zde slovesa ve tvaru zakončeném na -t (například pracovat, mluvit, myslet, zpívat). Tento neurčitý tvar sloves označujeme jako ___ ___ ___ ___ ___ ___ ___ ___ ___. </a:t>
            </a:r>
          </a:p>
        </p:txBody>
      </p:sp>
    </p:spTree>
    <p:extLst>
      <p:ext uri="{BB962C8B-B14F-4D97-AF65-F5344CB8AC3E}">
        <p14:creationId xmlns:p14="http://schemas.microsoft.com/office/powerpoint/2010/main" val="3593022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4E7F24-EA85-9B6A-5BFE-EDF963423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SLOVESA - ŘEŠENÍ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9B010D-76CC-D8F9-59B7-0E4EEE6DB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sz="2800" dirty="0"/>
              <a:t>Slovesa jsou (vedle podstatných jmen, přídavných jmen, zájmen, číslovek atd.) jedním z deseti  </a:t>
            </a:r>
            <a:r>
              <a:rPr lang="cs-CZ" sz="2800" b="1" dirty="0">
                <a:solidFill>
                  <a:srgbClr val="FF0000"/>
                </a:solidFill>
              </a:rPr>
              <a:t>SLOVNÍCH DRUHŮ</a:t>
            </a:r>
            <a:r>
              <a:rPr lang="cs-CZ" sz="2800" dirty="0"/>
              <a:t>, v jejichž pořadí jsou slovesa  </a:t>
            </a:r>
            <a:r>
              <a:rPr lang="cs-CZ" b="1" dirty="0">
                <a:solidFill>
                  <a:srgbClr val="FF0000"/>
                </a:solidFill>
              </a:rPr>
              <a:t>PÁTÁ</a:t>
            </a:r>
            <a:r>
              <a:rPr lang="cs-CZ" sz="2800" dirty="0"/>
              <a:t> a považujeme je za </a:t>
            </a:r>
            <a:r>
              <a:rPr lang="cs-CZ" b="1" dirty="0">
                <a:solidFill>
                  <a:srgbClr val="FF0000"/>
                </a:solidFill>
              </a:rPr>
              <a:t>OHEBNÉ </a:t>
            </a:r>
            <a:r>
              <a:rPr lang="cs-CZ" sz="2800" dirty="0"/>
              <a:t>(lze totiž měnit jejich tvar v procesu časování: spím, spíš, spal jsem atd.), a to na rozdíl od příslovcí, předložek, spojek, částic a citoslovcí, jež považujeme za neohebné. </a:t>
            </a:r>
          </a:p>
          <a:p>
            <a:r>
              <a:rPr lang="cs-CZ" sz="2800" dirty="0"/>
              <a:t>Slovesa obecně pojmenovávají určitou  </a:t>
            </a:r>
            <a:r>
              <a:rPr lang="cs-CZ" sz="2800" b="1" dirty="0">
                <a:solidFill>
                  <a:srgbClr val="FF0000"/>
                </a:solidFill>
              </a:rPr>
              <a:t>ČINNOST</a:t>
            </a:r>
            <a:r>
              <a:rPr lang="cs-CZ" sz="2800" dirty="0"/>
              <a:t> (= aktivitu), případně nějaký </a:t>
            </a:r>
            <a:r>
              <a:rPr lang="cs-CZ" b="1" dirty="0">
                <a:solidFill>
                  <a:srgbClr val="FF0000"/>
                </a:solidFill>
              </a:rPr>
              <a:t>STAV</a:t>
            </a:r>
            <a:r>
              <a:rPr lang="cs-CZ" sz="2800" dirty="0"/>
              <a:t> (= v jaké situaci či kondici se někdo/něco nachází - např. ležet) případně jeho </a:t>
            </a:r>
            <a:r>
              <a:rPr lang="cs-CZ" b="1" dirty="0">
                <a:solidFill>
                  <a:srgbClr val="FF0000"/>
                </a:solidFill>
              </a:rPr>
              <a:t>ZMĚNU </a:t>
            </a:r>
            <a:r>
              <a:rPr lang="cs-CZ" sz="2800" dirty="0"/>
              <a:t>(či proměnu: zčervenat, zčervivět, zestárnout atd.). </a:t>
            </a:r>
          </a:p>
          <a:p>
            <a:r>
              <a:rPr lang="cs-CZ" sz="2800" dirty="0"/>
              <a:t>Slovesa mohou mít dvojí tvar: jednak </a:t>
            </a:r>
            <a:r>
              <a:rPr lang="cs-CZ" sz="2800" b="1" dirty="0">
                <a:solidFill>
                  <a:srgbClr val="FF0000"/>
                </a:solidFill>
              </a:rPr>
              <a:t>URČITÝ</a:t>
            </a:r>
            <a:r>
              <a:rPr lang="cs-CZ" sz="2800" dirty="0"/>
              <a:t> (obdobně jako u číslovek, kdy jsme znali přesný počet) - zde řadíme slovesa, u nichž jsme schopni určit kdo koná jakou činnost, v jakém čase atd. (např. běžíš, běžíme, běželi jste). Naopak neurčitý tvar sloves tyto kategorie nevyjadřuje - patří zde slovesa ve tvaru zakončeném na -t (například pracovat, mluvit, myslet, zpívat). Tento neurčitý tvar sloves označujeme jako </a:t>
            </a:r>
            <a:r>
              <a:rPr lang="cs-CZ" b="1" dirty="0">
                <a:solidFill>
                  <a:srgbClr val="FF0000"/>
                </a:solidFill>
              </a:rPr>
              <a:t>INFINITIV.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4027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5B6099-BB9B-59B3-2E55-6E3A82BE8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OSOBA A ČÍSLO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9EA5440-CA01-95BE-E960-60DF209F9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977571"/>
            <a:ext cx="10905066" cy="378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84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A04411-5BE4-F7AD-ECE6-50CE85280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PAMATUJ!</a:t>
            </a:r>
          </a:p>
        </p:txBody>
      </p:sp>
      <p:pic>
        <p:nvPicPr>
          <p:cNvPr id="5" name="Zástupný obsah 4" descr="Obsah obrázku text, skica, diagram&#10;&#10;Popis byl vytvořen automaticky">
            <a:extLst>
              <a:ext uri="{FF2B5EF4-FFF2-40B4-BE49-F238E27FC236}">
                <a16:creationId xmlns:a16="http://schemas.microsoft.com/office/drawing/2014/main" id="{585C75D4-F10D-D00A-8398-865183A40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320"/>
          <a:stretch/>
        </p:blipFill>
        <p:spPr>
          <a:xfrm>
            <a:off x="432225" y="2238372"/>
            <a:ext cx="11327549" cy="390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65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6280A8-BF2B-8FE9-08F9-8F74530E1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PROCVIČUJEME</a:t>
            </a:r>
          </a:p>
        </p:txBody>
      </p:sp>
      <p:pic>
        <p:nvPicPr>
          <p:cNvPr id="5" name="Zástupný obsah 4" descr="Obsah obrázku text, snímek obrazovky, Písmo, Paralelní&#10;&#10;Popis byl vytvořen automaticky">
            <a:extLst>
              <a:ext uri="{FF2B5EF4-FFF2-40B4-BE49-F238E27FC236}">
                <a16:creationId xmlns:a16="http://schemas.microsoft.com/office/drawing/2014/main" id="{19845C06-8181-3290-E195-3EE1459BE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8373" y="1675227"/>
            <a:ext cx="8175253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73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C3C1A7-4634-BED9-A19F-91D5FFA28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ŘEŠENÍ</a:t>
            </a:r>
          </a:p>
        </p:txBody>
      </p:sp>
      <p:pic>
        <p:nvPicPr>
          <p:cNvPr id="5" name="Zástupný obsah 4" descr="Obsah obrázku text, snímek obrazovky, Písmo, Paralelní&#10;&#10;Popis byl vytvořen automaticky">
            <a:extLst>
              <a:ext uri="{FF2B5EF4-FFF2-40B4-BE49-F238E27FC236}">
                <a16:creationId xmlns:a16="http://schemas.microsoft.com/office/drawing/2014/main" id="{55970BC4-D274-FD0C-AEE6-B9BADE689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2124" y="1675227"/>
            <a:ext cx="8967751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2172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485</Words>
  <Application>Microsoft Office PowerPoint</Application>
  <PresentationFormat>Širokoúhlá obrazovka</PresentationFormat>
  <Paragraphs>26</Paragraphs>
  <Slides>19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Motiv Office</vt:lpstr>
      <vt:lpstr>SLOVESA</vt:lpstr>
      <vt:lpstr>OPÁČKO NA ÚVOD – KARTIČKY </vt:lpstr>
      <vt:lpstr>HLEDÁME CHYBU – PROVĚRKA </vt:lpstr>
      <vt:lpstr>SLOVESA </vt:lpstr>
      <vt:lpstr>SLOVESA - ŘEŠENÍ</vt:lpstr>
      <vt:lpstr>OSOBA A ČÍSLO</vt:lpstr>
      <vt:lpstr>PAMATUJ!</vt:lpstr>
      <vt:lpstr>PROCVIČUJEME</vt:lpstr>
      <vt:lpstr>ŘEŠENÍ</vt:lpstr>
      <vt:lpstr>SLOVESA – ZPŮSOB A ČAS</vt:lpstr>
      <vt:lpstr>PODMIŇOVACÍ ZPŮSOB</vt:lpstr>
      <vt:lpstr>PROCVIČUJEME</vt:lpstr>
      <vt:lpstr>ŘEŠENÍ</vt:lpstr>
      <vt:lpstr>PODMIŇOVACÍ ZPŮSOB PŘÍTOMNÝ</vt:lpstr>
      <vt:lpstr>DOPLŇ VĚTY </vt:lpstr>
      <vt:lpstr>ŘEŠENÍ</vt:lpstr>
      <vt:lpstr>PODMIŇOVACÍ ZPŮSOB MINULÝ</vt:lpstr>
      <vt:lpstr>PODTRHNI TVAR PZ MINULÉHO</vt:lpstr>
      <vt:lpstr>ŘEŠENÍ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Smetanová, Jana</dc:creator>
  <cp:lastModifiedBy>Smetanová, Jana</cp:lastModifiedBy>
  <cp:revision>1</cp:revision>
  <dcterms:created xsi:type="dcterms:W3CDTF">2024-12-27T09:09:21Z</dcterms:created>
  <dcterms:modified xsi:type="dcterms:W3CDTF">2024-12-27T09:48:08Z</dcterms:modified>
</cp:coreProperties>
</file>