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0C9A4E-E3F1-497A-8E96-FAB0DA576D04}" type="datetimeFigureOut">
              <a:rPr lang="cs-CZ" smtClean="0"/>
              <a:t>27.12.2024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41EB3E-916B-4908-B7C5-FA30F5FA0B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144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EB3E-916B-4908-B7C5-FA30F5FA0B78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83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A72D45-EA3C-0F2E-BC7B-05B66ACA75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28E66BF-C939-78D8-0023-FD59E3ED0E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30FC59E-1FCA-968A-EF72-2FF507270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E0A1-6B91-4DAD-85D1-FED75EEE32AB}" type="datetimeFigureOut">
              <a:rPr lang="cs-CZ" smtClean="0"/>
              <a:t>27.12.2024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9F2D60D-66D9-9FA6-11AF-48032A215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16D46D-6490-4BC0-365B-8E80FF413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91BC9-FAF3-4BEB-B696-EBC33CC8B7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0019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005899-D1F0-8439-3479-60A90D06A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B3E28B1-FCB3-76E3-16E6-C168721E78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2C9B954-F012-54B0-2676-232726B90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E0A1-6B91-4DAD-85D1-FED75EEE32AB}" type="datetimeFigureOut">
              <a:rPr lang="cs-CZ" smtClean="0"/>
              <a:t>27.12.2024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267743C-A0BE-29B6-AF52-44C571D59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3CDB7E4-4512-21D1-116B-5DE58762F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91BC9-FAF3-4BEB-B696-EBC33CC8B7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6628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0BF24A0-8E82-0054-DD5D-1FED2EED95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1972ECB-76A7-401A-BC36-D76358A26E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D7A540E-7682-8C60-575D-FCE09D723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E0A1-6B91-4DAD-85D1-FED75EEE32AB}" type="datetimeFigureOut">
              <a:rPr lang="cs-CZ" smtClean="0"/>
              <a:t>27.12.2024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FE9056-8326-2812-452A-6EF630494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B49806E-0E77-803D-3396-8AAA8268C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91BC9-FAF3-4BEB-B696-EBC33CC8B7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5058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3D1A1F-D20D-E88F-3EE8-27A34536C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E39108-66DB-DDD7-714E-6E69F03E9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7EC290B-942A-077A-AA0C-85EECDAF1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E0A1-6B91-4DAD-85D1-FED75EEE32AB}" type="datetimeFigureOut">
              <a:rPr lang="cs-CZ" smtClean="0"/>
              <a:t>27.12.2024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CD73E2-2964-8453-BB46-83E9C3D8F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5F681AA-7641-8317-96DD-00F39CDBE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91BC9-FAF3-4BEB-B696-EBC33CC8B7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6842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E46D52-CFB6-B7CA-38EA-83CAA0982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7F42684-81F0-58FE-8C99-6947BB6AA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DC75F96-69A1-2D51-1198-4747B9765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E0A1-6B91-4DAD-85D1-FED75EEE32AB}" type="datetimeFigureOut">
              <a:rPr lang="cs-CZ" smtClean="0"/>
              <a:t>27.12.2024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14D5A3E-9880-9239-CD3A-A4B96A54C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BA363C8-9F1E-F041-47FF-0E87779EF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91BC9-FAF3-4BEB-B696-EBC33CC8B7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4851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E11CF7-FB32-51BB-6E29-5D10D031B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EEC57F-AA38-2A66-6CE7-1EFAD8E175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507D051-269C-41B9-5F37-927682D7D6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4EC56EA-1A14-FD06-8C1F-2B9DED296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E0A1-6B91-4DAD-85D1-FED75EEE32AB}" type="datetimeFigureOut">
              <a:rPr lang="cs-CZ" smtClean="0"/>
              <a:t>27.12.2024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F6B18BD-BE54-4EDB-6087-8203919E0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D99C637-1F56-D463-EC14-57E835254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91BC9-FAF3-4BEB-B696-EBC33CC8B7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2194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3FC265-D743-9DCD-256D-6DEF6602B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6566E3F-DBEB-C394-D5D4-7E761869A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C7BCB46-F55B-F2DE-291C-A5ED08356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D70B6CE-4218-DF57-1B5F-D13902ACFD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8D84CC7-8012-2B2B-2E6E-3ECBBCC6BB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1E07844-1719-F51F-19F5-A88AD7094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E0A1-6B91-4DAD-85D1-FED75EEE32AB}" type="datetimeFigureOut">
              <a:rPr lang="cs-CZ" smtClean="0"/>
              <a:t>27.12.2024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A660D81-3A48-6994-13D8-2845D80D2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7C567EB-75BD-0F59-C58A-195318E25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91BC9-FAF3-4BEB-B696-EBC33CC8B7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2546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5A4D77-FB1C-9F91-4272-F894BE380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9277880-FAC5-B87B-24E3-F7D04BE48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E0A1-6B91-4DAD-85D1-FED75EEE32AB}" type="datetimeFigureOut">
              <a:rPr lang="cs-CZ" smtClean="0"/>
              <a:t>27.12.2024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DB013DB-C918-0DC1-035E-FD0F0A066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6F47A59-2E4A-289F-BBE0-CA6D61920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91BC9-FAF3-4BEB-B696-EBC33CC8B7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5840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57C160D-DD57-E575-52F2-51E833465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E0A1-6B91-4DAD-85D1-FED75EEE32AB}" type="datetimeFigureOut">
              <a:rPr lang="cs-CZ" smtClean="0"/>
              <a:t>27.12.2024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CB00990-EEF6-BB5B-4B39-217363A03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E50C3E6-0E7D-DEF5-974B-1B6A7BE99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91BC9-FAF3-4BEB-B696-EBC33CC8B7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989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9787A3-FA86-D7D3-5DF3-5D7A0B418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E8F1AA-AF00-7841-9771-A2D6D0729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14A955B-2A82-5BC3-E18C-62DCB7848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029C385-6A3C-B8A4-C0E0-6BCE115E2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E0A1-6B91-4DAD-85D1-FED75EEE32AB}" type="datetimeFigureOut">
              <a:rPr lang="cs-CZ" smtClean="0"/>
              <a:t>27.12.2024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7C8A7D0-A7DA-9919-EC18-5C0DF9C3F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8453477-3A3D-B44A-3DF0-AFF6BBC62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91BC9-FAF3-4BEB-B696-EBC33CC8B7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4891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17B5B1-9393-18EA-BAD4-6C1804AE6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A3687A3-91D1-248D-9794-2DDC15A82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6A0AA3E-A44B-D556-500F-DBAC9791A6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62BE548-8903-41FD-D562-7F89893FB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E0A1-6B91-4DAD-85D1-FED75EEE32AB}" type="datetimeFigureOut">
              <a:rPr lang="cs-CZ" smtClean="0"/>
              <a:t>27.12.2024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800F2E5-72FD-05F0-766F-E456E0DAB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CE5A466-D05F-C0DF-99F2-49BCAED86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91BC9-FAF3-4BEB-B696-EBC33CC8B7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947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DD9F052-E391-EA4C-81BA-2F060BF2C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7414CFE-FC25-DFAB-2F7A-4312BCBB3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6714A2D-CE4C-C0D7-2A2B-2E8FFFB689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D5E0A1-6B91-4DAD-85D1-FED75EEE32AB}" type="datetimeFigureOut">
              <a:rPr lang="cs-CZ" smtClean="0"/>
              <a:t>27.12.2024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57E4074-39B9-D473-AD00-7937FF89C4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239785-D527-7142-30E6-7462780A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591BC9-FAF3-4BEB-B696-EBC33CC8B7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392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>
            <a:extLst>
              <a:ext uri="{FF2B5EF4-FFF2-40B4-BE49-F238E27FC236}">
                <a16:creationId xmlns:a16="http://schemas.microsoft.com/office/drawing/2014/main" id="{A89FE671-8334-7CC5-77F9-81106FA98C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5000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F878839-25F7-1DE0-F1B4-236EBB7D4E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2446" y="3092651"/>
            <a:ext cx="5429290" cy="2142559"/>
          </a:xfrm>
        </p:spPr>
        <p:txBody>
          <a:bodyPr>
            <a:normAutofit/>
          </a:bodyPr>
          <a:lstStyle/>
          <a:p>
            <a:pPr algn="r">
              <a:lnSpc>
                <a:spcPct val="90000"/>
              </a:lnSpc>
            </a:pPr>
            <a:r>
              <a:rPr lang="cs-CZ" sz="4800" dirty="0"/>
              <a:t>ČESKÁ LITERATURA V DOBĚ OKUPACE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73F0986-A769-F583-3BA0-0F6662D8B4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9817" y="5409639"/>
            <a:ext cx="5481920" cy="908807"/>
          </a:xfrm>
        </p:spPr>
        <p:txBody>
          <a:bodyPr>
            <a:normAutofit/>
          </a:bodyPr>
          <a:lstStyle/>
          <a:p>
            <a:pPr algn="r"/>
            <a:r>
              <a:rPr lang="cs-CZ" dirty="0"/>
              <a:t>JAN DRDA</a:t>
            </a:r>
          </a:p>
        </p:txBody>
      </p:sp>
    </p:spTree>
    <p:extLst>
      <p:ext uri="{BB962C8B-B14F-4D97-AF65-F5344CB8AC3E}">
        <p14:creationId xmlns:p14="http://schemas.microsoft.com/office/powerpoint/2010/main" val="1676098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CBC5160-F4B9-07A2-B4A6-BAB228372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834133"/>
            <a:ext cx="10905066" cy="3189732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10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FA54EB6-005C-78D6-0D98-121411EED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PROCVIČUJEME – ŘEŠENÍ PIŠ DO SEŠITU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19E4713-FCA1-857E-54CC-D353C699C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5568" y="643466"/>
            <a:ext cx="3884195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11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BE19027-14DA-CD6F-928D-F423F53D0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ŘEŠENÍ</a:t>
            </a:r>
          </a:p>
        </p:txBody>
      </p:sp>
      <p:pic>
        <p:nvPicPr>
          <p:cNvPr id="5" name="Zástupný obsah 4" descr="Obsah obrázku text, snímek obrazovky, Písmo, menu&#10;&#10;Popis byl vytvořen automaticky">
            <a:extLst>
              <a:ext uri="{FF2B5EF4-FFF2-40B4-BE49-F238E27FC236}">
                <a16:creationId xmlns:a16="http://schemas.microsoft.com/office/drawing/2014/main" id="{6179220D-B818-04F1-6E85-BEE8CFEAB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6451" y="643466"/>
            <a:ext cx="3842429" cy="5568739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E9E01FC1-A75A-F462-D828-9111A5FE476D}"/>
              </a:ext>
            </a:extLst>
          </p:cNvPr>
          <p:cNvSpPr/>
          <p:nvPr/>
        </p:nvSpPr>
        <p:spPr>
          <a:xfrm>
            <a:off x="8982075" y="643466"/>
            <a:ext cx="1524000" cy="57573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350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Obsah obrázku Lidská tvář, portrét, úsměv, Čelo&#10;&#10;Popis byl vytvořen automaticky">
            <a:extLst>
              <a:ext uri="{FF2B5EF4-FFF2-40B4-BE49-F238E27FC236}">
                <a16:creationId xmlns:a16="http://schemas.microsoft.com/office/drawing/2014/main" id="{5E879550-F8A3-3C78-4EC6-2EFC182DB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6" r="-2" b="2114"/>
          <a:stretch/>
        </p:blipFill>
        <p:spPr bwMode="auto">
          <a:xfrm>
            <a:off x="-1" y="-2"/>
            <a:ext cx="5410198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F29F776-3604-FF35-5ECF-8DAEFD65B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cs-CZ" sz="4000"/>
              <a:t>Jan Drda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75CD90-98EF-27D9-B37A-AC70B7074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/>
          </a:bodyPr>
          <a:lstStyle/>
          <a:p>
            <a:r>
              <a:rPr lang="cs-CZ" sz="2000" b="0" i="0" u="none" strike="noStrike" baseline="0">
                <a:latin typeface="Helvetic"/>
              </a:rPr>
              <a:t>1915 – 1970 </a:t>
            </a:r>
          </a:p>
          <a:p>
            <a:r>
              <a:rPr lang="cs-CZ" sz="2000" b="0" i="0" u="none" strike="noStrike" baseline="0">
                <a:latin typeface="Helvetic"/>
              </a:rPr>
              <a:t>soubor povídek </a:t>
            </a:r>
            <a:r>
              <a:rPr lang="cs-CZ" sz="2000" b="1" i="1" u="none" strike="noStrike" baseline="0">
                <a:latin typeface="HelveticaCE-BoldOblique"/>
              </a:rPr>
              <a:t>Němá barikáda </a:t>
            </a:r>
            <a:r>
              <a:rPr lang="cs-CZ" sz="2000" b="0" i="0" u="none" strike="noStrike" baseline="0">
                <a:latin typeface="Helvetic"/>
              </a:rPr>
              <a:t>(hrdinství obyčejných lidí nebo dětí – nejznámější je povídka Vyšší princip)</a:t>
            </a: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727070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E7406C4-0064-A674-8C8D-4A69B4D89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VYŠŠÍ PRINCIP – UKÁZKA </a:t>
            </a:r>
          </a:p>
        </p:txBody>
      </p:sp>
      <p:pic>
        <p:nvPicPr>
          <p:cNvPr id="4" name="VP_atentat">
            <a:hlinkClick r:id="" action="ppaction://media"/>
            <a:extLst>
              <a:ext uri="{FF2B5EF4-FFF2-40B4-BE49-F238E27FC236}">
                <a16:creationId xmlns:a16="http://schemas.microsoft.com/office/drawing/2014/main" id="{135709F4-8220-9A09-2F2E-B5540C0A288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13400" y="1966293"/>
            <a:ext cx="5565199" cy="44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3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0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B516928-AF79-6618-87F1-6F234D690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VYŠŠÍ PRINCIP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97C4FDA-4FB4-18EB-0F74-6550E2B023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225" y="2818908"/>
            <a:ext cx="11327549" cy="274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61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B2F4C49-D468-C8CC-3FC6-AA135BAC6F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553" b="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2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45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4ED1DF1-70B8-CAA9-F2F9-A20A3930D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275250"/>
            <a:ext cx="10905066" cy="430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63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6347F4E-2EFD-A9E5-33B0-50DA3E80E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90219"/>
            <a:ext cx="11277600" cy="4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6991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43</Words>
  <Application>Microsoft Office PowerPoint</Application>
  <PresentationFormat>Širokoúhlá obrazovka</PresentationFormat>
  <Paragraphs>10</Paragraphs>
  <Slides>10</Slides>
  <Notes>1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6" baseType="lpstr">
      <vt:lpstr>Aptos</vt:lpstr>
      <vt:lpstr>Aptos Display</vt:lpstr>
      <vt:lpstr>Arial</vt:lpstr>
      <vt:lpstr>Helvetic</vt:lpstr>
      <vt:lpstr>HelveticaCE-BoldOblique</vt:lpstr>
      <vt:lpstr>Motiv Office</vt:lpstr>
      <vt:lpstr>ČESKÁ LITERATURA V DOBĚ OKUPACE </vt:lpstr>
      <vt:lpstr>PROCVIČUJEME – ŘEŠENÍ PIŠ DO SEŠITU</vt:lpstr>
      <vt:lpstr>ŘEŠENÍ</vt:lpstr>
      <vt:lpstr>Jan Drda</vt:lpstr>
      <vt:lpstr>VYŠŠÍ PRINCIP – UKÁZKA </vt:lpstr>
      <vt:lpstr>VYŠŠÍ PRINCIP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Smetanová, Jana</dc:creator>
  <cp:lastModifiedBy>Smetanová, Jana</cp:lastModifiedBy>
  <cp:revision>1</cp:revision>
  <dcterms:created xsi:type="dcterms:W3CDTF">2024-12-27T10:04:56Z</dcterms:created>
  <dcterms:modified xsi:type="dcterms:W3CDTF">2024-12-27T10:49:34Z</dcterms:modified>
</cp:coreProperties>
</file>