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A6A15-6E39-4FFA-B5DC-89EB633E6D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8300" y="1371600"/>
            <a:ext cx="8127574" cy="2736443"/>
          </a:xfrm>
        </p:spPr>
        <p:txBody>
          <a:bodyPr anchor="b">
            <a:normAutofit/>
          </a:bodyPr>
          <a:lstStyle>
            <a:lvl1pPr algn="l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169311-3201-45EC-B973-82EC27DA52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8300" y="4299358"/>
            <a:ext cx="8127574" cy="1187042"/>
          </a:xfrm>
        </p:spPr>
        <p:txBody>
          <a:bodyPr>
            <a:normAutofit/>
          </a:bodyPr>
          <a:lstStyle>
            <a:lvl1pPr marL="0" indent="0" algn="l">
              <a:buNone/>
              <a:defRPr sz="1800" cap="all" spc="2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9AE4B9-EDEF-4A2C-B464-332C5C624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B4C951-4861-4549-8E72-CEECA89E4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E1401-5637-41BC-AC21-891056450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755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AD0E6-AD36-493C-9DC3-5ACC2059E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299" y="685800"/>
            <a:ext cx="8915402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0B8558-FA83-4F6C-A6D1-2DF9D3F74B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638299" y="2057399"/>
            <a:ext cx="8915401" cy="41148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6DE619-0CC6-4480-ABDE-277D36BDF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0791E6-BE35-4ECA-8AD1-E8EC09B85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F94606-B928-42D6-85CC-9576F60E3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205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F18D8A-5002-491C-922A-E9624E2DBD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5882C6-2BE9-4E25-B8BB-A2346A2B0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BEFF9-B3BC-4C07-BF6C-2E3C91B54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F4CF6-CDF1-4AFD-8319-71FD4FED4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1A026-57F4-47F7-B4F0-E0D48E012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770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B3747-9ADB-4FCC-89CE-6E84D1347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AEC9C6-5D7D-4249-8820-D4C99D0AE8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1F35F7-46A1-40A9-ACD7-C49239926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345637-B780-4999-A87D-0039BC5A9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D9777F-E471-4CC5-B27B-137CB061E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479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DCB1D-064E-46DE-B533-7CDA331EE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300" y="2748406"/>
            <a:ext cx="8115300" cy="273799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D222C0-D002-4A94-BAFF-FD1A1CCA64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8300" y="1371600"/>
            <a:ext cx="8115300" cy="133327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3E7D7E-EC9F-4AA5-A559-EF556C6AD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77A8EE-88C1-400C-A23F-656DC76B9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C245A4-F9C6-44E9-929F-78C657C8B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778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DF34F-B65E-4FA0-87E8-8890F482B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299" y="685800"/>
            <a:ext cx="9382348" cy="13716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625A67-10CA-4531-93E1-39892C087E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38297" y="2057400"/>
            <a:ext cx="4553103" cy="41250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22BE36-0CAF-4D92-9AC2-9249276B96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7000" y="2057400"/>
            <a:ext cx="4543647" cy="41250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C36479-3B04-43BD-9B59-DBF6CA2BF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FD4449-57DB-41D2-B49E-694E7C13F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60CC2C-E50B-47D2-B62F-D5C4C9CDA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362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8530B-D0F2-4FC4-A10F-1E54EF82C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300" y="755118"/>
            <a:ext cx="9378304" cy="122276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68865C-9D06-4FA3-BA3D-7187BB41B5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8300" y="2034147"/>
            <a:ext cx="4529391" cy="681591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2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56570-8F97-4B7E-A805-96925AC478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38300" y="2748405"/>
            <a:ext cx="4529391" cy="344125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57EF54-F63F-4730-99EE-0E472578F5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87213" y="2034147"/>
            <a:ext cx="4529391" cy="681591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2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08453E-B012-4889-9F49-E1351532AD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87213" y="2748405"/>
            <a:ext cx="4529391" cy="344125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9FC47A-8514-4C98-B1BE-FF6CC666C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D4301A-D375-4163-9488-27A9CDC6F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ED6105-4A37-4D4B-9BE8-715FB732C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175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3007F-6649-4D23-8869-C1CC29D00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8B85A1-41F9-4BC1-9C40-3E5D5C042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B23774-EAA9-47ED-87EF-EE2B29A25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526550-DD4D-45E2-8916-8314C5D06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675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35FACD-1A4D-49F3-8EA8-21B5C1A6A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FD9DD-0E4E-4C36-AF85-B3EAD7FE6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E6F4C8-14FA-4405-85EE-ABF53FB03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214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E7C28-5DEE-493D-ABAD-38E4F2D75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5621" y="1085481"/>
            <a:ext cx="3651180" cy="1657719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5E79C5-E567-4F12-96B8-8BBEAE3D8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6900" y="1132676"/>
            <a:ext cx="5289480" cy="4728374"/>
          </a:xfrm>
        </p:spPr>
        <p:txBody>
          <a:bodyPr/>
          <a:lstStyle>
            <a:lvl1pPr>
              <a:lnSpc>
                <a:spcPct val="110000"/>
              </a:lnSpc>
              <a:defRPr sz="3200"/>
            </a:lvl1pPr>
            <a:lvl2pPr>
              <a:lnSpc>
                <a:spcPct val="110000"/>
              </a:lnSpc>
              <a:defRPr sz="2800"/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 sz="2000"/>
            </a:lvl4pPr>
            <a:lvl5pPr>
              <a:lnSpc>
                <a:spcPct val="110000"/>
              </a:lnSpc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33DF7F-0B5C-40CE-A65F-779FA7EFBF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25621" y="2748406"/>
            <a:ext cx="3651180" cy="31126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22248C-1826-4833-9592-383B5873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0219DC-2646-42AD-897A-EB765DCBE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F238D7-4EEA-475B-B1CA-C44B89BEA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415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D65BE-C907-4660-A586-71C6A1D10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1085481"/>
            <a:ext cx="3657600" cy="1657719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4C8A9-67DF-419C-B2FC-3A879CCEF3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76900" y="1061885"/>
            <a:ext cx="5331069" cy="477556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DA94A1-3058-402A-9C3F-2F210D91D9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19200" y="2748406"/>
            <a:ext cx="3657600" cy="31126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C3CA50-C8D8-4F83-B2F6-BCE825866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7E5BE3-7B02-4281-BD90-C1FAAF636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FE256D-ACD5-438F-BA6F-605E5260E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926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31A689-589E-4A73-9313-EF44F7E4E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299" y="685800"/>
            <a:ext cx="8915402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B11B8-9E77-4144-B9C1-FD164D9A11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8300" y="2057400"/>
            <a:ext cx="8915402" cy="4137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06E4CC-CF79-4C8D-9E5F-1BB517435A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-1001475" y="1517536"/>
            <a:ext cx="28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100" baseline="0">
                <a:solidFill>
                  <a:schemeClr val="tx1"/>
                </a:solidFill>
              </a:defRPr>
            </a:lvl1pPr>
          </a:lstStyle>
          <a:p>
            <a:fld id="{B6D41BCC-AD73-4203-A5A6-E62EB28B0FE6}" type="datetimeFigureOut">
              <a:rPr lang="en-US" smtClean="0"/>
              <a:pPr/>
              <a:t>1/1/2025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D79449-05F6-4BC7-95DF-F04E1F1614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118764" y="4237870"/>
            <a:ext cx="33440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1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317FE5-2D1F-4ECC-9460-08145C3BB9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28877" y="6319138"/>
            <a:ext cx="7106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100" baseline="0">
                <a:solidFill>
                  <a:schemeClr val="tx1"/>
                </a:solidFill>
              </a:defRPr>
            </a:lvl1pPr>
          </a:lstStyle>
          <a:p>
            <a:fld id="{D637F8FC-4B86-4690-8888-22AB2F781B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1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344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1CE6CDF-ADB7-468C-85C9-B20A076F3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39EA3C6-5BB9-4426-BF58-2B808502F8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80A35E7-9EF6-40E1-A6C5-0B6D3D7245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371600"/>
            <a:ext cx="11389581" cy="411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7DD8F79-17A1-D0A8-298D-EE27654D47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76799" y="2176549"/>
            <a:ext cx="5676901" cy="1447466"/>
          </a:xfrm>
        </p:spPr>
        <p:txBody>
          <a:bodyPr>
            <a:normAutofit/>
          </a:bodyPr>
          <a:lstStyle/>
          <a:p>
            <a:r>
              <a:rPr lang="cs-CZ" sz="3200"/>
              <a:t>LADISLAV FUKS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57D20AD-BDDB-CD36-861A-DC7AE8EA11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76799" y="3858564"/>
            <a:ext cx="5676901" cy="1061184"/>
          </a:xfrm>
        </p:spPr>
        <p:txBody>
          <a:bodyPr>
            <a:normAutofit/>
          </a:bodyPr>
          <a:lstStyle/>
          <a:p>
            <a:r>
              <a:rPr lang="cs-CZ" sz="1600"/>
              <a:t>LITERATURA V DOBĚ OKUPACE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E046F8B-2A85-8E2C-7645-B56BBB65459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4054" r="19813" b="-2"/>
          <a:stretch/>
        </p:blipFill>
        <p:spPr>
          <a:xfrm>
            <a:off x="-1" y="1371600"/>
            <a:ext cx="4076699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21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Rectangle 1041">
            <a:extLst>
              <a:ext uri="{FF2B5EF4-FFF2-40B4-BE49-F238E27FC236}">
                <a16:creationId xmlns:a16="http://schemas.microsoft.com/office/drawing/2014/main" id="{BD496F58-731B-4833-93F9-53192FC219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4" name="Rectangle 1043">
            <a:extLst>
              <a:ext uri="{FF2B5EF4-FFF2-40B4-BE49-F238E27FC236}">
                <a16:creationId xmlns:a16="http://schemas.microsoft.com/office/drawing/2014/main" id="{195B3A3C-971D-4F24-9512-C9E4590CAD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5300" y="-5040"/>
            <a:ext cx="4076700" cy="68630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E564E2B-8F5E-5AAA-1F30-81203ACDA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354" y="684867"/>
            <a:ext cx="5252693" cy="578325"/>
          </a:xfrm>
        </p:spPr>
        <p:txBody>
          <a:bodyPr anchor="t">
            <a:normAutofit fontScale="90000"/>
          </a:bodyPr>
          <a:lstStyle/>
          <a:p>
            <a:r>
              <a:rPr lang="cs-CZ" dirty="0"/>
              <a:t>LADISLAV FUKS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ED4A06-9475-6AC7-95F0-25E6AEE49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939" y="1263192"/>
            <a:ext cx="7680586" cy="5404307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cs-CZ" dirty="0"/>
              <a:t>autor psychologických próz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dirty="0"/>
              <a:t>měl komplikovaný vztah s otcem, který byl </a:t>
            </a:r>
            <a:r>
              <a:rPr lang="cs-CZ" b="1" dirty="0"/>
              <a:t>despota</a:t>
            </a:r>
            <a:r>
              <a:rPr lang="cs-CZ" dirty="0"/>
              <a:t> = panovačný, krutý člověk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dirty="0"/>
              <a:t>pracoval také jako kastelán na zámku Kynžvart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dirty="0"/>
              <a:t>stal se sběratelem bizarností, např. koster zvířat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dirty="0"/>
              <a:t>byl homosexuál, avšak oženil se s bohatou Italkou, ale na svatební hostině se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dirty="0"/>
              <a:t>dal dohromady s číšníkem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dirty="0"/>
              <a:t>v knihách se především zabývá obdobím druhé světové války a tematikou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dirty="0"/>
              <a:t>holokaustu, tvorba má často </a:t>
            </a:r>
            <a:r>
              <a:rPr lang="cs-CZ" b="1" dirty="0"/>
              <a:t>autobiografické rysy</a:t>
            </a:r>
            <a:r>
              <a:rPr lang="cs-CZ" dirty="0"/>
              <a:t> = ovlivněno tím, co sám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dirty="0"/>
              <a:t>zažil např. vztah k otci, zážitky z okupace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dirty="0"/>
              <a:t>v jeho knihách se často setkáme s </a:t>
            </a:r>
            <a:r>
              <a:rPr lang="cs-CZ" b="1" dirty="0"/>
              <a:t>grotesknem</a:t>
            </a:r>
            <a:r>
              <a:rPr lang="cs-CZ" dirty="0"/>
              <a:t> = komično, něco směšného a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b="1" dirty="0"/>
              <a:t>absurditou</a:t>
            </a:r>
            <a:r>
              <a:rPr lang="cs-CZ" dirty="0"/>
              <a:t> = nesmyslnost a tématem střetu člověka se zlem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dirty="0"/>
              <a:t>debutoval románem </a:t>
            </a:r>
            <a:r>
              <a:rPr lang="cs-CZ" b="1" dirty="0">
                <a:solidFill>
                  <a:srgbClr val="FF0000"/>
                </a:solidFill>
              </a:rPr>
              <a:t>Pan Theodor </a:t>
            </a:r>
            <a:r>
              <a:rPr lang="cs-CZ" b="1" dirty="0" err="1">
                <a:solidFill>
                  <a:srgbClr val="FF0000"/>
                </a:solidFill>
              </a:rPr>
              <a:t>Mundstock</a:t>
            </a:r>
            <a:r>
              <a:rPr lang="cs-CZ" dirty="0"/>
              <a:t>, dále se proslavil hororovou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dirty="0"/>
              <a:t>novelou </a:t>
            </a:r>
            <a:r>
              <a:rPr lang="cs-CZ" b="1" dirty="0">
                <a:solidFill>
                  <a:srgbClr val="FF0000"/>
                </a:solidFill>
              </a:rPr>
              <a:t>Spalovač mrtvol</a:t>
            </a:r>
            <a:r>
              <a:rPr lang="cs-CZ" dirty="0"/>
              <a:t>, která byla také úspěšně zfilmována</a:t>
            </a:r>
          </a:p>
        </p:txBody>
      </p:sp>
      <p:pic>
        <p:nvPicPr>
          <p:cNvPr id="1028" name="Picture 4" descr="Ladislav Fuks v roce 1966">
            <a:extLst>
              <a:ext uri="{FF2B5EF4-FFF2-40B4-BE49-F238E27FC236}">
                <a16:creationId xmlns:a16="http://schemas.microsoft.com/office/drawing/2014/main" id="{F5687257-7481-FECF-4E0C-DA42F0F814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" r="-3" b="-3"/>
          <a:stretch/>
        </p:blipFill>
        <p:spPr bwMode="auto">
          <a:xfrm>
            <a:off x="8115299" y="1366561"/>
            <a:ext cx="3274281" cy="4119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3427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>
            <a:extLst>
              <a:ext uri="{FF2B5EF4-FFF2-40B4-BE49-F238E27FC236}">
                <a16:creationId xmlns:a16="http://schemas.microsoft.com/office/drawing/2014/main" id="{F826941A-6D46-48CC-8D42-9C441DB7A5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8047ED37-AD62-4555-A369-81CC3152B4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80999" y="-380999"/>
            <a:ext cx="4114802" cy="48768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E0D445E-33B3-2647-3AE9-76043D0CD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1" y="685801"/>
            <a:ext cx="3238500" cy="2743199"/>
          </a:xfrm>
        </p:spPr>
        <p:txBody>
          <a:bodyPr anchor="t">
            <a:normAutofit/>
          </a:bodyPr>
          <a:lstStyle/>
          <a:p>
            <a:r>
              <a:rPr lang="cs-CZ" dirty="0"/>
              <a:t>SPALOVAČ MRTVOL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89B9E2-0B78-00CE-5CDA-BAE161C17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685801"/>
            <a:ext cx="4897582" cy="5486399"/>
          </a:xfrm>
        </p:spPr>
        <p:txBody>
          <a:bodyPr>
            <a:normAutofit/>
          </a:bodyPr>
          <a:lstStyle/>
          <a:p>
            <a:r>
              <a:rPr lang="cs-CZ" dirty="0"/>
              <a:t>NASKENUJ QR KÓD, PŘEČTI SI DĚJ KNIHY A VE DVOJICÍCH/MAX. SKUPINÁCH PO 3 ZAKRESLI PŘÍBĚH SPALOVAČE MRTVOL JAKO KOMIKS. POUŽIJ VŠECHNYA OKÉNKA</a:t>
            </a:r>
          </a:p>
        </p:txBody>
      </p:sp>
    </p:spTree>
    <p:extLst>
      <p:ext uri="{BB962C8B-B14F-4D97-AF65-F5344CB8AC3E}">
        <p14:creationId xmlns:p14="http://schemas.microsoft.com/office/powerpoint/2010/main" val="902713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EF0F480-AC05-4FED-9090-797A1AA65C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5D3A5B-8711-48A3-ABD6-39982B1748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123" y="0"/>
            <a:ext cx="11389581" cy="548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8846EE3-ECED-AF23-D6F9-B30060CD9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1025235"/>
            <a:ext cx="4457700" cy="255523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 dirty="0"/>
              <a:t>UKÁZKA A ÚKOLY </a:t>
            </a:r>
          </a:p>
        </p:txBody>
      </p:sp>
      <p:pic>
        <p:nvPicPr>
          <p:cNvPr id="7" name="Graphic 6" descr="Knihy">
            <a:extLst>
              <a:ext uri="{FF2B5EF4-FFF2-40B4-BE49-F238E27FC236}">
                <a16:creationId xmlns:a16="http://schemas.microsoft.com/office/drawing/2014/main" id="{11A550C7-9D45-741B-F87D-8BA09FC31D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76999" y="721648"/>
            <a:ext cx="4076701" cy="4076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46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45D34267-5012-BDC2-E0DE-23EBF3EDF0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057" y="0"/>
            <a:ext cx="1068988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26072"/>
      </p:ext>
    </p:extLst>
  </p:cSld>
  <p:clrMapOvr>
    <a:masterClrMapping/>
  </p:clrMapOvr>
</p:sld>
</file>

<file path=ppt/theme/theme1.xml><?xml version="1.0" encoding="utf-8"?>
<a:theme xmlns:a="http://schemas.openxmlformats.org/drawingml/2006/main" name="EncaseVTI">
  <a:themeElements>
    <a:clrScheme name="AnalogousFromDarkSeedLeftStep">
      <a:dk1>
        <a:srgbClr val="000000"/>
      </a:dk1>
      <a:lt1>
        <a:srgbClr val="FFFFFF"/>
      </a:lt1>
      <a:dk2>
        <a:srgbClr val="231B30"/>
      </a:dk2>
      <a:lt2>
        <a:srgbClr val="F0F3F2"/>
      </a:lt2>
      <a:accent1>
        <a:srgbClr val="E7296A"/>
      </a:accent1>
      <a:accent2>
        <a:srgbClr val="D517A8"/>
      </a:accent2>
      <a:accent3>
        <a:srgbClr val="C529E7"/>
      </a:accent3>
      <a:accent4>
        <a:srgbClr val="6417D5"/>
      </a:accent4>
      <a:accent5>
        <a:srgbClr val="2B2DE7"/>
      </a:accent5>
      <a:accent6>
        <a:srgbClr val="1768D5"/>
      </a:accent6>
      <a:hlink>
        <a:srgbClr val="533FBF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ncaseVTI" id="{C293990F-FDB3-4ED3-8175-FB79CE5A2A12}" vid="{A5662C19-271F-459F-B4ED-861A9823764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168</Words>
  <Application>Microsoft Office PowerPoint</Application>
  <PresentationFormat>Širokoúhlá obrazovka</PresentationFormat>
  <Paragraphs>19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Avenir Next LT Pro</vt:lpstr>
      <vt:lpstr>Avenir Next LT Pro Light</vt:lpstr>
      <vt:lpstr>EncaseVTI</vt:lpstr>
      <vt:lpstr>LADISLAV FUKS </vt:lpstr>
      <vt:lpstr>LADISLAV FUKS </vt:lpstr>
      <vt:lpstr>SPALOVAČ MRTVOL</vt:lpstr>
      <vt:lpstr>UKÁZKA A ÚKOLY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Smetanová, Jana</dc:creator>
  <cp:lastModifiedBy>Smetanová, Jana</cp:lastModifiedBy>
  <cp:revision>1</cp:revision>
  <dcterms:created xsi:type="dcterms:W3CDTF">2025-01-01T19:34:49Z</dcterms:created>
  <dcterms:modified xsi:type="dcterms:W3CDTF">2025-01-01T19:53:17Z</dcterms:modified>
</cp:coreProperties>
</file>