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8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1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68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1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58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2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3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3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8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49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1" r:id="rId6"/>
    <p:sldLayoutId id="2147483737" r:id="rId7"/>
    <p:sldLayoutId id="2147483738" r:id="rId8"/>
    <p:sldLayoutId id="2147483739" r:id="rId9"/>
    <p:sldLayoutId id="2147483740" r:id="rId10"/>
    <p:sldLayoutId id="214748374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73122F-D466-4F08-90FA-0038F7AC21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FA838A-0E6E-4C88-AD16-9F85F559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76151C-B860-4795-BFFE-F03EA5ED1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09A6CDA-1F80-461D-8F38-7CB129143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CDB1976-3A6B-4C16-97AC-67C792186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CA8B170-F785-4124-87F7-3572171AF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79AF682-A8D7-4472-A839-942C27784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C796E0-2433-4EC2-BC73-AE164D10E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0062F3-843F-4526-900A-D2E2087935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DCB46FC-1F32-4277-859B-CA43B63EC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8221B7-2F05-4B1C-86FD-19584DC95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2AF832F-AB88-42C7-B2F7-4BF3659A5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9BC4C10-0437-44D7-9B16-5D65CBDE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3635B49-FBB3-46C2-9DF8-CF0075EE3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6703F5-894D-4289-97F5-E57DD4092C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005768-6A84-42F3-B812-F73EFC6A3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9764DCF-F546-4CF1-AD5D-48FC3463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4A8437-E10D-4D18-8C3F-DA4A6CF4F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A16393C-72E3-4119-8F85-2BE2F3335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CE950CD-0BA2-4E8E-8A28-238F5A128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4E765B-48B0-4E85-8F07-5A919C71D1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B66722-3EF0-4F8A-9DC8-78E0707CB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AF9B387-70F9-4CAC-A228-6CE60EC3F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27FA5C8-229C-44FF-B402-6F923E45C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EBC897A-E45F-4C79-AF98-0822C279A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5AB8DD1-BC74-473C-A3BD-D8FB548B5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7BBCDF-045D-48C1-A45C-BEEB892B3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3A2613-A9FC-4330-8BF0-AF8AA2A23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06C82F6-F384-4FF8-8C8D-E2E8C4F3E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A1AD9FE-6990-40AF-BA95-B0CB398A4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A32048C-7FE5-4B3D-9FC0-C544A1217D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81D93C9-C94C-4F4C-97DA-01D1AF5E9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1596736-466A-49D2-9B3C-FC567257C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5B4573C-A791-DDC5-EF90-2DB3AC0A4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3439314"/>
            <a:ext cx="10809844" cy="1608021"/>
          </a:xfrm>
        </p:spPr>
        <p:txBody>
          <a:bodyPr anchor="t">
            <a:normAutofit/>
          </a:bodyPr>
          <a:lstStyle/>
          <a:p>
            <a:r>
              <a:rPr lang="cs-CZ" dirty="0"/>
              <a:t>DENÍK ANNY FRANKOVÉ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A77C7B-2D83-916F-24A7-D262ABB5D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6744" y="5067957"/>
            <a:ext cx="4414178" cy="1075444"/>
          </a:xfrm>
        </p:spPr>
        <p:txBody>
          <a:bodyPr anchor="b">
            <a:normAutofit/>
          </a:bodyPr>
          <a:lstStyle/>
          <a:p>
            <a:pPr algn="r"/>
            <a:endParaRPr lang="cs-CZ"/>
          </a:p>
        </p:txBody>
      </p:sp>
      <p:pic>
        <p:nvPicPr>
          <p:cNvPr id="4" name="Picture 3" descr="Obsah obrázku Elektricky modrá, modrá, Barevnost, Kobaltová modř&#10;&#10;Popis byl vytvořen automaticky">
            <a:extLst>
              <a:ext uri="{FF2B5EF4-FFF2-40B4-BE49-F238E27FC236}">
                <a16:creationId xmlns:a16="http://schemas.microsoft.com/office/drawing/2014/main" id="{48038DA4-5077-F29A-6776-893EF57913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353" b="23089"/>
          <a:stretch/>
        </p:blipFill>
        <p:spPr>
          <a:xfrm>
            <a:off x="-6214" y="10"/>
            <a:ext cx="12214825" cy="3267587"/>
          </a:xfrm>
          <a:custGeom>
            <a:avLst/>
            <a:gdLst/>
            <a:ahLst/>
            <a:cxnLst/>
            <a:rect l="l" t="t" r="r" b="b"/>
            <a:pathLst>
              <a:path w="12214825" h="3383384">
                <a:moveTo>
                  <a:pt x="12213819" y="0"/>
                </a:moveTo>
                <a:cubicBezTo>
                  <a:pt x="12213819" y="29107"/>
                  <a:pt x="12214067" y="89770"/>
                  <a:pt x="12214502" y="174101"/>
                </a:cubicBezTo>
                <a:lnTo>
                  <a:pt x="12214825" y="234681"/>
                </a:lnTo>
                <a:lnTo>
                  <a:pt x="12214825" y="2718323"/>
                </a:lnTo>
                <a:lnTo>
                  <a:pt x="11377417" y="2725712"/>
                </a:lnTo>
                <a:cubicBezTo>
                  <a:pt x="7318291" y="2799276"/>
                  <a:pt x="6189525" y="3387660"/>
                  <a:pt x="3246747" y="3383361"/>
                </a:cubicBezTo>
                <a:cubicBezTo>
                  <a:pt x="2493396" y="3382260"/>
                  <a:pt x="1619330" y="3339570"/>
                  <a:pt x="544071" y="3235389"/>
                </a:cubicBezTo>
                <a:lnTo>
                  <a:pt x="19466" y="3181198"/>
                </a:lnTo>
                <a:cubicBezTo>
                  <a:pt x="22117" y="2650999"/>
                  <a:pt x="12840" y="2122787"/>
                  <a:pt x="3563" y="1594575"/>
                </a:cubicBezTo>
                <a:lnTo>
                  <a:pt x="0" y="1239098"/>
                </a:lnTo>
                <a:lnTo>
                  <a:pt x="0" y="7944"/>
                </a:lnTo>
                <a:close/>
              </a:path>
            </a:pathLst>
          </a:cu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DB537E44-9142-4F0D-A29D-C1409784F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79641" y="3682052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7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0ED054D-9B83-5C86-72B5-39F54979F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1076325"/>
            <a:ext cx="92487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0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091A29D-DE00-C129-3EAF-0C944A3D4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142875"/>
            <a:ext cx="946785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1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Obrázek 2" descr="Obsah obrázku text, snímek obrazovky, dopis, Písmo&#10;&#10;Popis byl vytvořen automaticky">
            <a:extLst>
              <a:ext uri="{FF2B5EF4-FFF2-40B4-BE49-F238E27FC236}">
                <a16:creationId xmlns:a16="http://schemas.microsoft.com/office/drawing/2014/main" id="{3F42F1FC-2C4B-4329-084B-8349A908BE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69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1C82368-E48C-5194-5C91-2AD2561B7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447800"/>
            <a:ext cx="93440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7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AF44B-1807-0168-E6B9-1D408B33FE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PRACOVNÍ LIST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B4BD97E-259B-986E-94AE-DEAC4DDAE5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409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B7A4C9-92CD-44D3-A28C-FA35567A9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6A0B86B-E5EF-4C51-B73A-A72785A88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28325C5-8310-4D23-B08F-74CD90E13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4BE24A6-CB18-43D8-A955-7A58E56A6D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90E549F-E66C-4639-8216-4DB579766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2D53E2-5427-44D7-90B2-B51D61398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F7F2D63-B189-47CB-BCBA-06F99730A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D23A140-3CAD-4933-988D-8A11B94F3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410EC65-0AB7-4EB5-9FD1-9781DDEC5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AB4B2E0-F6F4-4605-8A70-1EC201401F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0CBBB60-6409-4C10-A9AD-DFE815933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A1C4D2-346C-4562-9B1C-0DF21AA31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C6324E-B1C3-40D9-9D58-1A1671A53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31307B7-2B8E-42C8-8DC0-B24B63021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AD637B-3870-4191-9D4A-4FBA8707E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11E9181-21F5-407D-B7B8-764C9137D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8262C9F-5298-4F8D-8FC8-28A2E8371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C8A1B5C-3C6B-45F6-AC1C-82A3E934D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F6588-0730-4D45-AF19-1655AFFD9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4862BC1-DD1E-4786-BD5C-270D7DCFA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48CD048-7F9C-418A-9F39-9C140BF37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E062D0-55D1-418A-9BDB-308FD770B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1794E89-09BF-4BFA-8CB0-E66983657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949DB15-C4FA-4634-B6DD-6C9EF1424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1CA597-C684-4685-831F-816D17D73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F626A90-4A74-41FA-A4D2-30E16164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97012B9-C53C-47B9-809C-EC0E79839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ADA3DCC-1755-48A1-8AE0-9EDE32282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C6A4BA0-7434-42B8-B04D-AC831B85F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F3FA5CC-6091-4DB0-9B9A-81F9572FD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A4CE318-4D10-46AE-B51B-22B2B0CC1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9119ED3-C89C-4B2F-B7A4-F3B45A6EC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Obrázek 5" descr="Obsah obrázku text, Písmo, snímek obrazovky, design&#10;&#10;Popis byl vytvořen automaticky">
            <a:extLst>
              <a:ext uri="{FF2B5EF4-FFF2-40B4-BE49-F238E27FC236}">
                <a16:creationId xmlns:a16="http://schemas.microsoft.com/office/drawing/2014/main" id="{83C60B83-8327-90A8-5BD9-2F8BB72E60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1"/>
          <a:stretch/>
        </p:blipFill>
        <p:spPr>
          <a:xfrm>
            <a:off x="192527" y="168612"/>
            <a:ext cx="11797565" cy="65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28690"/>
      </p:ext>
    </p:extLst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DarkSeedLeftStep">
      <a:dk1>
        <a:srgbClr val="000000"/>
      </a:dk1>
      <a:lt1>
        <a:srgbClr val="FFFFFF"/>
      </a:lt1>
      <a:dk2>
        <a:srgbClr val="1B242F"/>
      </a:dk2>
      <a:lt2>
        <a:srgbClr val="F0F3F1"/>
      </a:lt2>
      <a:accent1>
        <a:srgbClr val="E729C2"/>
      </a:accent1>
      <a:accent2>
        <a:srgbClr val="AB17D5"/>
      </a:accent2>
      <a:accent3>
        <a:srgbClr val="6E29E7"/>
      </a:accent3>
      <a:accent4>
        <a:srgbClr val="2F38D9"/>
      </a:accent4>
      <a:accent5>
        <a:srgbClr val="2982E7"/>
      </a:accent5>
      <a:accent6>
        <a:srgbClr val="17BDD2"/>
      </a:accent6>
      <a:hlink>
        <a:srgbClr val="3F66BF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</Words>
  <Application>Microsoft Office PowerPoint</Application>
  <PresentationFormat>Širokoúhlá obrazovka</PresentationFormat>
  <Paragraphs>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Grandview</vt:lpstr>
      <vt:lpstr>Wingdings</vt:lpstr>
      <vt:lpstr>CosineVTI</vt:lpstr>
      <vt:lpstr>DENÍK ANNY FRANKOVÉ</vt:lpstr>
      <vt:lpstr>Prezentace aplikace PowerPoint</vt:lpstr>
      <vt:lpstr>Prezentace aplikace PowerPoint</vt:lpstr>
      <vt:lpstr>Prezentace aplikace PowerPoint</vt:lpstr>
      <vt:lpstr>Prezentace aplikace PowerPoint</vt:lpstr>
      <vt:lpstr>PRACOVNÍ LIST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Smetanová, Jana</dc:creator>
  <cp:lastModifiedBy>Smetanová, Jana</cp:lastModifiedBy>
  <cp:revision>1</cp:revision>
  <dcterms:created xsi:type="dcterms:W3CDTF">2025-02-17T06:58:12Z</dcterms:created>
  <dcterms:modified xsi:type="dcterms:W3CDTF">2025-02-17T09:25:13Z</dcterms:modified>
</cp:coreProperties>
</file>