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660"/>
  </p:normalViewPr>
  <p:slideViewPr>
    <p:cSldViewPr snapToGrid="0">
      <p:cViewPr varScale="1">
        <p:scale>
          <a:sx n="81" d="100"/>
          <a:sy n="81" d="100"/>
        </p:scale>
        <p:origin x="57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99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8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5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3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5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3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71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75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24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u.ceskatelevize.cz/video/17418-medailonek-bohumil-hraba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06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DE563C-A4FB-79C1-92D5-8802F0ECC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00" y="395289"/>
            <a:ext cx="4075200" cy="2226688"/>
          </a:xfrm>
        </p:spPr>
        <p:txBody>
          <a:bodyPr>
            <a:normAutofit/>
          </a:bodyPr>
          <a:lstStyle/>
          <a:p>
            <a:r>
              <a:rPr lang="cs-CZ" dirty="0"/>
              <a:t>BOHUMIL HRABAL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33E682-B7C9-B3AA-2D94-A85353372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248000"/>
            <a:ext cx="4075200" cy="2070001"/>
          </a:xfrm>
        </p:spPr>
        <p:txBody>
          <a:bodyPr>
            <a:normAutofit/>
          </a:bodyPr>
          <a:lstStyle/>
          <a:p>
            <a:r>
              <a:rPr lang="cs-CZ"/>
              <a:t>ČESKÁ LITERATURA V POVÁLEČNÉ DOBĚ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F37AA1-A09B-4E28-987B-38E5060E1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874D018-FDBA-4AD4-8C74-17D41F4FB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B43F5C4-EF74-49F4-97CB-97938DDC2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74E0761-A6EC-4896-A2D4-97A0AF0AA0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E02DDA0C-BC2F-4EA7-B34E-E0A38B82BA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CF13B05D-4163-4B4E-A2D2-FA7ED94682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6D222543-B140-45C1-A731-C56E6B3A17C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1D25868-4B38-41A5-8DA7-BB01E85342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9BA6FA89-CCD8-4CC0-954F-FBBFA59737E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73005E59-2B44-4A62-A8F1-504FB1706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C9AB3E16-8B92-47B2-BA2E-02935767A80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5" name="Picture 3" descr="Obsah obrázku vzor&#10;&#10;Popis byl vytvořen automaticky">
            <a:extLst>
              <a:ext uri="{FF2B5EF4-FFF2-40B4-BE49-F238E27FC236}">
                <a16:creationId xmlns:a16="http://schemas.microsoft.com/office/drawing/2014/main" id="{31E328A4-51A1-0656-C155-137E9039FC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183" r="32572" b="2"/>
          <a:stretch/>
        </p:blipFill>
        <p:spPr>
          <a:xfrm>
            <a:off x="6080462" y="6306"/>
            <a:ext cx="61115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99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E0A67B-B799-78E4-B8DB-C677ACCB4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wrap="square" anchor="b">
            <a:normAutofit/>
          </a:bodyPr>
          <a:lstStyle/>
          <a:p>
            <a:pPr algn="ctr"/>
            <a:r>
              <a:rPr lang="cs-CZ" dirty="0"/>
              <a:t>KDO BYL BOHUMIL HRABAL?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6E8DA-27D1-C930-D3D5-FC1BDCA52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000" y="2361601"/>
            <a:ext cx="4078800" cy="3416900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Medailonek: Bohumil Hrabal - ČT </a:t>
            </a:r>
            <a:r>
              <a:rPr lang="cs-CZ" dirty="0" err="1">
                <a:hlinkClick r:id="rId2"/>
              </a:rPr>
              <a:t>edu</a:t>
            </a:r>
            <a:r>
              <a:rPr lang="cs-CZ" dirty="0">
                <a:hlinkClick r:id="rId2"/>
              </a:rPr>
              <a:t> - Česká televize</a:t>
            </a:r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Skryté titulky">
            <a:extLst>
              <a:ext uri="{FF2B5EF4-FFF2-40B4-BE49-F238E27FC236}">
                <a16:creationId xmlns:a16="http://schemas.microsoft.com/office/drawing/2014/main" id="{CA7D846A-2D46-C0AA-2C35-67737E3C1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51127" y="927730"/>
            <a:ext cx="4999885" cy="49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35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D3D6A1-5596-DAE8-F005-0F528587F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395288"/>
            <a:ext cx="4078800" cy="1597753"/>
          </a:xfrm>
        </p:spPr>
        <p:txBody>
          <a:bodyPr wrap="square" anchor="b">
            <a:normAutofit/>
          </a:bodyPr>
          <a:lstStyle/>
          <a:p>
            <a:pPr algn="ctr"/>
            <a:r>
              <a:rPr lang="cs-CZ" dirty="0"/>
              <a:t>PRACOVNÍ LIST</a:t>
            </a:r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9CF63D-A2A3-4ECF-BC53-4B0D56918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33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Tužka">
            <a:extLst>
              <a:ext uri="{FF2B5EF4-FFF2-40B4-BE49-F238E27FC236}">
                <a16:creationId xmlns:a16="http://schemas.microsoft.com/office/drawing/2014/main" id="{CFFCAC45-92C0-C84F-0707-A987026BD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51127" y="927730"/>
            <a:ext cx="4999885" cy="499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60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0C0B2A-3FD1-4235-A16E-0ED1E028A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94E066-0146-46E9-BAF1-C33240ABA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5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2C53508-B3F0-4B95-A7BB-3FB94033C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01EBCF-D121-516C-953B-C62C0A30B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910" y="1311279"/>
            <a:ext cx="4594490" cy="2049502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4800" cap="all" dirty="0" err="1"/>
              <a:t>ukázk</a:t>
            </a:r>
            <a:r>
              <a:rPr lang="cs-CZ" sz="4800" cap="all" dirty="0"/>
              <a:t>A</a:t>
            </a:r>
            <a:r>
              <a:rPr lang="en-US" sz="4800" cap="all" dirty="0"/>
              <a:t> z </a:t>
            </a:r>
            <a:r>
              <a:rPr lang="en-US" sz="4800" cap="all" dirty="0" err="1"/>
              <a:t>díla</a:t>
            </a:r>
            <a:r>
              <a:rPr lang="en-US" sz="4800" cap="all" dirty="0"/>
              <a:t> </a:t>
            </a:r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13B0414D-AE1F-5BC2-BC4F-2205CDB58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989" y="930894"/>
            <a:ext cx="4996212" cy="4996212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8EBA113-6605-4291-A31D-0BEA2EFFB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C925D4-A222-4AF4-B410-4AFDEE455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100000" flipH="1">
            <a:off x="6674373" y="402322"/>
            <a:ext cx="641183" cy="1069728"/>
            <a:chOff x="6484112" y="2967038"/>
            <a:chExt cx="641183" cy="1069728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DBBB94E-15E5-42D1-A617-70B91FC06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8" name="Freeform 68">
                <a:extLst>
                  <a:ext uri="{FF2B5EF4-FFF2-40B4-BE49-F238E27FC236}">
                    <a16:creationId xmlns:a16="http://schemas.microsoft.com/office/drawing/2014/main" id="{2C81B35A-4CE9-4440-B050-12A299FA65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69">
                <a:extLst>
                  <a:ext uri="{FF2B5EF4-FFF2-40B4-BE49-F238E27FC236}">
                    <a16:creationId xmlns:a16="http://schemas.microsoft.com/office/drawing/2014/main" id="{A0D17983-4044-441A-ADBD-E035D9AE7E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70">
                <a:extLst>
                  <a:ext uri="{FF2B5EF4-FFF2-40B4-BE49-F238E27FC236}">
                    <a16:creationId xmlns:a16="http://schemas.microsoft.com/office/drawing/2014/main" id="{19F1FD06-FDAD-4A4F-BFA2-40C00615ED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EFDE4C0-4728-4BFA-AB30-F128558D0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1D506130-A061-4892-B4AB-FC514FF04A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49AD3E33-5B3A-488D-9055-A66F48964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A5CE7C61-384B-4565-8779-29E91BEF4C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EE5DB50-1341-4A9E-A206-967EBBDE4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H="1">
            <a:off x="11020476" y="5368081"/>
            <a:ext cx="641183" cy="1069728"/>
            <a:chOff x="6484112" y="2967038"/>
            <a:chExt cx="641183" cy="106972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9A84626-F20C-4555-AFAF-1A2B70D3D9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8" name="Freeform 68">
                <a:extLst>
                  <a:ext uri="{FF2B5EF4-FFF2-40B4-BE49-F238E27FC236}">
                    <a16:creationId xmlns:a16="http://schemas.microsoft.com/office/drawing/2014/main" id="{561A2DEB-32E0-497B-AFF5-12455326DC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69">
                <a:extLst>
                  <a:ext uri="{FF2B5EF4-FFF2-40B4-BE49-F238E27FC236}">
                    <a16:creationId xmlns:a16="http://schemas.microsoft.com/office/drawing/2014/main" id="{F74C0FA4-7280-478C-9F0A-5C44367405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70">
                <a:extLst>
                  <a:ext uri="{FF2B5EF4-FFF2-40B4-BE49-F238E27FC236}">
                    <a16:creationId xmlns:a16="http://schemas.microsoft.com/office/drawing/2014/main" id="{6055EE13-719B-42CB-B390-656E3D7ED4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AFE4A8F-11DC-406B-81CA-1EFF5D00C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35" name="Freeform 68">
                <a:extLst>
                  <a:ext uri="{FF2B5EF4-FFF2-40B4-BE49-F238E27FC236}">
                    <a16:creationId xmlns:a16="http://schemas.microsoft.com/office/drawing/2014/main" id="{1220809B-3187-4A4E-B1B4-931C71836C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69">
                <a:extLst>
                  <a:ext uri="{FF2B5EF4-FFF2-40B4-BE49-F238E27FC236}">
                    <a16:creationId xmlns:a16="http://schemas.microsoft.com/office/drawing/2014/main" id="{FA8BADC2-4522-4CCB-B068-9C3AC1F1EF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70">
                <a:extLst>
                  <a:ext uri="{FF2B5EF4-FFF2-40B4-BE49-F238E27FC236}">
                    <a16:creationId xmlns:a16="http://schemas.microsoft.com/office/drawing/2014/main" id="{8507DFE2-C18B-40C2-A945-EFDD0D8EC9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950594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</Words>
  <Application>Microsoft Office PowerPoint</Application>
  <PresentationFormat>Širokoúhlá obrazovka</PresentationFormat>
  <Paragraphs>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Goudy Old Style</vt:lpstr>
      <vt:lpstr>Wingdings</vt:lpstr>
      <vt:lpstr>FrostyVTI</vt:lpstr>
      <vt:lpstr>BOHUMIL HRABAL</vt:lpstr>
      <vt:lpstr>KDO BYL BOHUMIL HRABAL?</vt:lpstr>
      <vt:lpstr>PRACOVNÍ LIST</vt:lpstr>
      <vt:lpstr>ukázkA z díla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2025-03-04T09:37:08Z</dcterms:created>
  <dcterms:modified xsi:type="dcterms:W3CDTF">2025-03-04T10:13:22Z</dcterms:modified>
</cp:coreProperties>
</file>