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D2E09-1CC1-4719-AD6C-225394516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AE086D-0131-4B25-AB57-3B88EAB1C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7F74D-7016-429E-9E0B-BE091C08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9727-F1BA-4BD2-A816-B8814B58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E5AA9A-4FE6-4983-8BEC-0D01FE14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9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DEBD7-39D0-4CEE-A180-B19BB751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253BCB-BB3F-4002-8B46-7CEEAD171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4289D4-C1A5-4B0D-AE5A-224768C9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11279D-AC63-4F7C-B9A4-672B1C56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1215D2-5F4E-4450-8AE6-C1FCC697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989B39-D0FC-4B76-AF49-533F13B52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05B859-8944-4DE2-A25E-4424E6E90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DAAAA8-D5FF-454C-933C-435394D54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93B86-A882-40A2-A695-561287A0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75B5AD-D442-4279-8097-501507A6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1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C726-F719-4FE0-A1D0-9CDCC7F96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23A09-2D31-43BE-9E13-8006C442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19B1FD-CF0E-4B8D-87CA-5C3DC1E4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0FF428-D400-4B52-B0DE-280E2DD3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E8B32-D5FE-406E-BE29-7760CB4A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56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F41E7-F308-4531-A382-3DB68393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6299AA-3A58-44D3-BBD6-22AB25618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232060-483D-473B-9A22-94D00128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529194-234D-46A0-8C00-64D26C5E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FA625C-2962-4997-8699-1CE5618A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4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AA6A5-70D0-4ACD-9AF5-1A7E29882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CD1A4-C487-4F90-B545-E505BF368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442A73-5356-457F-97AB-903E9046A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0F4D14-10B8-40F7-91B9-4476BA9B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97B1CB-8073-471F-B970-DE06B469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1455D4-6F3D-4015-877E-3D1C8CC5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1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97DE8-3AA0-4116-B5EB-B8B12505E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DF5150-81B8-49DB-A35B-14D4116D5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44261B-9F3A-47F6-BCE0-4F573E5A8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A322F7-E514-471E-8668-F37E904A3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31B7C2-0858-42E6-B7DA-77049434C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989B92-E08D-4AA3-AE24-6BA24474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A3AE74-D8CE-4F4E-BEA8-BD451237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92D1B5-66A5-4E73-8FB7-E328E505C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9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ED085-3318-4B74-B090-6183E441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AD2D3D-AC9C-46F0-A221-75F8EBABC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FA0266-DC73-4BC3-BD25-06C35417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EF1B27-A07F-42E2-B598-EDE7464F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2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E589DE-61EA-4B1B-83BE-1C0E0903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89CE0C-798B-4AB2-AC11-A97285A25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4FA9A9-64E0-4EE2-9426-C66BD236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1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F05C2-0E26-4E9B-8F55-9813AB1C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0179C3-5E52-4757-9698-4B019C932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48CEDA-1E23-4867-92A5-333D25DC3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AD370D-637B-44D5-A23F-81BC8FA0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92DF61-50EE-49EC-8EE6-6547F29F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33F93D-56FE-497B-9381-11FE547C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6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D2A6C-0C47-4473-90E0-ACA00FB20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BAEA6C-493D-47C0-91A6-6F5DC4E91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AC05C4-AF4F-4E29-9572-8427B0E82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A84BA-99FE-4B81-A7D0-9E94E8DA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2EE65D-7656-44F1-927F-367C7A1E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D993CD-39C0-49E4-9748-C01B38A8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3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76595-6908-419C-8F1A-CDE97DFA9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D2405A-824A-484A-AC41-A78A6482A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569A28-9C73-4F05-B671-DE7FED893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EC8E5-9706-476C-9422-2F31C53253E1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A35771-1D64-4368-BE84-0AD9028CA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9DBEE0-B335-4C8D-BEE7-D78168E3D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21E6-6636-4E3D-A921-91F4B03E38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7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o umístěné nad řádkem podpisu">
            <a:extLst>
              <a:ext uri="{FF2B5EF4-FFF2-40B4-BE49-F238E27FC236}">
                <a16:creationId xmlns:a16="http://schemas.microsoft.com/office/drawing/2014/main" id="{8A27B69F-954D-5C67-792A-A528580BE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28" r="-1" b="-1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CFD1C0-8D81-4E06-AF3D-43B10150C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/>
              <a:t>ŽIVOTOPIS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A36C1A-6BC8-43C4-9F72-789C36814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89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86365-1E5D-47D0-A766-F718A1B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Které údaje jsou vhodné k uvedení do profesního životopisu? Ze slabik u vhodných informací poskládej tajenku.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90B1991-95E3-451F-BA9F-B3CA033B67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88887"/>
            <a:ext cx="11030851" cy="3445329"/>
          </a:xfr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77EE7DE5-F8EA-4688-9F0F-1BFFC82CC61C}"/>
              </a:ext>
            </a:extLst>
          </p:cNvPr>
          <p:cNvSpPr/>
          <p:nvPr/>
        </p:nvSpPr>
        <p:spPr>
          <a:xfrm>
            <a:off x="3208421" y="5005137"/>
            <a:ext cx="3352800" cy="449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7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EB83CC-43CC-47F8-A125-EA3007CF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100" dirty="0">
                <a:solidFill>
                  <a:srgbClr val="FFFFFF"/>
                </a:solidFill>
              </a:rPr>
              <a:t>Zopakuj si psaní velkých písmen v názvech institucí, škol a úřadů. Rozhodni, kde napíšeš velké písmeno.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E9FED-9302-457C-ABF6-347CFC8EB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cs-CZ" sz="3200" dirty="0"/>
              <a:t>POPLATKY ZA ODPAD JE MOŽNÉ UHRADIT V KANCELÁŘI OBECNÍHO ÚŘADU. </a:t>
            </a:r>
          </a:p>
          <a:p>
            <a:pPr marL="0" indent="0">
              <a:buNone/>
            </a:pPr>
            <a:r>
              <a:rPr lang="cs-CZ" sz="3200" dirty="0"/>
              <a:t>BRATR STUDUJE NA STŘEDNÍ PRŮMYSLOVÉ ŠKOLE V MALEŠICÍCH. </a:t>
            </a:r>
          </a:p>
          <a:p>
            <a:pPr marL="0" indent="0">
              <a:buNone/>
            </a:pPr>
            <a:r>
              <a:rPr lang="cs-CZ" sz="3200" dirty="0"/>
              <a:t>NAŠE ZÁKLADNÍ ŠKOLA USPOŘÁDALA ATLETICKÉ ZÁVODY. </a:t>
            </a:r>
          </a:p>
          <a:p>
            <a:pPr marL="0" indent="0">
              <a:buNone/>
            </a:pPr>
            <a:r>
              <a:rPr lang="cs-CZ" sz="3200" dirty="0"/>
              <a:t>MĚSTSKÝ ÚŘAD V KAMENICI VYHLÁSIL SOUTĚŽ O NOVÉ LOGO MĚSTA. </a:t>
            </a:r>
          </a:p>
          <a:p>
            <a:pPr marL="0" indent="0">
              <a:buNone/>
            </a:pPr>
            <a:r>
              <a:rPr lang="cs-CZ" sz="3200" dirty="0"/>
              <a:t>PŘIPRAVILI JSME VYSTOUPENÍ PRO DĚTI Z MATEŘSKÉ ŠKOLY. </a:t>
            </a:r>
          </a:p>
          <a:p>
            <a:pPr marL="0" indent="0">
              <a:buNone/>
            </a:pPr>
            <a:r>
              <a:rPr lang="cs-CZ" sz="3200" dirty="0"/>
              <a:t>OKRESNÍ KOLO RECITAČNÍ SOUTĚŽE PROBĚHNE V ZÁKLADNÍ UMĚLECKÉ ŠKOLE JÁRY CIMRMANA VE FRANTIŠKOVÝCH LÁZNÍCH</a:t>
            </a:r>
          </a:p>
        </p:txBody>
      </p:sp>
    </p:spTree>
    <p:extLst>
      <p:ext uri="{BB962C8B-B14F-4D97-AF65-F5344CB8AC3E}">
        <p14:creationId xmlns:p14="http://schemas.microsoft.com/office/powerpoint/2010/main" val="141595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7F2A97-7B9B-434C-8579-F50DC19F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81DB74-5B07-4082-B66D-C481DFAB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/>
              <a:t>Poplatky za odpad je možné uhradit v kanceláři obecního úřadu. </a:t>
            </a:r>
          </a:p>
          <a:p>
            <a:pPr marL="0" indent="0">
              <a:buNone/>
            </a:pPr>
            <a:r>
              <a:rPr lang="cs-CZ" sz="3200" dirty="0"/>
              <a:t>Bratr studuje na Střední průmyslové škole v Malešicích. </a:t>
            </a:r>
          </a:p>
          <a:p>
            <a:pPr marL="0" indent="0">
              <a:buNone/>
            </a:pPr>
            <a:r>
              <a:rPr lang="cs-CZ" sz="3200" dirty="0"/>
              <a:t>Naše základní škola uspořádala atletické závody. </a:t>
            </a:r>
          </a:p>
          <a:p>
            <a:pPr marL="0" indent="0">
              <a:buNone/>
            </a:pPr>
            <a:r>
              <a:rPr lang="cs-CZ" sz="3200" dirty="0"/>
              <a:t>Městský úřad v Kamenici vyhlásil soutěž o nové logo města. </a:t>
            </a:r>
          </a:p>
          <a:p>
            <a:pPr marL="0" indent="0">
              <a:buNone/>
            </a:pPr>
            <a:r>
              <a:rPr lang="cs-CZ" sz="3200" dirty="0"/>
              <a:t>Připravili jsme vystoupení pro děti z mateřské školy. ,</a:t>
            </a:r>
          </a:p>
          <a:p>
            <a:pPr marL="0" indent="0">
              <a:buNone/>
            </a:pPr>
            <a:r>
              <a:rPr lang="cs-CZ" sz="3200" dirty="0"/>
              <a:t>Okresní kolo recitační soutěže proběhne v Základní umělecké škole Járy Cimrmana ve Františkových Lázních.</a:t>
            </a:r>
          </a:p>
        </p:txBody>
      </p:sp>
    </p:spTree>
    <p:extLst>
      <p:ext uri="{BB962C8B-B14F-4D97-AF65-F5344CB8AC3E}">
        <p14:creationId xmlns:p14="http://schemas.microsoft.com/office/powerpoint/2010/main" val="58140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85429F-F618-49EB-8490-08A863E63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SOUVISLÝ ŽIVOTOPIS</a:t>
            </a:r>
          </a:p>
        </p:txBody>
      </p:sp>
      <p:sp>
        <p:nvSpPr>
          <p:cNvPr id="27" name="Zástupný obsah 2">
            <a:extLst>
              <a:ext uri="{FF2B5EF4-FFF2-40B4-BE49-F238E27FC236}">
                <a16:creationId xmlns:a16="http://schemas.microsoft.com/office/drawing/2014/main" id="{3DE4A8B3-C5A4-4DAA-801B-0F8460AC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má odvozený název od toho, že je psán v celých větách. </a:t>
            </a:r>
          </a:p>
          <a:p>
            <a:r>
              <a:rPr lang="cs-CZ" sz="2000"/>
              <a:t>Životopis je naší vizitkou, prezentuje naše znalosti, schopnosti a dovednosti před zaměstnavatelem nebo jinou osobou: </a:t>
            </a:r>
          </a:p>
          <a:p>
            <a:pPr marL="0" indent="0">
              <a:buNone/>
            </a:pPr>
            <a:r>
              <a:rPr lang="cs-CZ" sz="2000"/>
              <a:t>– užíváme spisovný jazyk;</a:t>
            </a:r>
          </a:p>
          <a:p>
            <a:pPr marL="0" indent="0">
              <a:buNone/>
            </a:pPr>
            <a:r>
              <a:rPr lang="cs-CZ" sz="2000"/>
              <a:t>– neopakujeme stejná slova (být, mít, který atd.);</a:t>
            </a:r>
          </a:p>
          <a:p>
            <a:pPr marL="0" indent="0">
              <a:buNone/>
            </a:pPr>
            <a:r>
              <a:rPr lang="cs-CZ" sz="2000"/>
              <a:t>– píšeme pravopisně správně (dbáme také na pravopis velkých písmen); </a:t>
            </a:r>
          </a:p>
          <a:p>
            <a:pPr marL="0" indent="0">
              <a:buNone/>
            </a:pPr>
            <a:r>
              <a:rPr lang="cs-CZ" sz="2000"/>
              <a:t>– nepoužíváme zbytečně složitá souvětí, dbáme na interpunkci; </a:t>
            </a:r>
          </a:p>
          <a:p>
            <a:pPr marL="0" indent="0">
              <a:buNone/>
            </a:pPr>
            <a:r>
              <a:rPr lang="cs-CZ" sz="2000"/>
              <a:t>– text členíme do odstavců; </a:t>
            </a:r>
          </a:p>
          <a:p>
            <a:pPr marL="0" indent="0">
              <a:buNone/>
            </a:pPr>
            <a:r>
              <a:rPr lang="cs-CZ" sz="2000"/>
              <a:t>– píšeme na čistý papír velikosti A4, používáme jeden typ písma, vyhýbáme se přílišnému barevnému zvýrazňování či podtrhávání; </a:t>
            </a:r>
          </a:p>
          <a:p>
            <a:pPr marL="0" indent="0">
              <a:buNone/>
            </a:pPr>
            <a:r>
              <a:rPr lang="cs-CZ" sz="2000"/>
              <a:t>– pod tištěný podpis se podepisujeme také vlastní rukou</a:t>
            </a:r>
          </a:p>
        </p:txBody>
      </p:sp>
    </p:spTree>
    <p:extLst>
      <p:ext uri="{BB962C8B-B14F-4D97-AF65-F5344CB8AC3E}">
        <p14:creationId xmlns:p14="http://schemas.microsoft.com/office/powerpoint/2010/main" val="342691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F9B674-36B1-4001-8949-7509BBD8D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400">
                <a:solidFill>
                  <a:srgbClr val="FFFFFF"/>
                </a:solidFill>
              </a:rPr>
              <a:t>Přečti si následující vymyšlený životopis a odhadni, která věc jej mohla napsat.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D6D2F-55AA-41AA-9695-5673689C4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/>
              <a:t>Narodila jsem se jednoho březnového rána v malé dílně na kraji vesnice Mokrosuky. Moje maminka je borovice, tatínek domácí kutil pan Fencl. První dny svého života jsem strávila na pracovním stole v tatínkově dílně a pořád se se mnou něco dělo. Tatínek mě nejprve šimral pilkou a potom pilníkem, ťukal do mne hřebíčky a nakonec mě hladil štětcem namočeným v laku. Pak jsem se konečně dočkala a mohla jsem se podívat do světa. Nyní visím uprostřed tatínkovy zahrady na staré jabloni a čekám, zda si mě nějaká ptačí rodina vybere a nastěhuje se dovnitř. Jsem velmi hezky upravená, čistá a prostorná. Mezi mé zájmy patří pozorování ptáčků na zahradě, velmi ráda poslouchám jejich zpěv. </a:t>
            </a:r>
          </a:p>
          <a:p>
            <a:pPr marL="0" indent="0" algn="r">
              <a:buNone/>
            </a:pPr>
            <a:r>
              <a:rPr lang="cs-CZ" sz="2000" dirty="0"/>
              <a:t>(slohová práce žákyně 7. ročníku) </a:t>
            </a:r>
          </a:p>
        </p:txBody>
      </p:sp>
    </p:spTree>
    <p:extLst>
      <p:ext uri="{BB962C8B-B14F-4D97-AF65-F5344CB8AC3E}">
        <p14:creationId xmlns:p14="http://schemas.microsoft.com/office/powerpoint/2010/main" val="103869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2555E-BD06-4096-872E-82CC4226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LIST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7CE22E-481B-D667-98F6-482C1E5A9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25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F95D60-0185-4703-B664-5B3EF98A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Jak se mi dnes pracovalo?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AA769-4C08-4642-B979-BBA5893E4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Moc se mi nepodařilo…</a:t>
            </a:r>
          </a:p>
          <a:p>
            <a:r>
              <a:rPr lang="cs-CZ" sz="2000"/>
              <a:t>Nesmím zapomenout, že…</a:t>
            </a:r>
          </a:p>
          <a:p>
            <a:r>
              <a:rPr lang="cs-CZ" sz="2000"/>
              <a:t>Ohodnotil bych se známkou...</a:t>
            </a:r>
          </a:p>
          <a:p>
            <a:r>
              <a:rPr lang="cs-CZ" sz="2000"/>
              <a:t>Kladně hodnotím ...</a:t>
            </a:r>
          </a:p>
          <a:p>
            <a:r>
              <a:rPr lang="cs-CZ" sz="2000"/>
              <a:t>Mým velkým úspěchem je, že…</a:t>
            </a:r>
          </a:p>
          <a:p>
            <a:endParaRPr lang="cs-CZ" sz="2000"/>
          </a:p>
        </p:txBody>
      </p:sp>
      <p:pic>
        <p:nvPicPr>
          <p:cNvPr id="5" name="Picture 4" descr="Jedna svítící žárovka v moři nerozsvícených žárovek">
            <a:extLst>
              <a:ext uri="{FF2B5EF4-FFF2-40B4-BE49-F238E27FC236}">
                <a16:creationId xmlns:a16="http://schemas.microsoft.com/office/drawing/2014/main" id="{B321966D-68D4-5BF7-C6DC-33939E8464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63" r="25290"/>
          <a:stretch/>
        </p:blipFill>
        <p:spPr>
          <a:xfrm>
            <a:off x="8109502" y="10"/>
            <a:ext cx="408249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20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454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ŽIVOTOPIS</vt:lpstr>
      <vt:lpstr>Které údaje jsou vhodné k uvedení do profesního životopisu? Ze slabik u vhodných informací poskládej tajenku.</vt:lpstr>
      <vt:lpstr>Zopakuj si psaní velkých písmen v názvech institucí, škol a úřadů. Rozhodni, kde napíšeš velké písmeno.</vt:lpstr>
      <vt:lpstr>ŘEŠENÍ</vt:lpstr>
      <vt:lpstr>SOUVISLÝ ŽIVOTOPIS</vt:lpstr>
      <vt:lpstr>Přečti si následující vymyšlený životopis a odhadni, která věc jej mohla napsat.</vt:lpstr>
      <vt:lpstr>PRACOVNÍ LIST</vt:lpstr>
      <vt:lpstr>Jak se mi dnes pracovalo?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ŽIVOTOPIS</dc:title>
  <dc:creator>Smetanová, Jana</dc:creator>
  <cp:lastModifiedBy>Smetanová, Jana</cp:lastModifiedBy>
  <cp:revision>2</cp:revision>
  <dcterms:created xsi:type="dcterms:W3CDTF">2023-04-19T08:16:07Z</dcterms:created>
  <dcterms:modified xsi:type="dcterms:W3CDTF">2025-03-03T07:41:24Z</dcterms:modified>
</cp:coreProperties>
</file>