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2" d="100"/>
          <a:sy n="82" d="100"/>
        </p:scale>
        <p:origin x="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metanová, Jana" userId="399c8d61-5799-4274-97cc-7c1aac4e54d0" providerId="ADAL" clId="{B993FE93-390F-4388-A2A8-09C551B63687}"/>
    <pc:docChg chg="delSld">
      <pc:chgData name="Smetanová, Jana" userId="399c8d61-5799-4274-97cc-7c1aac4e54d0" providerId="ADAL" clId="{B993FE93-390F-4388-A2A8-09C551B63687}" dt="2025-03-28T10:17:01.328" v="0" actId="47"/>
      <pc:docMkLst>
        <pc:docMk/>
      </pc:docMkLst>
      <pc:sldChg chg="del">
        <pc:chgData name="Smetanová, Jana" userId="399c8d61-5799-4274-97cc-7c1aac4e54d0" providerId="ADAL" clId="{B993FE93-390F-4388-A2A8-09C551B63687}" dt="2025-03-28T10:17:01.328" v="0" actId="47"/>
        <pc:sldMkLst>
          <pc:docMk/>
          <pc:sldMk cId="3465601148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F09B2E-F8AA-4878-853B-CD97C660BF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B2F6A2A-832D-463F-8526-64648A35C48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8A8BD2-DED1-4DB3-9420-D2EFA6B352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59FA-2F3A-4391-9408-9D77E1EDD51D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D17E6B-621E-4F64-B3AF-57B6E8689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F2582C0-6E1C-4575-AF18-118ACED8E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B9D7-656F-4145-A478-9936365FA9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2987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26F6D4-B458-4D1E-8155-25C8AC63A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428D53-5FDC-4F47-8818-F51B434584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8C2228-22AB-431B-817C-385CF7544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59FA-2F3A-4391-9408-9D77E1EDD51D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571AE01-418D-41EE-9B81-900E75B68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08DE159-A6D3-4C09-89B8-4EDE9B988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B9D7-656F-4145-A478-9936365FA9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0477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A113842-D6EE-4899-864F-606DDE13059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5682298-F8FD-494A-866C-565DD5CB1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F1A3034-AFAA-4B2E-948D-E1DF88E551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59FA-2F3A-4391-9408-9D77E1EDD51D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7264FA3-FED1-4BFE-9AD9-182ACB570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3DCEED2-C98F-4438-8DC4-4C78E80A6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B9D7-656F-4145-A478-9936365FA9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4100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00DF41C-D530-4266-8A7E-F144F978A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3C5E633-8F94-4F8B-8E4D-99B47B8AD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144516D-FBAD-40A8-B0DA-723BF3B14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59FA-2F3A-4391-9408-9D77E1EDD51D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9494CAA-1F25-4F1B-9829-069E0E801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4BA7F85-0192-4EF5-BE56-BDE1B9149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B9D7-656F-4145-A478-9936365FA9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647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BDE9A4-09E2-42FE-9B7C-48E8706CF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A4FB9F5-B0D5-4A62-B21F-7640AC5098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C0D10AF-F353-4658-95C6-CF1BA91F3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59FA-2F3A-4391-9408-9D77E1EDD51D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59AA6A-584A-4F5E-814D-5BC6F5932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976BC2-1ABD-468D-9FB5-5C7DDCD21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B9D7-656F-4145-A478-9936365FA9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929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CBD26F-EE93-4E4D-AE41-54CF6CBAC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B72E6A-809C-4987-A8EB-DA31722B1F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F512C7C6-B1A2-4391-B5C6-A206246052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953C5A4-F2D7-4B43-909F-93FFE62C1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59FA-2F3A-4391-9408-9D77E1EDD51D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4B0315D-2AFC-441B-AFD1-81AF8B3470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72B81A7-79FB-4485-8C59-E6F617256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B9D7-656F-4145-A478-9936365FA9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768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DB9E2B-A66E-4BB8-A0EA-398D80B95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3A07FB6-8091-456F-A192-C3744E083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145E1B4-B27C-4A87-BDBD-C4E4DE7B2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118BF9D-AADA-4BAB-9548-DB32061DBC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585177A-013D-48F4-A69E-F039680E8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97E8E3B-94F9-4B58-A1F3-F9381EBE0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59FA-2F3A-4391-9408-9D77E1EDD51D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CDAB7D5F-B241-4B34-93FC-94ACC62C2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F8D552C-993B-46A0-813C-68B3F59C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B9D7-656F-4145-A478-9936365FA9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5577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33692E-952E-4878-95E8-F1662BF98F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D59A52B-399E-428D-B9E8-B819888FB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59FA-2F3A-4391-9408-9D77E1EDD51D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77E8F400-A34D-472F-AFBC-4B4DA6B92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B0ACF86-C71D-43DB-B9A5-DBBD45BC84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B9D7-656F-4145-A478-9936365FA9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526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56CC529-0E2F-4A88-BB24-7D9C03418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59FA-2F3A-4391-9408-9D77E1EDD51D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CD28B1E7-A350-4540-925D-C453F7B624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A926451-1B15-4FF1-B245-4338A4447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B9D7-656F-4145-A478-9936365FA9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4938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511A5B-DF7F-45D1-8FFA-041CAEB03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A9863C-6788-4787-BB09-C08707EF84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2AA6D7E8-F6F2-4A84-A700-32D0EA3033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956C07B-C168-435E-943C-83E34203D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59FA-2F3A-4391-9408-9D77E1EDD51D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72C176-0A4F-41DB-8D17-B3A0024B28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9A5CBBB-E4FE-43A4-A359-BCF617966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B9D7-656F-4145-A478-9936365FA9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9339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DFA300-79B5-4069-81D0-2A0972607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E944029-0E37-4A57-BF16-28E0BD8C79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8B834134-3502-48F1-A835-C52DA3EA8F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81E48A-442A-46AA-BF76-7A90DBCCF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CB59FA-2F3A-4391-9408-9D77E1EDD51D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C09E973-9709-490E-9B9B-342631F7D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C3CE575-3213-4784-9798-DB392DB32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8B9D7-656F-4145-A478-9936365FA9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7086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D395786F-B8BA-4C99-8554-5B051D5A7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3F564F6-62F4-4938-83D4-B76042AB78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CC1B36A-192E-4DF5-8142-E7D71CCDFC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CB59FA-2F3A-4391-9408-9D77E1EDD51D}" type="datetimeFigureOut">
              <a:rPr lang="cs-CZ" smtClean="0"/>
              <a:t>28.03.2025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B1B5497-8CF9-4716-B675-19B5F4141A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1A65F5-A12C-4CB4-8C73-C5A8478B17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8B9D7-656F-4145-A478-9936365FA96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5499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ordwall.net/cs/resource/33572900/p%C5%99%C3%ADsudek" TargetMode="External"/><Relationship Id="rId2" Type="http://schemas.openxmlformats.org/officeDocument/2006/relationships/hyperlink" Target="https://wordwall.net/cs/resource/53903165/podm%C4%9Bt-vyj%C3%A1d%C5%99en%C3%BD-nevyj%C3%A1d%C5%99en%C3%BD-a-v%C5%A1eobecn%C3%BD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ordwall.net/cs/resource/12789147/shoda-p%C5%99%C3%ADsudku-s-podm%C4%9Btem" TargetMode="External"/><Relationship Id="rId4" Type="http://schemas.openxmlformats.org/officeDocument/2006/relationships/hyperlink" Target="https://wordwall.net/cs/resource/6218853/shoda-p%C5%99%C3%ADsudku-s-podm%C4%9Bte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ordwall.net/cs/resource/10319428/p%C5%99%C3%ADvlaste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75542A-633F-4894-879B-6170B2825DA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PŘÍVLASTEK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91FA5AD-72E7-4EFB-8A0E-69DD3C382C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SHODNÝ A NESHODNÝ</a:t>
            </a:r>
          </a:p>
        </p:txBody>
      </p:sp>
    </p:spTree>
    <p:extLst>
      <p:ext uri="{BB962C8B-B14F-4D97-AF65-F5344CB8AC3E}">
        <p14:creationId xmlns:p14="http://schemas.microsoft.com/office/powerpoint/2010/main" val="40276579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 descr="Ruka ukazující palec nahoru">
            <a:extLst>
              <a:ext uri="{FF2B5EF4-FFF2-40B4-BE49-F238E27FC236}">
                <a16:creationId xmlns:a16="http://schemas.microsoft.com/office/drawing/2014/main" id="{1FB35FC1-0AF1-4563-A121-825216078AE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52" b="9148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7C89E4B-3C9F-44B9-8B86-D9E3D112D8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320142"/>
            <a:ext cx="12192000" cy="736551"/>
          </a:xfrm>
          <a:prstGeom prst="rect">
            <a:avLst/>
          </a:prstGeom>
          <a:solidFill>
            <a:schemeClr val="bg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2B8F866-917F-44F0-A7AF-B7C5E9B3C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3875" y="5317240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>
                <a:solidFill>
                  <a:schemeClr val="tx1">
                    <a:lumMod val="85000"/>
                    <a:lumOff val="15000"/>
                  </a:schemeClr>
                </a:solidFill>
              </a:rPr>
              <a:t>Jak se mi dnes dařilo? 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A2EAA10-076F-46BD-8F0F-B9A2FB77A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5241983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891E407-403B-4764-86C9-33A56D3BCA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34852"/>
            <a:ext cx="12192000" cy="0"/>
          </a:xfrm>
          <a:prstGeom prst="line">
            <a:avLst/>
          </a:prstGeom>
          <a:ln w="41275">
            <a:solidFill>
              <a:schemeClr val="bg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5751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83DE2B-F343-4FA7-A148-E8E9B5E60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OPAKUJEME: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FD683B-8874-4827-A829-457FF7B22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PODMĚT vyjádřený, nevyjádřený a všeobecný - Třídění skupin (wordwall.net)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3"/>
              </a:rPr>
              <a:t>Přísudek - Třídění skupin (wordwall.net)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4"/>
              </a:rPr>
              <a:t>Shoda přísudku s podmětem - Spojte odpovídající (wordwall.net)</a:t>
            </a:r>
            <a:endParaRPr lang="cs-CZ" dirty="0"/>
          </a:p>
          <a:p>
            <a:endParaRPr lang="cs-CZ" dirty="0"/>
          </a:p>
          <a:p>
            <a:r>
              <a:rPr lang="cs-CZ" dirty="0">
                <a:hlinkClick r:id="rId5"/>
              </a:rPr>
              <a:t>Shoda přísudku s podmětem - Práskni krtka (wordwall.net)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106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3363022-C969-41E9-8EB2-E4C94908C1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1695" cy="68520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D1AD6B3-BE88-4CEB-BA17-790657CC4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50769A7-5CB1-49EB-B569-AF12E56FB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90662" y="4267832"/>
            <a:ext cx="4805996" cy="129711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80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TEST</a:t>
            </a:r>
          </a:p>
        </p:txBody>
      </p:sp>
      <p:pic>
        <p:nvPicPr>
          <p:cNvPr id="7" name="Graphic 6" descr="List">
            <a:extLst>
              <a:ext uri="{FF2B5EF4-FFF2-40B4-BE49-F238E27FC236}">
                <a16:creationId xmlns:a16="http://schemas.microsoft.com/office/drawing/2014/main" id="{D900D59F-26D1-0F9A-8710-185A194D9C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grpSp>
        <p:nvGrpSpPr>
          <p:cNvPr id="14" name="Group 13">
            <a:extLst>
              <a:ext uri="{FF2B5EF4-FFF2-40B4-BE49-F238E27FC236}">
                <a16:creationId xmlns:a16="http://schemas.microsoft.com/office/drawing/2014/main" id="{89D1390B-7E13-4B4F-9CB2-391063412E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4253" y="-5977"/>
            <a:ext cx="6238675" cy="6863979"/>
            <a:chOff x="305" y="-5977"/>
            <a:chExt cx="6238675" cy="6863979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9E720206-AA49-4786-A932-A2650DE091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34854"/>
              <a:ext cx="6028697" cy="6817170"/>
            </a:xfrm>
            <a:custGeom>
              <a:avLst/>
              <a:gdLst>
                <a:gd name="connsiteX0" fmla="*/ 6028697 w 6028697"/>
                <a:gd name="connsiteY0" fmla="*/ 6155323 h 6817170"/>
                <a:gd name="connsiteX1" fmla="*/ 6028697 w 6028697"/>
                <a:gd name="connsiteY1" fmla="*/ 6817170 h 6817170"/>
                <a:gd name="connsiteX2" fmla="*/ 5157862 w 6028697"/>
                <a:gd name="connsiteY2" fmla="*/ 6817170 h 6817170"/>
                <a:gd name="connsiteX3" fmla="*/ 5347156 w 6028697"/>
                <a:gd name="connsiteY3" fmla="*/ 6687553 h 6817170"/>
                <a:gd name="connsiteX4" fmla="*/ 5487470 w 6028697"/>
                <a:gd name="connsiteY4" fmla="*/ 6581714 h 6817170"/>
                <a:gd name="connsiteX5" fmla="*/ 5627642 w 6028697"/>
                <a:gd name="connsiteY5" fmla="*/ 6472328 h 6817170"/>
                <a:gd name="connsiteX6" fmla="*/ 5911392 w 6028697"/>
                <a:gd name="connsiteY6" fmla="*/ 6245328 h 6817170"/>
                <a:gd name="connsiteX7" fmla="*/ 4481066 w 6028697"/>
                <a:gd name="connsiteY7" fmla="*/ 478 h 6817170"/>
                <a:gd name="connsiteX8" fmla="*/ 4672258 w 6028697"/>
                <a:gd name="connsiteY8" fmla="*/ 7519 h 6817170"/>
                <a:gd name="connsiteX9" fmla="*/ 5429869 w 6028697"/>
                <a:gd name="connsiteY9" fmla="*/ 125134 h 6817170"/>
                <a:gd name="connsiteX10" fmla="*/ 5976319 w 6028697"/>
                <a:gd name="connsiteY10" fmla="*/ 314893 h 6817170"/>
                <a:gd name="connsiteX11" fmla="*/ 6028697 w 6028697"/>
                <a:gd name="connsiteY11" fmla="*/ 339901 h 6817170"/>
                <a:gd name="connsiteX12" fmla="*/ 6028697 w 6028697"/>
                <a:gd name="connsiteY12" fmla="*/ 732458 h 6817170"/>
                <a:gd name="connsiteX13" fmla="*/ 5990985 w 6028697"/>
                <a:gd name="connsiteY13" fmla="*/ 712211 h 6817170"/>
                <a:gd name="connsiteX14" fmla="*/ 5341339 w 6028697"/>
                <a:gd name="connsiteY14" fmla="*/ 475281 h 6817170"/>
                <a:gd name="connsiteX15" fmla="*/ 4651969 w 6028697"/>
                <a:gd name="connsiteY15" fmla="*/ 377104 h 6817170"/>
                <a:gd name="connsiteX16" fmla="*/ 3953093 w 6028697"/>
                <a:gd name="connsiteY16" fmla="*/ 402498 h 6817170"/>
                <a:gd name="connsiteX17" fmla="*/ 3267413 w 6028697"/>
                <a:gd name="connsiteY17" fmla="*/ 546643 h 6817170"/>
                <a:gd name="connsiteX18" fmla="*/ 1439498 w 6028697"/>
                <a:gd name="connsiteY18" fmla="*/ 1568141 h 6817170"/>
                <a:gd name="connsiteX19" fmla="*/ 960671 w 6028697"/>
                <a:gd name="connsiteY19" fmla="*/ 2082013 h 6817170"/>
                <a:gd name="connsiteX20" fmla="*/ 581866 w 6028697"/>
                <a:gd name="connsiteY20" fmla="*/ 2672638 h 6817170"/>
                <a:gd name="connsiteX21" fmla="*/ 324789 w 6028697"/>
                <a:gd name="connsiteY21" fmla="*/ 3325262 h 6817170"/>
                <a:gd name="connsiteX22" fmla="*/ 231151 w 6028697"/>
                <a:gd name="connsiteY22" fmla="*/ 4022292 h 6817170"/>
                <a:gd name="connsiteX23" fmla="*/ 270592 w 6028697"/>
                <a:gd name="connsiteY23" fmla="*/ 4362792 h 6817170"/>
                <a:gd name="connsiteX24" fmla="*/ 387213 w 6028697"/>
                <a:gd name="connsiteY24" fmla="*/ 4681585 h 6817170"/>
                <a:gd name="connsiteX25" fmla="*/ 468507 w 6028697"/>
                <a:gd name="connsiteY25" fmla="*/ 4831546 h 6817170"/>
                <a:gd name="connsiteX26" fmla="*/ 561862 w 6028697"/>
                <a:gd name="connsiteY26" fmla="*/ 4976826 h 6817170"/>
                <a:gd name="connsiteX27" fmla="*/ 777511 w 6028697"/>
                <a:gd name="connsiteY27" fmla="*/ 5257597 h 6817170"/>
                <a:gd name="connsiteX28" fmla="*/ 1010895 w 6028697"/>
                <a:gd name="connsiteY28" fmla="*/ 5540494 h 6817170"/>
                <a:gd name="connsiteX29" fmla="*/ 1126948 w 6028697"/>
                <a:gd name="connsiteY29" fmla="*/ 5688186 h 6817170"/>
                <a:gd name="connsiteX30" fmla="*/ 1182706 w 6028697"/>
                <a:gd name="connsiteY30" fmla="*/ 5760543 h 6817170"/>
                <a:gd name="connsiteX31" fmla="*/ 1237327 w 6028697"/>
                <a:gd name="connsiteY31" fmla="*/ 5830060 h 6817170"/>
                <a:gd name="connsiteX32" fmla="*/ 1706649 w 6028697"/>
                <a:gd name="connsiteY32" fmla="*/ 6342797 h 6817170"/>
                <a:gd name="connsiteX33" fmla="*/ 1956207 w 6028697"/>
                <a:gd name="connsiteY33" fmla="*/ 6573484 h 6817170"/>
                <a:gd name="connsiteX34" fmla="*/ 2217681 w 6028697"/>
                <a:gd name="connsiteY34" fmla="*/ 6786297 h 6817170"/>
                <a:gd name="connsiteX35" fmla="*/ 2260820 w 6028697"/>
                <a:gd name="connsiteY35" fmla="*/ 6817170 h 6817170"/>
                <a:gd name="connsiteX36" fmla="*/ 1429497 w 6028697"/>
                <a:gd name="connsiteY36" fmla="*/ 6817170 h 6817170"/>
                <a:gd name="connsiteX37" fmla="*/ 1327275 w 6028697"/>
                <a:gd name="connsiteY37" fmla="*/ 6713800 h 6817170"/>
                <a:gd name="connsiteX38" fmla="*/ 1080556 w 6028697"/>
                <a:gd name="connsiteY38" fmla="*/ 6414443 h 6817170"/>
                <a:gd name="connsiteX39" fmla="*/ 865189 w 6028697"/>
                <a:gd name="connsiteY39" fmla="*/ 6097496 h 6817170"/>
                <a:gd name="connsiteX40" fmla="*/ 814823 w 6028697"/>
                <a:gd name="connsiteY40" fmla="*/ 6016911 h 6817170"/>
                <a:gd name="connsiteX41" fmla="*/ 766729 w 6028697"/>
                <a:gd name="connsiteY41" fmla="*/ 5938453 h 6817170"/>
                <a:gd name="connsiteX42" fmla="*/ 671672 w 6028697"/>
                <a:gd name="connsiteY42" fmla="*/ 5786648 h 6817170"/>
                <a:gd name="connsiteX43" fmla="*/ 474608 w 6028697"/>
                <a:gd name="connsiteY43" fmla="*/ 5474664 h 6817170"/>
                <a:gd name="connsiteX44" fmla="*/ 282652 w 6028697"/>
                <a:gd name="connsiteY44" fmla="*/ 5146508 h 6817170"/>
                <a:gd name="connsiteX45" fmla="*/ 196108 w 6028697"/>
                <a:gd name="connsiteY45" fmla="*/ 4972712 h 6817170"/>
                <a:gd name="connsiteX46" fmla="*/ 122474 w 6028697"/>
                <a:gd name="connsiteY46" fmla="*/ 4791821 h 6817170"/>
                <a:gd name="connsiteX47" fmla="*/ 65724 w 6028697"/>
                <a:gd name="connsiteY47" fmla="*/ 4603129 h 6817170"/>
                <a:gd name="connsiteX48" fmla="*/ 44727 w 6028697"/>
                <a:gd name="connsiteY48" fmla="*/ 4506937 h 6817170"/>
                <a:gd name="connsiteX49" fmla="*/ 35505 w 6028697"/>
                <a:gd name="connsiteY49" fmla="*/ 4458699 h 6817170"/>
                <a:gd name="connsiteX50" fmla="*/ 27845 w 6028697"/>
                <a:gd name="connsiteY50" fmla="*/ 4410320 h 6817170"/>
                <a:gd name="connsiteX51" fmla="*/ 37 w 6028697"/>
                <a:gd name="connsiteY51" fmla="*/ 4022292 h 6817170"/>
                <a:gd name="connsiteX52" fmla="*/ 78777 w 6028697"/>
                <a:gd name="connsiteY52" fmla="*/ 3267236 h 6817170"/>
                <a:gd name="connsiteX53" fmla="*/ 315424 w 6028697"/>
                <a:gd name="connsiteY53" fmla="*/ 2543673 h 6817170"/>
                <a:gd name="connsiteX54" fmla="*/ 1202710 w 6028697"/>
                <a:gd name="connsiteY54" fmla="*/ 1314895 h 6817170"/>
                <a:gd name="connsiteX55" fmla="*/ 1791065 w 6028697"/>
                <a:gd name="connsiteY55" fmla="*/ 833514 h 6817170"/>
                <a:gd name="connsiteX56" fmla="*/ 3908404 w 6028697"/>
                <a:gd name="connsiteY56" fmla="*/ 29794 h 6817170"/>
                <a:gd name="connsiteX57" fmla="*/ 4481066 w 6028697"/>
                <a:gd name="connsiteY57" fmla="*/ 478 h 6817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</a:cxnLst>
              <a:rect l="l" t="t" r="r" b="b"/>
              <a:pathLst>
                <a:path w="6028697" h="6817170">
                  <a:moveTo>
                    <a:pt x="6028697" y="6155323"/>
                  </a:moveTo>
                  <a:lnTo>
                    <a:pt x="6028697" y="6817170"/>
                  </a:lnTo>
                  <a:lnTo>
                    <a:pt x="5157862" y="6817170"/>
                  </a:lnTo>
                  <a:lnTo>
                    <a:pt x="5347156" y="6687553"/>
                  </a:lnTo>
                  <a:cubicBezTo>
                    <a:pt x="5394117" y="6653219"/>
                    <a:pt x="5440793" y="6617608"/>
                    <a:pt x="5487470" y="6581714"/>
                  </a:cubicBezTo>
                  <a:cubicBezTo>
                    <a:pt x="5534147" y="6545820"/>
                    <a:pt x="5580966" y="6509358"/>
                    <a:pt x="5627642" y="6472328"/>
                  </a:cubicBezTo>
                  <a:lnTo>
                    <a:pt x="5911392" y="6245328"/>
                  </a:lnTo>
                  <a:close/>
                  <a:moveTo>
                    <a:pt x="4481066" y="478"/>
                  </a:moveTo>
                  <a:cubicBezTo>
                    <a:pt x="4544817" y="1422"/>
                    <a:pt x="4608563" y="3769"/>
                    <a:pt x="4672258" y="7519"/>
                  </a:cubicBezTo>
                  <a:cubicBezTo>
                    <a:pt x="4927973" y="22364"/>
                    <a:pt x="5181687" y="61751"/>
                    <a:pt x="5429869" y="125134"/>
                  </a:cubicBezTo>
                  <a:cubicBezTo>
                    <a:pt x="5617090" y="173104"/>
                    <a:pt x="5799867" y="236595"/>
                    <a:pt x="5976319" y="314893"/>
                  </a:cubicBezTo>
                  <a:lnTo>
                    <a:pt x="6028697" y="339901"/>
                  </a:lnTo>
                  <a:lnTo>
                    <a:pt x="6028697" y="732458"/>
                  </a:lnTo>
                  <a:lnTo>
                    <a:pt x="5990985" y="712211"/>
                  </a:lnTo>
                  <a:cubicBezTo>
                    <a:pt x="5783917" y="609342"/>
                    <a:pt x="5566013" y="529876"/>
                    <a:pt x="5341339" y="475281"/>
                  </a:cubicBezTo>
                  <a:cubicBezTo>
                    <a:pt x="5115233" y="420503"/>
                    <a:pt x="4884375" y="387624"/>
                    <a:pt x="4651969" y="377104"/>
                  </a:cubicBezTo>
                  <a:cubicBezTo>
                    <a:pt x="4418713" y="365171"/>
                    <a:pt x="4184861" y="373670"/>
                    <a:pt x="3953093" y="402498"/>
                  </a:cubicBezTo>
                  <a:cubicBezTo>
                    <a:pt x="3721001" y="431832"/>
                    <a:pt x="3491675" y="480040"/>
                    <a:pt x="3267413" y="546643"/>
                  </a:cubicBezTo>
                  <a:cubicBezTo>
                    <a:pt x="2591323" y="750761"/>
                    <a:pt x="1967642" y="1099289"/>
                    <a:pt x="1439498" y="1568141"/>
                  </a:cubicBezTo>
                  <a:cubicBezTo>
                    <a:pt x="1265589" y="1725523"/>
                    <a:pt x="1105393" y="1897434"/>
                    <a:pt x="960671" y="2082013"/>
                  </a:cubicBezTo>
                  <a:cubicBezTo>
                    <a:pt x="815775" y="2266294"/>
                    <a:pt x="688923" y="2464081"/>
                    <a:pt x="581866" y="2672638"/>
                  </a:cubicBezTo>
                  <a:cubicBezTo>
                    <a:pt x="473765" y="2880669"/>
                    <a:pt x="387610" y="3099397"/>
                    <a:pt x="324789" y="3325262"/>
                  </a:cubicBezTo>
                  <a:cubicBezTo>
                    <a:pt x="262714" y="3552403"/>
                    <a:pt x="231223" y="3786822"/>
                    <a:pt x="231151" y="4022292"/>
                  </a:cubicBezTo>
                  <a:cubicBezTo>
                    <a:pt x="231413" y="4136912"/>
                    <a:pt x="244645" y="4251136"/>
                    <a:pt x="270592" y="4362792"/>
                  </a:cubicBezTo>
                  <a:cubicBezTo>
                    <a:pt x="297885" y="4472943"/>
                    <a:pt x="336983" y="4579833"/>
                    <a:pt x="387213" y="4681585"/>
                  </a:cubicBezTo>
                  <a:cubicBezTo>
                    <a:pt x="412042" y="4732517"/>
                    <a:pt x="439423" y="4782457"/>
                    <a:pt x="468507" y="4831546"/>
                  </a:cubicBezTo>
                  <a:cubicBezTo>
                    <a:pt x="497591" y="4880636"/>
                    <a:pt x="529230" y="4929015"/>
                    <a:pt x="561862" y="4976826"/>
                  </a:cubicBezTo>
                  <a:cubicBezTo>
                    <a:pt x="627975" y="5072166"/>
                    <a:pt x="701466" y="5164668"/>
                    <a:pt x="777511" y="5257597"/>
                  </a:cubicBezTo>
                  <a:cubicBezTo>
                    <a:pt x="853556" y="5350524"/>
                    <a:pt x="933574" y="5443594"/>
                    <a:pt x="1010895" y="5540494"/>
                  </a:cubicBezTo>
                  <a:cubicBezTo>
                    <a:pt x="1049957" y="5588732"/>
                    <a:pt x="1088642" y="5637963"/>
                    <a:pt x="1126948" y="5688186"/>
                  </a:cubicBezTo>
                  <a:lnTo>
                    <a:pt x="1182706" y="5760543"/>
                  </a:lnTo>
                  <a:cubicBezTo>
                    <a:pt x="1201007" y="5783669"/>
                    <a:pt x="1218458" y="5807503"/>
                    <a:pt x="1237327" y="5830060"/>
                  </a:cubicBezTo>
                  <a:cubicBezTo>
                    <a:pt x="1383714" y="6009916"/>
                    <a:pt x="1540413" y="6181116"/>
                    <a:pt x="1706649" y="6342797"/>
                  </a:cubicBezTo>
                  <a:cubicBezTo>
                    <a:pt x="1788084" y="6422531"/>
                    <a:pt x="1871265" y="6499427"/>
                    <a:pt x="1956207" y="6573484"/>
                  </a:cubicBezTo>
                  <a:cubicBezTo>
                    <a:pt x="2041332" y="6647402"/>
                    <a:pt x="2127733" y="6718907"/>
                    <a:pt x="2217681" y="6786297"/>
                  </a:cubicBezTo>
                  <a:lnTo>
                    <a:pt x="2260820" y="6817170"/>
                  </a:lnTo>
                  <a:lnTo>
                    <a:pt x="1429497" y="6817170"/>
                  </a:lnTo>
                  <a:lnTo>
                    <a:pt x="1327275" y="6713800"/>
                  </a:lnTo>
                  <a:cubicBezTo>
                    <a:pt x="1239186" y="6618984"/>
                    <a:pt x="1156797" y="6519019"/>
                    <a:pt x="1080556" y="6414443"/>
                  </a:cubicBezTo>
                  <a:cubicBezTo>
                    <a:pt x="1004653" y="6310734"/>
                    <a:pt x="932439" y="6205177"/>
                    <a:pt x="865189" y="6097496"/>
                  </a:cubicBezTo>
                  <a:cubicBezTo>
                    <a:pt x="847881" y="6070823"/>
                    <a:pt x="831565" y="6043725"/>
                    <a:pt x="814823" y="6016911"/>
                  </a:cubicBezTo>
                  <a:lnTo>
                    <a:pt x="766729" y="5938453"/>
                  </a:lnTo>
                  <a:cubicBezTo>
                    <a:pt x="735941" y="5887947"/>
                    <a:pt x="703878" y="5837581"/>
                    <a:pt x="671672" y="5786648"/>
                  </a:cubicBezTo>
                  <a:lnTo>
                    <a:pt x="474608" y="5474664"/>
                  </a:lnTo>
                  <a:cubicBezTo>
                    <a:pt x="408778" y="5368968"/>
                    <a:pt x="343516" y="5260008"/>
                    <a:pt x="282652" y="5146508"/>
                  </a:cubicBezTo>
                  <a:cubicBezTo>
                    <a:pt x="252290" y="5089759"/>
                    <a:pt x="223065" y="5032015"/>
                    <a:pt x="196108" y="4972712"/>
                  </a:cubicBezTo>
                  <a:cubicBezTo>
                    <a:pt x="169152" y="4913408"/>
                    <a:pt x="144607" y="4853111"/>
                    <a:pt x="122474" y="4791821"/>
                  </a:cubicBezTo>
                  <a:cubicBezTo>
                    <a:pt x="100342" y="4730532"/>
                    <a:pt x="81757" y="4666830"/>
                    <a:pt x="65724" y="4603129"/>
                  </a:cubicBezTo>
                  <a:cubicBezTo>
                    <a:pt x="58205" y="4571064"/>
                    <a:pt x="50828" y="4539143"/>
                    <a:pt x="44727" y="4506937"/>
                  </a:cubicBezTo>
                  <a:lnTo>
                    <a:pt x="35505" y="4458699"/>
                  </a:lnTo>
                  <a:lnTo>
                    <a:pt x="27845" y="4410320"/>
                  </a:lnTo>
                  <a:cubicBezTo>
                    <a:pt x="8635" y="4281881"/>
                    <a:pt x="-661" y="4152150"/>
                    <a:pt x="37" y="4022292"/>
                  </a:cubicBezTo>
                  <a:cubicBezTo>
                    <a:pt x="712" y="3768592"/>
                    <a:pt x="27094" y="3515615"/>
                    <a:pt x="78777" y="3267236"/>
                  </a:cubicBezTo>
                  <a:cubicBezTo>
                    <a:pt x="130048" y="3017876"/>
                    <a:pt x="209439" y="2775142"/>
                    <a:pt x="315424" y="2543673"/>
                  </a:cubicBezTo>
                  <a:cubicBezTo>
                    <a:pt x="528236" y="2081161"/>
                    <a:pt x="838234" y="1667312"/>
                    <a:pt x="1202710" y="1314895"/>
                  </a:cubicBezTo>
                  <a:cubicBezTo>
                    <a:pt x="1385514" y="1138814"/>
                    <a:pt x="1582282" y="977831"/>
                    <a:pt x="1791065" y="833514"/>
                  </a:cubicBezTo>
                  <a:cubicBezTo>
                    <a:pt x="2420037" y="395614"/>
                    <a:pt x="3147288" y="119557"/>
                    <a:pt x="3908404" y="29794"/>
                  </a:cubicBezTo>
                  <a:cubicBezTo>
                    <a:pt x="4098509" y="7429"/>
                    <a:pt x="4289811" y="-2355"/>
                    <a:pt x="4481066" y="478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72F6EE6-EDE9-45A5-8F6D-02B9B7CB2C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1"/>
              <a:ext cx="6165116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93DC50-3BD7-46B1-A300-CD207E152F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305" y="-5977"/>
              <a:ext cx="6238675" cy="6858001"/>
            </a:xfrm>
            <a:custGeom>
              <a:avLst/>
              <a:gdLst>
                <a:gd name="connsiteX0" fmla="*/ 6264586 w 6264586"/>
                <a:gd name="connsiteY0" fmla="*/ 6646464 h 6858001"/>
                <a:gd name="connsiteX1" fmla="*/ 6264586 w 6264586"/>
                <a:gd name="connsiteY1" fmla="*/ 6858001 h 6858001"/>
                <a:gd name="connsiteX2" fmla="*/ 5997170 w 6264586"/>
                <a:gd name="connsiteY2" fmla="*/ 6858001 h 6858001"/>
                <a:gd name="connsiteX3" fmla="*/ 6121512 w 6264586"/>
                <a:gd name="connsiteY3" fmla="*/ 6761029 h 6858001"/>
                <a:gd name="connsiteX4" fmla="*/ 2693206 w 6264586"/>
                <a:gd name="connsiteY4" fmla="*/ 0 h 6858001"/>
                <a:gd name="connsiteX5" fmla="*/ 5872285 w 6264586"/>
                <a:gd name="connsiteY5" fmla="*/ 0 h 6858001"/>
                <a:gd name="connsiteX6" fmla="*/ 6024875 w 6264586"/>
                <a:gd name="connsiteY6" fmla="*/ 68385 h 6858001"/>
                <a:gd name="connsiteX7" fmla="*/ 6206432 w 6264586"/>
                <a:gd name="connsiteY7" fmla="*/ 162336 h 6858001"/>
                <a:gd name="connsiteX8" fmla="*/ 6264586 w 6264586"/>
                <a:gd name="connsiteY8" fmla="*/ 196704 h 6858001"/>
                <a:gd name="connsiteX9" fmla="*/ 6264586 w 6264586"/>
                <a:gd name="connsiteY9" fmla="*/ 537242 h 6858001"/>
                <a:gd name="connsiteX10" fmla="*/ 6230189 w 6264586"/>
                <a:gd name="connsiteY10" fmla="*/ 517260 h 6858001"/>
                <a:gd name="connsiteX11" fmla="*/ 5540536 w 6264586"/>
                <a:gd name="connsiteY11" fmla="*/ 249543 h 6858001"/>
                <a:gd name="connsiteX12" fmla="*/ 5178896 w 6264586"/>
                <a:gd name="connsiteY12" fmla="*/ 178606 h 6858001"/>
                <a:gd name="connsiteX13" fmla="*/ 4814279 w 6264586"/>
                <a:gd name="connsiteY13" fmla="*/ 146683 h 6858001"/>
                <a:gd name="connsiteX14" fmla="*/ 4655095 w 6264586"/>
                <a:gd name="connsiteY14" fmla="*/ 143421 h 6858001"/>
                <a:gd name="connsiteX15" fmla="*/ 4081069 w 6264586"/>
                <a:gd name="connsiteY15" fmla="*/ 185983 h 6858001"/>
                <a:gd name="connsiteX16" fmla="*/ 3720566 w 6264586"/>
                <a:gd name="connsiteY16" fmla="*/ 256921 h 6858001"/>
                <a:gd name="connsiteX17" fmla="*/ 3365879 w 6264586"/>
                <a:gd name="connsiteY17" fmla="*/ 357651 h 6858001"/>
                <a:gd name="connsiteX18" fmla="*/ 3020555 w 6264586"/>
                <a:gd name="connsiteY18" fmla="*/ 486190 h 6858001"/>
                <a:gd name="connsiteX19" fmla="*/ 2685163 w 6264586"/>
                <a:gd name="connsiteY19" fmla="*/ 641542 h 6858001"/>
                <a:gd name="connsiteX20" fmla="*/ 2047720 w 6264586"/>
                <a:gd name="connsiteY20" fmla="*/ 1025030 h 6858001"/>
                <a:gd name="connsiteX21" fmla="*/ 1897333 w 6264586"/>
                <a:gd name="connsiteY21" fmla="*/ 1134983 h 6858001"/>
                <a:gd name="connsiteX22" fmla="*/ 1835758 w 6264586"/>
                <a:gd name="connsiteY22" fmla="*/ 1182227 h 6858001"/>
                <a:gd name="connsiteX23" fmla="*/ 1823273 w 6264586"/>
                <a:gd name="connsiteY23" fmla="*/ 1192016 h 6858001"/>
                <a:gd name="connsiteX24" fmla="*/ 1750918 w 6264586"/>
                <a:gd name="connsiteY24" fmla="*/ 1249760 h 6858001"/>
                <a:gd name="connsiteX25" fmla="*/ 1469297 w 6264586"/>
                <a:gd name="connsiteY25" fmla="*/ 1496906 h 6858001"/>
                <a:gd name="connsiteX26" fmla="*/ 967769 w 6264586"/>
                <a:gd name="connsiteY26" fmla="*/ 2056602 h 6858001"/>
                <a:gd name="connsiteX27" fmla="*/ 754105 w 6264586"/>
                <a:gd name="connsiteY27" fmla="*/ 2368727 h 6858001"/>
                <a:gd name="connsiteX28" fmla="*/ 572364 w 6264586"/>
                <a:gd name="connsiteY28" fmla="*/ 2701140 h 6858001"/>
                <a:gd name="connsiteX29" fmla="*/ 532497 w 6264586"/>
                <a:gd name="connsiteY29" fmla="*/ 2786265 h 6858001"/>
                <a:gd name="connsiteX30" fmla="*/ 512918 w 6264586"/>
                <a:gd name="connsiteY30" fmla="*/ 2828827 h 6858001"/>
                <a:gd name="connsiteX31" fmla="*/ 494475 w 6264586"/>
                <a:gd name="connsiteY31" fmla="*/ 2872240 h 6858001"/>
                <a:gd name="connsiteX32" fmla="*/ 491637 w 6264586"/>
                <a:gd name="connsiteY32" fmla="*/ 2878908 h 6858001"/>
                <a:gd name="connsiteX33" fmla="*/ 459290 w 6264586"/>
                <a:gd name="connsiteY33" fmla="*/ 2959635 h 6858001"/>
                <a:gd name="connsiteX34" fmla="*/ 446805 w 6264586"/>
                <a:gd name="connsiteY34" fmla="*/ 2992408 h 6858001"/>
                <a:gd name="connsiteX35" fmla="*/ 426090 w 6264586"/>
                <a:gd name="connsiteY35" fmla="*/ 3049158 h 6858001"/>
                <a:gd name="connsiteX36" fmla="*/ 426090 w 6264586"/>
                <a:gd name="connsiteY36" fmla="*/ 3049867 h 6858001"/>
                <a:gd name="connsiteX37" fmla="*/ 318124 w 6264586"/>
                <a:gd name="connsiteY37" fmla="*/ 3414202 h 6858001"/>
                <a:gd name="connsiteX38" fmla="*/ 230729 w 6264586"/>
                <a:gd name="connsiteY38" fmla="*/ 4169260 h 6858001"/>
                <a:gd name="connsiteX39" fmla="*/ 268893 w 6264586"/>
                <a:gd name="connsiteY39" fmla="*/ 4544236 h 6858001"/>
                <a:gd name="connsiteX40" fmla="*/ 379840 w 6264586"/>
                <a:gd name="connsiteY40" fmla="*/ 4900056 h 6858001"/>
                <a:gd name="connsiteX41" fmla="*/ 406512 w 6264586"/>
                <a:gd name="connsiteY41" fmla="*/ 4960211 h 6858001"/>
                <a:gd name="connsiteX42" fmla="*/ 417862 w 6264586"/>
                <a:gd name="connsiteY42" fmla="*/ 4984613 h 6858001"/>
                <a:gd name="connsiteX43" fmla="*/ 428077 w 6264586"/>
                <a:gd name="connsiteY43" fmla="*/ 5005043 h 6858001"/>
                <a:gd name="connsiteX44" fmla="*/ 460140 w 6264586"/>
                <a:gd name="connsiteY44" fmla="*/ 5067327 h 6858001"/>
                <a:gd name="connsiteX45" fmla="*/ 555197 w 6264586"/>
                <a:gd name="connsiteY45" fmla="*/ 5229773 h 6858001"/>
                <a:gd name="connsiteX46" fmla="*/ 660611 w 6264586"/>
                <a:gd name="connsiteY46" fmla="*/ 5387396 h 6858001"/>
                <a:gd name="connsiteX47" fmla="*/ 774110 w 6264586"/>
                <a:gd name="connsiteY47" fmla="*/ 5542182 h 6858001"/>
                <a:gd name="connsiteX48" fmla="*/ 917829 w 6264586"/>
                <a:gd name="connsiteY48" fmla="*/ 5727896 h 6858001"/>
                <a:gd name="connsiteX49" fmla="*/ 1012885 w 6264586"/>
                <a:gd name="connsiteY49" fmla="*/ 5849767 h 6858001"/>
                <a:gd name="connsiteX50" fmla="*/ 1133053 w 6264586"/>
                <a:gd name="connsiteY50" fmla="*/ 6006822 h 6858001"/>
                <a:gd name="connsiteX51" fmla="*/ 1194343 w 6264586"/>
                <a:gd name="connsiteY51" fmla="*/ 6090245 h 6858001"/>
                <a:gd name="connsiteX52" fmla="*/ 1249390 w 6264586"/>
                <a:gd name="connsiteY52" fmla="*/ 6165155 h 6858001"/>
                <a:gd name="connsiteX53" fmla="*/ 1345724 w 6264586"/>
                <a:gd name="connsiteY53" fmla="*/ 6292132 h 6858001"/>
                <a:gd name="connsiteX54" fmla="*/ 1364310 w 6264586"/>
                <a:gd name="connsiteY54" fmla="*/ 6316251 h 6858001"/>
                <a:gd name="connsiteX55" fmla="*/ 1373673 w 6264586"/>
                <a:gd name="connsiteY55" fmla="*/ 6327885 h 6858001"/>
                <a:gd name="connsiteX56" fmla="*/ 1484619 w 6264586"/>
                <a:gd name="connsiteY56" fmla="*/ 6462240 h 6858001"/>
                <a:gd name="connsiteX57" fmla="*/ 1739000 w 6264586"/>
                <a:gd name="connsiteY57" fmla="*/ 6737335 h 6858001"/>
                <a:gd name="connsiteX58" fmla="*/ 1866801 w 6264586"/>
                <a:gd name="connsiteY58" fmla="*/ 6858001 h 6858001"/>
                <a:gd name="connsiteX59" fmla="*/ 1144149 w 6264586"/>
                <a:gd name="connsiteY59" fmla="*/ 6858001 h 6858001"/>
                <a:gd name="connsiteX60" fmla="*/ 1058349 w 6264586"/>
                <a:gd name="connsiteY60" fmla="*/ 6766452 h 6858001"/>
                <a:gd name="connsiteX61" fmla="*/ 580309 w 6264586"/>
                <a:gd name="connsiteY61" fmla="*/ 6105000 h 6858001"/>
                <a:gd name="connsiteX62" fmla="*/ 1 w 6264586"/>
                <a:gd name="connsiteY62" fmla="*/ 3960094 h 6858001"/>
                <a:gd name="connsiteX63" fmla="*/ 2599292 w 6264586"/>
                <a:gd name="connsiteY63" fmla="*/ 37050 h 68580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</a:cxnLst>
              <a:rect l="l" t="t" r="r" b="b"/>
              <a:pathLst>
                <a:path w="6264586" h="6858001">
                  <a:moveTo>
                    <a:pt x="6264586" y="6646464"/>
                  </a:moveTo>
                  <a:lnTo>
                    <a:pt x="6264586" y="6858001"/>
                  </a:lnTo>
                  <a:lnTo>
                    <a:pt x="5997170" y="6858001"/>
                  </a:lnTo>
                  <a:lnTo>
                    <a:pt x="6121512" y="6761029"/>
                  </a:lnTo>
                  <a:close/>
                  <a:moveTo>
                    <a:pt x="2693206" y="0"/>
                  </a:moveTo>
                  <a:lnTo>
                    <a:pt x="5872285" y="0"/>
                  </a:lnTo>
                  <a:lnTo>
                    <a:pt x="6024875" y="68385"/>
                  </a:lnTo>
                  <a:cubicBezTo>
                    <a:pt x="6086250" y="97989"/>
                    <a:pt x="6146793" y="129318"/>
                    <a:pt x="6206432" y="162336"/>
                  </a:cubicBezTo>
                  <a:lnTo>
                    <a:pt x="6264586" y="196704"/>
                  </a:lnTo>
                  <a:lnTo>
                    <a:pt x="6264586" y="537242"/>
                  </a:lnTo>
                  <a:lnTo>
                    <a:pt x="6230189" y="517260"/>
                  </a:lnTo>
                  <a:cubicBezTo>
                    <a:pt x="6012226" y="399931"/>
                    <a:pt x="5780573" y="310008"/>
                    <a:pt x="5540536" y="249543"/>
                  </a:cubicBezTo>
                  <a:cubicBezTo>
                    <a:pt x="5421375" y="219324"/>
                    <a:pt x="5300641" y="195644"/>
                    <a:pt x="5178896" y="178606"/>
                  </a:cubicBezTo>
                  <a:cubicBezTo>
                    <a:pt x="5057977" y="161840"/>
                    <a:pt x="4936276" y="151186"/>
                    <a:pt x="4814279" y="146683"/>
                  </a:cubicBezTo>
                  <a:cubicBezTo>
                    <a:pt x="4761501" y="144556"/>
                    <a:pt x="4708015" y="143421"/>
                    <a:pt x="4655095" y="143421"/>
                  </a:cubicBezTo>
                  <a:cubicBezTo>
                    <a:pt x="4462968" y="143573"/>
                    <a:pt x="4271111" y="157799"/>
                    <a:pt x="4081069" y="185983"/>
                  </a:cubicBezTo>
                  <a:cubicBezTo>
                    <a:pt x="3956361" y="205703"/>
                    <a:pt x="3835058" y="229396"/>
                    <a:pt x="3720566" y="256921"/>
                  </a:cubicBezTo>
                  <a:cubicBezTo>
                    <a:pt x="3596708" y="286714"/>
                    <a:pt x="3477677" y="320905"/>
                    <a:pt x="3365879" y="357651"/>
                  </a:cubicBezTo>
                  <a:cubicBezTo>
                    <a:pt x="3249257" y="395958"/>
                    <a:pt x="3133487" y="438945"/>
                    <a:pt x="3020555" y="486190"/>
                  </a:cubicBezTo>
                  <a:cubicBezTo>
                    <a:pt x="2907623" y="533434"/>
                    <a:pt x="2794832" y="585786"/>
                    <a:pt x="2685163" y="641542"/>
                  </a:cubicBezTo>
                  <a:cubicBezTo>
                    <a:pt x="2463995" y="754348"/>
                    <a:pt x="2250998" y="882488"/>
                    <a:pt x="2047720" y="1025030"/>
                  </a:cubicBezTo>
                  <a:cubicBezTo>
                    <a:pt x="2006151" y="1054399"/>
                    <a:pt x="1951528" y="1093415"/>
                    <a:pt x="1897333" y="1134983"/>
                  </a:cubicBezTo>
                  <a:cubicBezTo>
                    <a:pt x="1876761" y="1150164"/>
                    <a:pt x="1855905" y="1166479"/>
                    <a:pt x="1835758" y="1182227"/>
                  </a:cubicBezTo>
                  <a:lnTo>
                    <a:pt x="1823273" y="1192016"/>
                  </a:lnTo>
                  <a:cubicBezTo>
                    <a:pt x="1797027" y="1211879"/>
                    <a:pt x="1772057" y="1232309"/>
                    <a:pt x="1750918" y="1249760"/>
                  </a:cubicBezTo>
                  <a:cubicBezTo>
                    <a:pt x="1645931" y="1335737"/>
                    <a:pt x="1554422" y="1416605"/>
                    <a:pt x="1469297" y="1496906"/>
                  </a:cubicBezTo>
                  <a:cubicBezTo>
                    <a:pt x="1286595" y="1668957"/>
                    <a:pt x="1118818" y="1856190"/>
                    <a:pt x="967769" y="2056602"/>
                  </a:cubicBezTo>
                  <a:cubicBezTo>
                    <a:pt x="890731" y="2159603"/>
                    <a:pt x="818800" y="2264590"/>
                    <a:pt x="754105" y="2368727"/>
                  </a:cubicBezTo>
                  <a:cubicBezTo>
                    <a:pt x="681749" y="2488328"/>
                    <a:pt x="622304" y="2596720"/>
                    <a:pt x="572364" y="2701140"/>
                  </a:cubicBezTo>
                  <a:cubicBezTo>
                    <a:pt x="557609" y="2730507"/>
                    <a:pt x="543989" y="2760443"/>
                    <a:pt x="532497" y="2786265"/>
                  </a:cubicBezTo>
                  <a:lnTo>
                    <a:pt x="512918" y="2828827"/>
                  </a:lnTo>
                  <a:lnTo>
                    <a:pt x="494475" y="2872240"/>
                  </a:lnTo>
                  <a:lnTo>
                    <a:pt x="491637" y="2878908"/>
                  </a:lnTo>
                  <a:cubicBezTo>
                    <a:pt x="480146" y="2906575"/>
                    <a:pt x="469220" y="2932821"/>
                    <a:pt x="459290" y="2959635"/>
                  </a:cubicBezTo>
                  <a:cubicBezTo>
                    <a:pt x="455176" y="2970559"/>
                    <a:pt x="451060" y="2981484"/>
                    <a:pt x="446805" y="2992408"/>
                  </a:cubicBezTo>
                  <a:cubicBezTo>
                    <a:pt x="439427" y="3012412"/>
                    <a:pt x="432333" y="3030572"/>
                    <a:pt x="426090" y="3049158"/>
                  </a:cubicBezTo>
                  <a:lnTo>
                    <a:pt x="426090" y="3049867"/>
                  </a:lnTo>
                  <a:cubicBezTo>
                    <a:pt x="383010" y="3169099"/>
                    <a:pt x="346959" y="3290756"/>
                    <a:pt x="318124" y="3414202"/>
                  </a:cubicBezTo>
                  <a:cubicBezTo>
                    <a:pt x="260107" y="3661703"/>
                    <a:pt x="230780" y="3915049"/>
                    <a:pt x="230729" y="4169260"/>
                  </a:cubicBezTo>
                  <a:cubicBezTo>
                    <a:pt x="231621" y="4295173"/>
                    <a:pt x="244398" y="4420719"/>
                    <a:pt x="268893" y="4544236"/>
                  </a:cubicBezTo>
                  <a:cubicBezTo>
                    <a:pt x="293708" y="4666304"/>
                    <a:pt x="330882" y="4785521"/>
                    <a:pt x="379840" y="4900056"/>
                  </a:cubicBezTo>
                  <a:cubicBezTo>
                    <a:pt x="387926" y="4919919"/>
                    <a:pt x="397006" y="4939498"/>
                    <a:pt x="406512" y="4960211"/>
                  </a:cubicBezTo>
                  <a:cubicBezTo>
                    <a:pt x="410343" y="4968299"/>
                    <a:pt x="414173" y="4976385"/>
                    <a:pt x="417862" y="4984613"/>
                  </a:cubicBezTo>
                  <a:lnTo>
                    <a:pt x="428077" y="5005043"/>
                  </a:lnTo>
                  <a:cubicBezTo>
                    <a:pt x="438860" y="5026751"/>
                    <a:pt x="449075" y="5047181"/>
                    <a:pt x="460140" y="5067327"/>
                  </a:cubicBezTo>
                  <a:cubicBezTo>
                    <a:pt x="485536" y="5116273"/>
                    <a:pt x="514763" y="5165789"/>
                    <a:pt x="555197" y="5229773"/>
                  </a:cubicBezTo>
                  <a:cubicBezTo>
                    <a:pt x="586836" y="5280282"/>
                    <a:pt x="620318" y="5329511"/>
                    <a:pt x="660611" y="5387396"/>
                  </a:cubicBezTo>
                  <a:cubicBezTo>
                    <a:pt x="698065" y="5440741"/>
                    <a:pt x="737223" y="5493094"/>
                    <a:pt x="774110" y="5542182"/>
                  </a:cubicBezTo>
                  <a:cubicBezTo>
                    <a:pt x="821070" y="5604324"/>
                    <a:pt x="870301" y="5667173"/>
                    <a:pt x="917829" y="5727896"/>
                  </a:cubicBezTo>
                  <a:cubicBezTo>
                    <a:pt x="949042" y="5767762"/>
                    <a:pt x="979828" y="5807063"/>
                    <a:pt x="1012885" y="5849767"/>
                  </a:cubicBezTo>
                  <a:cubicBezTo>
                    <a:pt x="1045942" y="5892471"/>
                    <a:pt x="1089497" y="5948796"/>
                    <a:pt x="1133053" y="6006822"/>
                  </a:cubicBezTo>
                  <a:cubicBezTo>
                    <a:pt x="1153624" y="6034345"/>
                    <a:pt x="1175332" y="6063998"/>
                    <a:pt x="1194343" y="6090245"/>
                  </a:cubicBezTo>
                  <a:cubicBezTo>
                    <a:pt x="1213355" y="6116491"/>
                    <a:pt x="1231372" y="6141178"/>
                    <a:pt x="1249390" y="6165155"/>
                  </a:cubicBezTo>
                  <a:cubicBezTo>
                    <a:pt x="1280461" y="6208000"/>
                    <a:pt x="1313659" y="6250847"/>
                    <a:pt x="1345724" y="6292132"/>
                  </a:cubicBezTo>
                  <a:lnTo>
                    <a:pt x="1364310" y="6316251"/>
                  </a:lnTo>
                  <a:lnTo>
                    <a:pt x="1373673" y="6327885"/>
                  </a:lnTo>
                  <a:cubicBezTo>
                    <a:pt x="1409566" y="6372433"/>
                    <a:pt x="1446738" y="6418542"/>
                    <a:pt x="1484619" y="6462240"/>
                  </a:cubicBezTo>
                  <a:cubicBezTo>
                    <a:pt x="1567899" y="6559850"/>
                    <a:pt x="1653876" y="6652211"/>
                    <a:pt x="1739000" y="6737335"/>
                  </a:cubicBezTo>
                  <a:lnTo>
                    <a:pt x="1866801" y="6858001"/>
                  </a:lnTo>
                  <a:lnTo>
                    <a:pt x="1144149" y="6858001"/>
                  </a:lnTo>
                  <a:lnTo>
                    <a:pt x="1058349" y="6766452"/>
                  </a:lnTo>
                  <a:cubicBezTo>
                    <a:pt x="878978" y="6562465"/>
                    <a:pt x="718756" y="6341104"/>
                    <a:pt x="580309" y="6105000"/>
                  </a:cubicBezTo>
                  <a:cubicBezTo>
                    <a:pt x="200401" y="5454007"/>
                    <a:pt x="146" y="4713831"/>
                    <a:pt x="1" y="3960094"/>
                  </a:cubicBezTo>
                  <a:cubicBezTo>
                    <a:pt x="-335" y="2196754"/>
                    <a:pt x="1071479" y="683605"/>
                    <a:pt x="2599292" y="3705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4103120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A8C1B7-846F-4C10-9D34-7CE64C972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PŘÍVLASTEK – CO SI PAMATUJEME?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3315DE1-2B96-4778-9A52-2F107D862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cs-CZ" dirty="0"/>
              <a:t>blíže určuje podstatné jméno</a:t>
            </a:r>
          </a:p>
          <a:p>
            <a:pPr>
              <a:lnSpc>
                <a:spcPct val="200000"/>
              </a:lnSpc>
            </a:pPr>
            <a:r>
              <a:rPr lang="cs-CZ" dirty="0"/>
              <a:t>ptáme se: jaký, který, čí</a:t>
            </a:r>
          </a:p>
          <a:p>
            <a:pPr>
              <a:lnSpc>
                <a:spcPct val="200000"/>
              </a:lnSpc>
            </a:pPr>
            <a:r>
              <a:rPr lang="cs-CZ" dirty="0"/>
              <a:t>bývá vyjádřen: přídavným jménem, podstatným jménem, zájmenem, číslovkou, infinitivem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9938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E758F7-0E74-48A7-B44C-6A43ABC84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Vymysli k podstatným jménům přívlastky podle zadání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96683A-21EB-490F-AD56-C8444BB6AD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chlapec – přívlastek shodný, slovní druh číslovka</a:t>
            </a:r>
          </a:p>
          <a:p>
            <a:r>
              <a:rPr lang="cs-CZ" dirty="0"/>
              <a:t> rodiče – přívlastek shodný, slovní druh zájmeno </a:t>
            </a:r>
          </a:p>
          <a:p>
            <a:r>
              <a:rPr lang="cs-CZ" dirty="0"/>
              <a:t>školáci – přívlastek neshodný, slovní druh předložka + podstatné jméno</a:t>
            </a:r>
          </a:p>
          <a:p>
            <a:r>
              <a:rPr lang="cs-CZ" dirty="0"/>
              <a:t>dům – přívlastek shodný, slovní druhy zájmeno + přídavné jméno</a:t>
            </a:r>
          </a:p>
          <a:p>
            <a:r>
              <a:rPr lang="cs-CZ" dirty="0"/>
              <a:t>boty – přívlastek několikanásobný, slovní druh přídavné jméno </a:t>
            </a:r>
          </a:p>
        </p:txBody>
      </p:sp>
    </p:spTree>
    <p:extLst>
      <p:ext uri="{BB962C8B-B14F-4D97-AF65-F5344CB8AC3E}">
        <p14:creationId xmlns:p14="http://schemas.microsoft.com/office/powerpoint/2010/main" val="2824057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Přívlastek shodný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cs-CZ" dirty="0">
                <a:solidFill>
                  <a:srgbClr val="FF0000"/>
                </a:solidFill>
              </a:rPr>
              <a:t>velká </a:t>
            </a:r>
            <a:r>
              <a:rPr lang="cs-CZ" dirty="0"/>
              <a:t>třída</a:t>
            </a:r>
          </a:p>
          <a:p>
            <a:pPr>
              <a:lnSpc>
                <a:spcPct val="200000"/>
              </a:lnSpc>
            </a:pPr>
            <a:r>
              <a:rPr lang="cs-CZ" dirty="0">
                <a:solidFill>
                  <a:srgbClr val="FF0000"/>
                </a:solidFill>
              </a:rPr>
              <a:t>naše</a:t>
            </a:r>
            <a:r>
              <a:rPr lang="cs-CZ" dirty="0"/>
              <a:t> škola </a:t>
            </a:r>
          </a:p>
          <a:p>
            <a:pPr>
              <a:lnSpc>
                <a:spcPct val="200000"/>
              </a:lnSpc>
            </a:pPr>
            <a:r>
              <a:rPr lang="cs-CZ" dirty="0">
                <a:solidFill>
                  <a:srgbClr val="FF0000"/>
                </a:solidFill>
              </a:rPr>
              <a:t>sedmá</a:t>
            </a:r>
            <a:r>
              <a:rPr lang="cs-CZ" dirty="0"/>
              <a:t> třída </a:t>
            </a:r>
          </a:p>
          <a:p>
            <a:pPr>
              <a:lnSpc>
                <a:spcPct val="200000"/>
              </a:lnSpc>
              <a:buNone/>
            </a:pPr>
            <a:r>
              <a:rPr lang="cs-CZ" dirty="0">
                <a:sym typeface="Symbol"/>
              </a:rPr>
              <a:t> </a:t>
            </a:r>
            <a:r>
              <a:rPr lang="cs-CZ" dirty="0">
                <a:solidFill>
                  <a:srgbClr val="FF0000"/>
                </a:solidFill>
                <a:sym typeface="Symbol"/>
              </a:rPr>
              <a:t>přívlastek shodný – </a:t>
            </a:r>
            <a:r>
              <a:rPr lang="cs-CZ" dirty="0">
                <a:sym typeface="Symbol"/>
              </a:rPr>
              <a:t>stojí před podstatným jménem, shoduje se s ním v rodě, čísle a pádě</a:t>
            </a:r>
            <a:endParaRPr lang="cs-CZ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9EDCB2A-05BA-4FDC-B17B-C5ECDC8DE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Přívlastek neshodný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200000"/>
              </a:lnSpc>
            </a:pPr>
            <a:r>
              <a:rPr lang="cs-CZ" dirty="0"/>
              <a:t>krásy </a:t>
            </a:r>
            <a:r>
              <a:rPr lang="cs-CZ" dirty="0">
                <a:solidFill>
                  <a:srgbClr val="00B050"/>
                </a:solidFill>
              </a:rPr>
              <a:t>hor</a:t>
            </a:r>
          </a:p>
          <a:p>
            <a:pPr>
              <a:lnSpc>
                <a:spcPct val="200000"/>
              </a:lnSpc>
            </a:pPr>
            <a:r>
              <a:rPr lang="cs-CZ" dirty="0"/>
              <a:t>cesta </a:t>
            </a:r>
            <a:r>
              <a:rPr lang="cs-CZ" dirty="0">
                <a:solidFill>
                  <a:srgbClr val="00B050"/>
                </a:solidFill>
              </a:rPr>
              <a:t>domů</a:t>
            </a:r>
          </a:p>
          <a:p>
            <a:pPr>
              <a:lnSpc>
                <a:spcPct val="200000"/>
              </a:lnSpc>
            </a:pPr>
            <a:r>
              <a:rPr lang="cs-CZ" dirty="0"/>
              <a:t>přání </a:t>
            </a:r>
            <a:r>
              <a:rPr lang="cs-CZ" dirty="0">
                <a:solidFill>
                  <a:srgbClr val="00B050"/>
                </a:solidFill>
              </a:rPr>
              <a:t>vykonat </a:t>
            </a:r>
          </a:p>
          <a:p>
            <a:pPr>
              <a:lnSpc>
                <a:spcPct val="200000"/>
              </a:lnSpc>
              <a:buNone/>
            </a:pPr>
            <a:r>
              <a:rPr lang="cs-CZ" dirty="0">
                <a:sym typeface="Symbol"/>
              </a:rPr>
              <a:t> přívlastek </a:t>
            </a:r>
            <a:r>
              <a:rPr lang="cs-CZ" dirty="0">
                <a:solidFill>
                  <a:srgbClr val="00B050"/>
                </a:solidFill>
                <a:sym typeface="Symbol"/>
              </a:rPr>
              <a:t>neshodný  </a:t>
            </a:r>
            <a:r>
              <a:rPr lang="cs-CZ" dirty="0">
                <a:sym typeface="Symbol"/>
              </a:rPr>
              <a:t>(stojí za podstatným jménem, neshoduje se s ním v rodě, …….)</a:t>
            </a:r>
            <a:endParaRPr lang="cs-CZ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974A0-A7D3-450E-9AA7-B3C8281F7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Nahraď přívlastek shodný neshodným a naopak.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C3E81D-EC43-4F2B-A289-A3D3B8B58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cs-CZ" dirty="0"/>
              <a:t>sluneční svit </a:t>
            </a:r>
          </a:p>
          <a:p>
            <a:pPr>
              <a:lnSpc>
                <a:spcPct val="150000"/>
              </a:lnSpc>
            </a:pPr>
            <a:r>
              <a:rPr lang="cs-CZ" dirty="0"/>
              <a:t>říční břehy  </a:t>
            </a:r>
          </a:p>
          <a:p>
            <a:pPr>
              <a:lnSpc>
                <a:spcPct val="150000"/>
              </a:lnSpc>
            </a:pPr>
            <a:r>
              <a:rPr lang="cs-CZ" dirty="0"/>
              <a:t>rozhledna na Petříně </a:t>
            </a:r>
          </a:p>
          <a:p>
            <a:pPr>
              <a:lnSpc>
                <a:spcPct val="150000"/>
              </a:lnSpc>
            </a:pPr>
            <a:r>
              <a:rPr lang="cs-CZ" dirty="0"/>
              <a:t>věž radnice </a:t>
            </a:r>
          </a:p>
          <a:p>
            <a:pPr>
              <a:lnSpc>
                <a:spcPct val="150000"/>
              </a:lnSpc>
            </a:pPr>
            <a:r>
              <a:rPr lang="cs-CZ" dirty="0"/>
              <a:t>cvičení z pravopisu  </a:t>
            </a:r>
          </a:p>
          <a:p>
            <a:pPr>
              <a:lnSpc>
                <a:spcPct val="150000"/>
              </a:lnSpc>
            </a:pPr>
            <a:r>
              <a:rPr lang="cs-CZ" dirty="0"/>
              <a:t>náchodský zámek 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89D2BFF-A8E0-4299-BE76-0BF3BD9D709F}"/>
              </a:ext>
            </a:extLst>
          </p:cNvPr>
          <p:cNvSpPr txBox="1"/>
          <p:nvPr/>
        </p:nvSpPr>
        <p:spPr>
          <a:xfrm>
            <a:off x="4106917" y="1825625"/>
            <a:ext cx="2183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svit</a:t>
            </a:r>
            <a:r>
              <a:rPr lang="cs-CZ" sz="2800" dirty="0"/>
              <a:t> </a:t>
            </a:r>
            <a:r>
              <a:rPr lang="cs-CZ" sz="3200" dirty="0">
                <a:solidFill>
                  <a:srgbClr val="FF0000"/>
                </a:solidFill>
              </a:rPr>
              <a:t>slunce</a:t>
            </a:r>
            <a:r>
              <a:rPr lang="cs-CZ" sz="2800" dirty="0"/>
              <a:t>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E9643574-91FA-4C30-AE9D-A0C2E0CB20DD}"/>
              </a:ext>
            </a:extLst>
          </p:cNvPr>
          <p:cNvSpPr txBox="1"/>
          <p:nvPr/>
        </p:nvSpPr>
        <p:spPr>
          <a:xfrm>
            <a:off x="3015155" y="2554123"/>
            <a:ext cx="2183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břehy řeky</a:t>
            </a:r>
            <a:r>
              <a:rPr lang="cs-CZ" sz="2800" dirty="0"/>
              <a:t> 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752EC2DB-C9CD-41F0-95E4-AE5BF83B24C1}"/>
              </a:ext>
            </a:extLst>
          </p:cNvPr>
          <p:cNvSpPr txBox="1"/>
          <p:nvPr/>
        </p:nvSpPr>
        <p:spPr>
          <a:xfrm>
            <a:off x="4874172" y="3429000"/>
            <a:ext cx="38283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Petřínská rozhledna </a:t>
            </a:r>
            <a:r>
              <a:rPr lang="cs-CZ" sz="2800" dirty="0"/>
              <a:t> 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B3B81BF-8670-4C06-926C-7D7ECC48D06B}"/>
              </a:ext>
            </a:extLst>
          </p:cNvPr>
          <p:cNvSpPr txBox="1"/>
          <p:nvPr/>
        </p:nvSpPr>
        <p:spPr>
          <a:xfrm>
            <a:off x="3313386" y="4073155"/>
            <a:ext cx="2183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radniční věž </a:t>
            </a:r>
            <a:r>
              <a:rPr lang="cs-CZ" sz="2800" dirty="0"/>
              <a:t> 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A96FC7B-FDF8-4EA9-8657-9FA75B292A78}"/>
              </a:ext>
            </a:extLst>
          </p:cNvPr>
          <p:cNvSpPr txBox="1"/>
          <p:nvPr/>
        </p:nvSpPr>
        <p:spPr>
          <a:xfrm>
            <a:off x="4106917" y="4832671"/>
            <a:ext cx="44695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pravopisné cvičení </a:t>
            </a:r>
            <a:r>
              <a:rPr lang="cs-CZ" sz="2800" dirty="0"/>
              <a:t> 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14CBE062-9EE6-4826-AAD6-42A321F9CC4D}"/>
              </a:ext>
            </a:extLst>
          </p:cNvPr>
          <p:cNvSpPr txBox="1"/>
          <p:nvPr/>
        </p:nvSpPr>
        <p:spPr>
          <a:xfrm>
            <a:off x="4054364" y="5476826"/>
            <a:ext cx="4033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>
                <a:solidFill>
                  <a:srgbClr val="FF0000"/>
                </a:solidFill>
              </a:rPr>
              <a:t>zámek v Náchodě </a:t>
            </a:r>
            <a:r>
              <a:rPr lang="cs-CZ" sz="2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3018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E1DB7-35FC-4162-B1D0-1747CBE67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PROCVIČUJEME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EB8AE1-872E-4F51-9F5A-72A23E415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Přívlastek - Třídění skupin (wordwall.net)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342799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243</Words>
  <Application>Microsoft Office PowerPoint</Application>
  <PresentationFormat>Širokoúhlá obrazovka</PresentationFormat>
  <Paragraphs>47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Motiv Office</vt:lpstr>
      <vt:lpstr>PŘÍVLASTEK</vt:lpstr>
      <vt:lpstr>OPAKUJEME:</vt:lpstr>
      <vt:lpstr>TEST</vt:lpstr>
      <vt:lpstr>PŘÍVLASTEK – CO SI PAMATUJEME? </vt:lpstr>
      <vt:lpstr>Vymysli k podstatným jménům přívlastky podle zadání</vt:lpstr>
      <vt:lpstr>Přívlastek shodný </vt:lpstr>
      <vt:lpstr>Přívlastek neshodný </vt:lpstr>
      <vt:lpstr>Nahraď přívlastek shodný neshodným a naopak. </vt:lpstr>
      <vt:lpstr>PROCVIČUJEME</vt:lpstr>
      <vt:lpstr>Jak se mi dnes dařilo?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PŘÍVLASTEK</dc:title>
  <dc:creator>Smetanová, Jana</dc:creator>
  <cp:lastModifiedBy>Smetanová, Jana</cp:lastModifiedBy>
  <cp:revision>2</cp:revision>
  <dcterms:created xsi:type="dcterms:W3CDTF">2023-04-05T07:15:05Z</dcterms:created>
  <dcterms:modified xsi:type="dcterms:W3CDTF">2025-03-28T10:17:04Z</dcterms:modified>
</cp:coreProperties>
</file>