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etanová, Jana" userId="399c8d61-5799-4274-97cc-7c1aac4e54d0" providerId="ADAL" clId="{3FABB231-0E76-4886-BC53-972456EF5524}"/>
    <pc:docChg chg="modSld">
      <pc:chgData name="Smetanová, Jana" userId="399c8d61-5799-4274-97cc-7c1aac4e54d0" providerId="ADAL" clId="{3FABB231-0E76-4886-BC53-972456EF5524}" dt="2025-03-28T07:28:32.576" v="14" actId="20577"/>
      <pc:docMkLst>
        <pc:docMk/>
      </pc:docMkLst>
      <pc:sldChg chg="modSp mod">
        <pc:chgData name="Smetanová, Jana" userId="399c8d61-5799-4274-97cc-7c1aac4e54d0" providerId="ADAL" clId="{3FABB231-0E76-4886-BC53-972456EF5524}" dt="2025-03-28T07:28:32.576" v="14" actId="20577"/>
        <pc:sldMkLst>
          <pc:docMk/>
          <pc:sldMk cId="4074573697" sldId="257"/>
        </pc:sldMkLst>
        <pc:spChg chg="mod">
          <ac:chgData name="Smetanová, Jana" userId="399c8d61-5799-4274-97cc-7c1aac4e54d0" providerId="ADAL" clId="{3FABB231-0E76-4886-BC53-972456EF5524}" dt="2025-03-28T07:28:32.576" v="14" actId="20577"/>
          <ac:spMkLst>
            <pc:docMk/>
            <pc:sldMk cId="4074573697" sldId="257"/>
            <ac:spMk id="2" creationId="{D47C1484-2308-403E-90C0-CA0221DC6A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62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3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5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9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6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2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1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4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0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7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4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16044739/p%C5%99%C3%ADslove%C4%8Dn%C3%A9-ur%C4%8Den%C3%AD-druh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1C9781-1BFB-4400-A1AC-1BEAE6728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B32CAD-5F08-4EE4-B80D-A9E62A650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67818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CFD3A1-EC9D-46F2-953C-29431A65A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7552" y="1371599"/>
            <a:ext cx="5020236" cy="2360429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bg2"/>
                </a:solidFill>
              </a:rPr>
              <a:t>PŘÍSLOVEČNÉ URČENÍ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BA9757-7A57-49C5-BD74-62C88A30D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5410200" cy="137160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OPAKOVÁNÍ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DF0B55-52F4-1894-F100-3552B771CE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27" r="10614"/>
          <a:stretch/>
        </p:blipFill>
        <p:spPr>
          <a:xfrm>
            <a:off x="8153401" y="10"/>
            <a:ext cx="40386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54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9485AE2-6BE9-4DCA-A6C4-83F4EEFCC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BA7CAF-5EE9-4EEE-9E12-B2CECCB94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C199F73-795E-469A-AF4B-13FA2C7AB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799" y="684431"/>
            <a:ext cx="10820401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7C1484-2308-403E-90C0-CA0221DC6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371599"/>
            <a:ext cx="8115300" cy="233963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cap="all" spc="300" baseline="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PRAVOPISNÁ ROZCVIČKA</a:t>
            </a:r>
            <a:br>
              <a:rPr lang="cs-CZ" sz="4000" kern="1200" cap="all" spc="300" baseline="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</a:br>
            <a:r>
              <a:rPr lang="cs-CZ" sz="4000" kern="1200" cap="all" spc="300" baseline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pracovní sešit</a:t>
            </a:r>
            <a:endParaRPr lang="en-US" sz="4000" kern="1200" cap="all" spc="300" baseline="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457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9485AE2-6BE9-4DCA-A6C4-83F4EEFCC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BA7CAF-5EE9-4EEE-9E12-B2CECCB94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C199F73-795E-469A-AF4B-13FA2C7AB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799" y="684431"/>
            <a:ext cx="10820401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08208E-709D-4184-850C-B909EE7EC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371599"/>
            <a:ext cx="8115300" cy="233963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cap="all" spc="300" baseline="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OPAKOVÁNÍ – PŘÍSLOVEČNÉ URČENÍ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946417-E38C-4E87-8E70-6049F10CE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3896751"/>
            <a:ext cx="8115300" cy="12942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800" i="1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Příslovečné</a:t>
            </a:r>
            <a:r>
              <a:rPr lang="en-US" sz="2800" i="1" kern="1200" dirty="0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 </a:t>
            </a:r>
            <a:r>
              <a:rPr lang="en-US" sz="2800" i="1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určení</a:t>
            </a:r>
            <a:r>
              <a:rPr lang="en-US" sz="2800" i="1" kern="1200" dirty="0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 - </a:t>
            </a:r>
            <a:r>
              <a:rPr lang="en-US" sz="2800" i="1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druhy</a:t>
            </a:r>
            <a:r>
              <a:rPr lang="en-US" sz="2800" i="1" kern="1200" dirty="0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 - </a:t>
            </a:r>
            <a:r>
              <a:rPr lang="en-US" sz="2800" i="1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Spojte</a:t>
            </a:r>
            <a:r>
              <a:rPr lang="en-US" sz="2800" i="1" kern="1200" dirty="0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 </a:t>
            </a:r>
            <a:r>
              <a:rPr lang="en-US" sz="2800" i="1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odpovídající</a:t>
            </a:r>
            <a:r>
              <a:rPr lang="en-US" sz="2800" i="1" kern="1200" dirty="0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 (wordwall.net)</a:t>
            </a:r>
            <a:endParaRPr lang="en-US" sz="2800" i="1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290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03171-0BA0-4AF0-AF05-04AFA1A4A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Šedá veverka na stromě se zeleným rozostřeným pozadím">
            <a:extLst>
              <a:ext uri="{FF2B5EF4-FFF2-40B4-BE49-F238E27FC236}">
                <a16:creationId xmlns:a16="http://schemas.microsoft.com/office/drawing/2014/main" id="{C19F7D75-6B65-457B-D26C-1E7BCE6951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247" r="22398" b="-1"/>
          <a:stretch/>
        </p:blipFill>
        <p:spPr>
          <a:xfrm>
            <a:off x="20" y="10"/>
            <a:ext cx="476248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128B901-D4EA-4C4D-A150-23D2A6DEC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9459" y="1"/>
            <a:ext cx="7482541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60B08A-B322-4C79-AB6D-7E4246352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685800"/>
            <a:ext cx="6099101" cy="5486400"/>
          </a:xfrm>
          <a:prstGeom prst="rect">
            <a:avLst/>
          </a:prstGeom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5632E9-65A5-4C76-9CF3-C8E904185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371599"/>
            <a:ext cx="4762500" cy="236042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 cap="all" spc="30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ŠIFROVAČKA – STANOVIŠTĚ </a:t>
            </a:r>
          </a:p>
        </p:txBody>
      </p:sp>
    </p:spTree>
    <p:extLst>
      <p:ext uri="{BB962C8B-B14F-4D97-AF65-F5344CB8AC3E}">
        <p14:creationId xmlns:p14="http://schemas.microsoft.com/office/powerpoint/2010/main" val="2216474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9485AE2-6BE9-4DCA-A6C4-83F4EEFCC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BA7CAF-5EE9-4EEE-9E12-B2CECCB94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C199F73-795E-469A-AF4B-13FA2C7AB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799" y="684431"/>
            <a:ext cx="10820401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5D22980-22D7-4113-AE28-4735F83B8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371599"/>
            <a:ext cx="8115300" cy="233963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cap="all" spc="30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JAK SE MI DNES DAŘILO?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A9D57-0EF7-49AA-8830-316E932EB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3896751"/>
            <a:ext cx="8115300" cy="129422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8800" kern="1200" dirty="0">
                <a:solidFill>
                  <a:schemeClr val="tx2"/>
                </a:solidFill>
                <a:latin typeface="+mj-lt"/>
                <a:ea typeface="+mn-ea"/>
                <a:cs typeface="+mn-cs"/>
                <a:sym typeface="Wingdings" panose="05000000000000000000" pitchFamily="2" charset="2"/>
              </a:rPr>
              <a:t>  </a:t>
            </a:r>
            <a:r>
              <a:rPr lang="cs-CZ" sz="8800" kern="1200" dirty="0">
                <a:solidFill>
                  <a:schemeClr val="tx2"/>
                </a:solidFill>
                <a:latin typeface="+mj-lt"/>
                <a:ea typeface="+mn-ea"/>
                <a:cs typeface="+mn-cs"/>
                <a:sym typeface="Wingdings" panose="05000000000000000000" pitchFamily="2" charset="2"/>
              </a:rPr>
              <a:t>   </a:t>
            </a:r>
            <a:r>
              <a:rPr lang="en-US" sz="8800" kern="1200" dirty="0">
                <a:solidFill>
                  <a:schemeClr val="tx2"/>
                </a:solidFill>
                <a:latin typeface="+mj-lt"/>
                <a:ea typeface="+mn-ea"/>
                <a:cs typeface="+mn-cs"/>
                <a:sym typeface="Wingdings" panose="05000000000000000000" pitchFamily="2" charset="2"/>
              </a:rPr>
              <a:t>  </a:t>
            </a:r>
            <a:r>
              <a:rPr lang="cs-CZ" sz="8800" kern="1200" dirty="0">
                <a:solidFill>
                  <a:schemeClr val="tx2"/>
                </a:solidFill>
                <a:latin typeface="+mj-lt"/>
                <a:ea typeface="+mn-ea"/>
                <a:cs typeface="+mn-cs"/>
                <a:sym typeface="Wingdings" panose="05000000000000000000" pitchFamily="2" charset="2"/>
              </a:rPr>
              <a:t>    </a:t>
            </a:r>
            <a:r>
              <a:rPr lang="en-US" sz="8800" kern="1200" dirty="0">
                <a:solidFill>
                  <a:schemeClr val="tx2"/>
                </a:solidFill>
                <a:latin typeface="+mj-lt"/>
                <a:ea typeface="+mn-ea"/>
                <a:cs typeface="+mn-cs"/>
                <a:sym typeface="Wingdings" panose="05000000000000000000" pitchFamily="2" charset="2"/>
              </a:rPr>
              <a:t></a:t>
            </a:r>
            <a:endParaRPr lang="en-US" sz="8800" kern="1200" dirty="0">
              <a:solidFill>
                <a:schemeClr val="tx2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315369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DarkSeedRightStep">
      <a:dk1>
        <a:srgbClr val="000000"/>
      </a:dk1>
      <a:lt1>
        <a:srgbClr val="FFFFFF"/>
      </a:lt1>
      <a:dk2>
        <a:srgbClr val="1B3022"/>
      </a:dk2>
      <a:lt2>
        <a:srgbClr val="F3F0F2"/>
      </a:lt2>
      <a:accent1>
        <a:srgbClr val="47B56B"/>
      </a:accent1>
      <a:accent2>
        <a:srgbClr val="3BB192"/>
      </a:accent2>
      <a:accent3>
        <a:srgbClr val="4CAFC1"/>
      </a:accent3>
      <a:accent4>
        <a:srgbClr val="3B6DB1"/>
      </a:accent4>
      <a:accent5>
        <a:srgbClr val="4D4EC3"/>
      </a:accent5>
      <a:accent6>
        <a:srgbClr val="6E3FB3"/>
      </a:accent6>
      <a:hlink>
        <a:srgbClr val="9B8933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</Words>
  <Application>Microsoft Office PowerPoint</Application>
  <PresentationFormat>Širokoúhlá obrazovka</PresentationFormat>
  <Paragraphs>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Goudy Old Style</vt:lpstr>
      <vt:lpstr>ClassicFrameVTI</vt:lpstr>
      <vt:lpstr>PŘÍSLOVEČNÉ URČENÍ</vt:lpstr>
      <vt:lpstr>PRAVOPISNÁ ROZCVIČKA pracovní sešit</vt:lpstr>
      <vt:lpstr>OPAKOVÁNÍ – PŘÍSLOVEČNÉ URČENÍ</vt:lpstr>
      <vt:lpstr>ŠIFROVAČKA – STANOVIŠTĚ </vt:lpstr>
      <vt:lpstr>JAK SE MI DNES DAŘILO?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PŘÍSLOVEČNÉ URČENÍ</dc:title>
  <dc:creator>Smetanová, Jana</dc:creator>
  <cp:lastModifiedBy>Smetanová, Jana</cp:lastModifiedBy>
  <cp:revision>1</cp:revision>
  <dcterms:created xsi:type="dcterms:W3CDTF">2023-04-02T17:38:09Z</dcterms:created>
  <dcterms:modified xsi:type="dcterms:W3CDTF">2025-03-28T07:28:34Z</dcterms:modified>
</cp:coreProperties>
</file>