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8" r:id="rId6"/>
    <p:sldId id="259" r:id="rId7"/>
    <p:sldId id="260" r:id="rId8"/>
    <p:sldId id="269" r:id="rId9"/>
    <p:sldId id="261" r:id="rId10"/>
    <p:sldId id="262" r:id="rId11"/>
    <p:sldId id="263" r:id="rId12"/>
    <p:sldId id="264" r:id="rId13"/>
    <p:sldId id="270" r:id="rId14"/>
    <p:sldId id="265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61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93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07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732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1697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06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808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07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2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18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87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50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29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10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0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17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C443-C309-476D-88D1-0BE24629DC64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B28385-9DB9-4AF8-9EE7-096D17E9D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36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lavne-dny.cz/episode/10013777/den-prijeti-zakona-o-taborech-nucenych-praci-25-rijen-194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vne-dny.cz/episode/795283/den-kdy-doslo-ke-komunistickemu-prevratu-25-uno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vne-dny.cz/episode/10023684/den-kdy-zemrel-jan-masaryk-10-brezen-194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Konec demokracie a budování socialismu v ČSR</a:t>
            </a:r>
          </a:p>
        </p:txBody>
      </p:sp>
    </p:spTree>
    <p:extLst>
      <p:ext uri="{BB962C8B-B14F-4D97-AF65-F5344CB8AC3E}">
        <p14:creationId xmlns:p14="http://schemas.microsoft.com/office/powerpoint/2010/main" val="357217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r="21110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0" y="2160589"/>
            <a:ext cx="3572668" cy="3880773"/>
          </a:xfrm>
        </p:spPr>
        <p:txBody>
          <a:bodyPr>
            <a:normAutofit/>
          </a:bodyPr>
          <a:lstStyle/>
          <a:p>
            <a:r>
              <a:rPr lang="cs-CZ" sz="2400" dirty="0"/>
              <a:t>zakládala se jednotná zemědělská družstva </a:t>
            </a:r>
          </a:p>
          <a:p>
            <a:r>
              <a:rPr lang="cs-CZ" sz="2400" dirty="0"/>
              <a:t> sedláci do nich odmítali vstoupit – byli nuceni násilím, vysokými dodávkami, které museli odevzdávat státu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61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362700" cy="29527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41780"/>
            <a:ext cx="4788024" cy="266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65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Pronásledování odpůrců režimu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/>
              <a:t>odpůrci komunistického režimu zastrašováni a likvidováni – zatýkání, vězení</a:t>
            </a:r>
          </a:p>
          <a:p>
            <a:r>
              <a:rPr lang="cs-CZ" sz="2400" dirty="0"/>
              <a:t>politicky „nespolehliví“ učitelé, úředníci … - propuštěni</a:t>
            </a:r>
          </a:p>
          <a:p>
            <a:r>
              <a:rPr lang="cs-CZ" sz="2400" dirty="0"/>
              <a:t>tábory nucených prací – doly, lomy, ocelárny </a:t>
            </a:r>
          </a:p>
          <a:p>
            <a:r>
              <a:rPr lang="cs-CZ" sz="2400" dirty="0"/>
              <a:t>pomocně technické prapory ( „černí baroni“ – pro nespolehlivé mladé muže, kteří museli nastoupit povinnou vojenskou službu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76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AD34CD1-33A1-4BD8-B8FC-ED65E45DEEFA}"/>
              </a:ext>
            </a:extLst>
          </p:cNvPr>
          <p:cNvSpPr txBox="1"/>
          <p:nvPr/>
        </p:nvSpPr>
        <p:spPr>
          <a:xfrm>
            <a:off x="1331640" y="764704"/>
            <a:ext cx="4586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dirty="0">
                <a:solidFill>
                  <a:srgbClr val="000000"/>
                </a:solidFill>
                <a:effectLst/>
                <a:latin typeface="Trivia Seznam"/>
              </a:rPr>
              <a:t>25. 10. 1948 Den přijetí zákona o táborech nucených prací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8F6B2BC-A4F4-491B-84DA-7B12A01A134A}"/>
              </a:ext>
            </a:extLst>
          </p:cNvPr>
          <p:cNvSpPr txBox="1"/>
          <p:nvPr/>
        </p:nvSpPr>
        <p:spPr>
          <a:xfrm>
            <a:off x="1331640" y="1844824"/>
            <a:ext cx="4586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Slavné dny - Stream.cz (slavne-dny.cz)</a:t>
            </a:r>
            <a:endParaRPr lang="cs-CZ" dirty="0"/>
          </a:p>
        </p:txBody>
      </p:sp>
      <p:pic>
        <p:nvPicPr>
          <p:cNvPr id="9" name="Grafický objekt 8" descr="Klapka se souvislou výplní">
            <a:extLst>
              <a:ext uri="{FF2B5EF4-FFF2-40B4-BE49-F238E27FC236}">
                <a16:creationId xmlns:a16="http://schemas.microsoft.com/office/drawing/2014/main" id="{CD049F3A-D727-4D05-AF1A-7514A01D6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1640" y="2971800"/>
            <a:ext cx="3697560" cy="36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9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cs-CZ" dirty="0"/>
              <a:t>Zápis: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po únorovém převratu přerušilo Československo kontakty s demokratickými státy západní Evropy</a:t>
            </a:r>
          </a:p>
          <a:p>
            <a:pPr>
              <a:buFontTx/>
              <a:buChar char="-"/>
            </a:pPr>
            <a:r>
              <a:rPr lang="cs-CZ" dirty="0"/>
              <a:t>komunistická strana začala pronásledovat každého, kdo nesouhlasil s její politikou</a:t>
            </a:r>
          </a:p>
          <a:p>
            <a:pPr>
              <a:buFontTx/>
              <a:buChar char="-"/>
            </a:pPr>
            <a:r>
              <a:rPr lang="cs-CZ" dirty="0"/>
              <a:t>občané ztratili většinu práv a svobod</a:t>
            </a:r>
          </a:p>
          <a:p>
            <a:pPr>
              <a:buFontTx/>
              <a:buChar char="-"/>
            </a:pPr>
            <a:r>
              <a:rPr lang="cs-CZ" dirty="0"/>
              <a:t>byly zestátněny továrny, zanikly živnosti soukromníků </a:t>
            </a:r>
          </a:p>
          <a:p>
            <a:pPr>
              <a:buFontTx/>
              <a:buChar char="-"/>
            </a:pPr>
            <a:r>
              <a:rPr lang="cs-CZ" dirty="0"/>
              <a:t>na venkově museli zemědělci vstoupit do jednotných zemědělských družstev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380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36186-55F3-4617-8F10-F036013B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byla dnešní hodina?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1C8048-E7F2-4B46-AF5C-EA047F901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jsme dnes dělali? </a:t>
            </a:r>
          </a:p>
          <a:p>
            <a:endParaRPr lang="cs-CZ" dirty="0"/>
          </a:p>
          <a:p>
            <a:r>
              <a:rPr lang="cs-CZ" dirty="0"/>
              <a:t>Chtěl/a bych toho vědět více o …. 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3 přídavná jména, jaká byla hodina/ dnešní den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32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F7AB5-51F1-492B-BE31-F7E71A64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Doplňte za pomoci učebnice: </a:t>
            </a:r>
          </a:p>
        </p:txBody>
      </p:sp>
      <p:pic>
        <p:nvPicPr>
          <p:cNvPr id="4" name="Zástupný obsah 3" descr="Obsah obrázku diagram&#10;&#10;Popis byl vytvořen automaticky">
            <a:extLst>
              <a:ext uri="{FF2B5EF4-FFF2-40B4-BE49-F238E27FC236}">
                <a16:creationId xmlns:a16="http://schemas.microsoft.com/office/drawing/2014/main" id="{B41366A2-B567-4833-AAFA-F5DE1EEEF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28" t="26573" r="15741" b="11817"/>
          <a:stretch/>
        </p:blipFill>
        <p:spPr bwMode="auto">
          <a:xfrm>
            <a:off x="609600" y="2457761"/>
            <a:ext cx="6348413" cy="3287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470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ext&#10;&#10;Popis byl vytvořen automaticky">
            <a:extLst>
              <a:ext uri="{FF2B5EF4-FFF2-40B4-BE49-F238E27FC236}">
                <a16:creationId xmlns:a16="http://schemas.microsoft.com/office/drawing/2014/main" id="{2F05A003-30A9-4E0F-9071-FF51D809D82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6349" t="18812" r="5555" b="25455"/>
          <a:stretch/>
        </p:blipFill>
        <p:spPr bwMode="auto">
          <a:xfrm>
            <a:off x="539552" y="692696"/>
            <a:ext cx="6348413" cy="2259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D244818-ED14-491D-8819-2BD8E8539719}"/>
              </a:ext>
            </a:extLst>
          </p:cNvPr>
          <p:cNvSpPr txBox="1"/>
          <p:nvPr/>
        </p:nvSpPr>
        <p:spPr>
          <a:xfrm>
            <a:off x="1187624" y="4941168"/>
            <a:ext cx="4586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Slavné dny - Stream.cz (slavne-dny.cz)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E64D3C-350A-45E5-B3EA-ECFAC2FD74C9}"/>
              </a:ext>
            </a:extLst>
          </p:cNvPr>
          <p:cNvSpPr txBox="1"/>
          <p:nvPr/>
        </p:nvSpPr>
        <p:spPr>
          <a:xfrm>
            <a:off x="827584" y="4437112"/>
            <a:ext cx="5970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dirty="0">
                <a:solidFill>
                  <a:srgbClr val="000000"/>
                </a:solidFill>
                <a:effectLst/>
                <a:latin typeface="Trivia Seznam"/>
              </a:rPr>
              <a:t>25. 2. 1948 Den, kdy došlo ke komunistickému převratu</a:t>
            </a:r>
          </a:p>
        </p:txBody>
      </p:sp>
    </p:spTree>
    <p:extLst>
      <p:ext uri="{BB962C8B-B14F-4D97-AF65-F5344CB8AC3E}">
        <p14:creationId xmlns:p14="http://schemas.microsoft.com/office/powerpoint/2010/main" val="332976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2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Obrázek 20" descr="Obsah obrázku text&#10;&#10;Popis byl vytvořen automaticky">
            <a:extLst>
              <a:ext uri="{FF2B5EF4-FFF2-40B4-BE49-F238E27FC236}">
                <a16:creationId xmlns:a16="http://schemas.microsoft.com/office/drawing/2014/main" id="{2A5F7240-09AE-4ABE-9CC6-98331D329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" t="34615" r="34788" b="42308"/>
          <a:stretch/>
        </p:blipFill>
        <p:spPr bwMode="auto">
          <a:xfrm>
            <a:off x="715723" y="1065805"/>
            <a:ext cx="7455945" cy="101493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0EF5BCE6-6C93-468F-98CB-26448C3129B5}"/>
              </a:ext>
            </a:extLst>
          </p:cNvPr>
          <p:cNvSpPr txBox="1"/>
          <p:nvPr/>
        </p:nvSpPr>
        <p:spPr>
          <a:xfrm>
            <a:off x="1723987" y="3256717"/>
            <a:ext cx="4586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Slavné dny - Stream.cz (slavne-dny.cz)</a:t>
            </a:r>
            <a:endParaRPr lang="cs-CZ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B34BE6B2-1276-40DB-9F1B-8F1A448AD54F}"/>
              </a:ext>
            </a:extLst>
          </p:cNvPr>
          <p:cNvSpPr txBox="1"/>
          <p:nvPr/>
        </p:nvSpPr>
        <p:spPr>
          <a:xfrm>
            <a:off x="1619672" y="2557036"/>
            <a:ext cx="4586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dirty="0">
                <a:solidFill>
                  <a:srgbClr val="000000"/>
                </a:solidFill>
                <a:effectLst/>
                <a:latin typeface="Trivia Seznam"/>
              </a:rPr>
              <a:t>10. 3. 1948 Den, kdy zemřel Jan Masaryk</a:t>
            </a:r>
          </a:p>
        </p:txBody>
      </p:sp>
    </p:spTree>
    <p:extLst>
      <p:ext uri="{BB962C8B-B14F-4D97-AF65-F5344CB8AC3E}">
        <p14:creationId xmlns:p14="http://schemas.microsoft.com/office/powerpoint/2010/main" val="88158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cs-CZ" dirty="0"/>
              <a:t>Začíná doba totality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r>
              <a:rPr lang="cs-CZ" dirty="0"/>
              <a:t>Únorový převrat znamenal přerušení vazeb se západní Evropou a připoutání se k Sovětskému svazu</a:t>
            </a:r>
          </a:p>
          <a:p>
            <a:r>
              <a:rPr lang="cs-CZ" dirty="0"/>
              <a:t>Ve státě o všem rozhodovala komunistická strana ( řídila se Stalinovými příkazy)</a:t>
            </a:r>
          </a:p>
          <a:p>
            <a:r>
              <a:rPr lang="cs-CZ" dirty="0"/>
              <a:t>Občané přišli o řadu práv a svobod – emigrace 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54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1728192"/>
          </a:xfrm>
        </p:spPr>
        <p:txBody>
          <a:bodyPr/>
          <a:lstStyle/>
          <a:p>
            <a:r>
              <a:rPr lang="cs-CZ" dirty="0"/>
              <a:t>červen 1948 – abdikace prezidenta Beneše</a:t>
            </a:r>
          </a:p>
          <a:p>
            <a:r>
              <a:rPr lang="cs-CZ" dirty="0"/>
              <a:t>prezidentem Klement Gottwald (1948 – 1953)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2250862" cy="28768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74" y="2276872"/>
            <a:ext cx="3487936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2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5315" y="980728"/>
            <a:ext cx="3376926" cy="46199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chemeClr val="bg1"/>
                </a:solidFill>
              </a:rPr>
              <a:t>květen 1948 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nová ústava  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nové parlamentní volby 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pouze jeden volební lístek – jednotná kandidátka Národní fronty (2/3 komunistů, zbytek kandidáti jiných strana, ale museli být schváleni komunisty)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25845"/>
            <a:ext cx="3857625" cy="1793795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9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53057-4154-4097-BAC1-E2D02DB1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Učebnice str. 88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4B28F0-ECBE-4055-8D07-55D222682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změny přišly ve školství? </a:t>
            </a:r>
          </a:p>
        </p:txBody>
      </p:sp>
    </p:spTree>
    <p:extLst>
      <p:ext uri="{BB962C8B-B14F-4D97-AF65-F5344CB8AC3E}">
        <p14:creationId xmlns:p14="http://schemas.microsoft.com/office/powerpoint/2010/main" val="280107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Likvidace soukromého vlastnictví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Další znárodňování: </a:t>
            </a:r>
          </a:p>
          <a:p>
            <a:pPr marL="0" indent="0">
              <a:buNone/>
            </a:pPr>
            <a:r>
              <a:rPr lang="cs-CZ" dirty="0"/>
              <a:t>podniky nad 50 zaměstnanců</a:t>
            </a:r>
          </a:p>
          <a:p>
            <a:pPr marL="0" indent="0">
              <a:buNone/>
            </a:pPr>
            <a:r>
              <a:rPr lang="cs-CZ" dirty="0"/>
              <a:t>likvidace soukromých řemeslníků a obchodníků</a:t>
            </a:r>
          </a:p>
          <a:p>
            <a:r>
              <a:rPr lang="cs-CZ" dirty="0"/>
              <a:t>stát plánoval a řídil výrobu  na pět let dopředu – tzv. pětiletky </a:t>
            </a:r>
          </a:p>
        </p:txBody>
      </p:sp>
    </p:spTree>
    <p:extLst>
      <p:ext uri="{BB962C8B-B14F-4D97-AF65-F5344CB8AC3E}">
        <p14:creationId xmlns:p14="http://schemas.microsoft.com/office/powerpoint/2010/main" val="410125522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353</Words>
  <Application>Microsoft Office PowerPoint</Application>
  <PresentationFormat>Předvádění na obrazovce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Trivia Seznam</vt:lpstr>
      <vt:lpstr>Wingdings 3</vt:lpstr>
      <vt:lpstr>Fazeta</vt:lpstr>
      <vt:lpstr>Konec demokracie a budování socialismu v ČSR</vt:lpstr>
      <vt:lpstr>Doplňte za pomoci učebnice: </vt:lpstr>
      <vt:lpstr>Prezentace aplikace PowerPoint</vt:lpstr>
      <vt:lpstr>Prezentace aplikace PowerPoint</vt:lpstr>
      <vt:lpstr>Začíná doba totality</vt:lpstr>
      <vt:lpstr>Prezentace aplikace PowerPoint</vt:lpstr>
      <vt:lpstr>Prezentace aplikace PowerPoint</vt:lpstr>
      <vt:lpstr>Učebnice str. 88</vt:lpstr>
      <vt:lpstr>Likvidace soukromého vlastnictví </vt:lpstr>
      <vt:lpstr>Prezentace aplikace PowerPoint</vt:lpstr>
      <vt:lpstr>Prezentace aplikace PowerPoint</vt:lpstr>
      <vt:lpstr>Pronásledování odpůrců režimu </vt:lpstr>
      <vt:lpstr>Prezentace aplikace PowerPoint</vt:lpstr>
      <vt:lpstr>Zápis: </vt:lpstr>
      <vt:lpstr>Jaká byla dnešní hodina?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Budování socialismu v ČSR</dc:title>
  <dc:creator>Smetanová, Jana</dc:creator>
  <cp:lastModifiedBy>Smetanová, Jana</cp:lastModifiedBy>
  <cp:revision>4</cp:revision>
  <dcterms:created xsi:type="dcterms:W3CDTF">2021-05-05T11:53:06Z</dcterms:created>
  <dcterms:modified xsi:type="dcterms:W3CDTF">2025-03-31T10:30:44Z</dcterms:modified>
</cp:coreProperties>
</file>