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6" r:id="rId2"/>
  </p:sldMasterIdLst>
  <p:sldIdLst>
    <p:sldId id="256" r:id="rId3"/>
    <p:sldId id="257" r:id="rId4"/>
    <p:sldId id="262" r:id="rId5"/>
    <p:sldId id="258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6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metanová, Jana" initials="SJ" lastIdx="2" clrIdx="0">
    <p:extLst>
      <p:ext uri="{19B8F6BF-5375-455C-9EA6-DF929625EA0E}">
        <p15:presenceInfo xmlns:p15="http://schemas.microsoft.com/office/powerpoint/2012/main" userId="S::smetjan@zsodolenavoda.cz::399c8d61-5799-4274-97cc-7c1aac4e54d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metanová, Jana" userId="399c8d61-5799-4274-97cc-7c1aac4e54d0" providerId="ADAL" clId="{20C08C75-D3D4-46D2-9CC6-C3580C55E4B1}"/>
    <pc:docChg chg="delSld modSld">
      <pc:chgData name="Smetanová, Jana" userId="399c8d61-5799-4274-97cc-7c1aac4e54d0" providerId="ADAL" clId="{20C08C75-D3D4-46D2-9CC6-C3580C55E4B1}" dt="2025-03-02T13:24:32.113" v="5" actId="47"/>
      <pc:docMkLst>
        <pc:docMk/>
      </pc:docMkLst>
      <pc:sldChg chg="modSp mod">
        <pc:chgData name="Smetanová, Jana" userId="399c8d61-5799-4274-97cc-7c1aac4e54d0" providerId="ADAL" clId="{20C08C75-D3D4-46D2-9CC6-C3580C55E4B1}" dt="2025-03-02T13:21:54.178" v="1" actId="5793"/>
        <pc:sldMkLst>
          <pc:docMk/>
          <pc:sldMk cId="3638705295" sldId="257"/>
        </pc:sldMkLst>
        <pc:spChg chg="mod">
          <ac:chgData name="Smetanová, Jana" userId="399c8d61-5799-4274-97cc-7c1aac4e54d0" providerId="ADAL" clId="{20C08C75-D3D4-46D2-9CC6-C3580C55E4B1}" dt="2025-03-02T13:21:54.178" v="1" actId="5793"/>
          <ac:spMkLst>
            <pc:docMk/>
            <pc:sldMk cId="3638705295" sldId="257"/>
            <ac:spMk id="3" creationId="{0A9C14E9-6C94-4D64-BA88-DE2B6AD73C71}"/>
          </ac:spMkLst>
        </pc:spChg>
      </pc:sldChg>
      <pc:sldChg chg="modSp mod">
        <pc:chgData name="Smetanová, Jana" userId="399c8d61-5799-4274-97cc-7c1aac4e54d0" providerId="ADAL" clId="{20C08C75-D3D4-46D2-9CC6-C3580C55E4B1}" dt="2025-03-02T13:23:33.685" v="4" actId="20577"/>
        <pc:sldMkLst>
          <pc:docMk/>
          <pc:sldMk cId="1029083874" sldId="263"/>
        </pc:sldMkLst>
        <pc:spChg chg="mod">
          <ac:chgData name="Smetanová, Jana" userId="399c8d61-5799-4274-97cc-7c1aac4e54d0" providerId="ADAL" clId="{20C08C75-D3D4-46D2-9CC6-C3580C55E4B1}" dt="2025-03-02T13:23:33.685" v="4" actId="20577"/>
          <ac:spMkLst>
            <pc:docMk/>
            <pc:sldMk cId="1029083874" sldId="263"/>
            <ac:spMk id="3" creationId="{E7B664CA-804F-48EC-B84D-B4685C79C1F8}"/>
          </ac:spMkLst>
        </pc:spChg>
      </pc:sldChg>
      <pc:sldChg chg="del">
        <pc:chgData name="Smetanová, Jana" userId="399c8d61-5799-4274-97cc-7c1aac4e54d0" providerId="ADAL" clId="{20C08C75-D3D4-46D2-9CC6-C3580C55E4B1}" dt="2025-03-02T13:24:32.113" v="5" actId="47"/>
        <pc:sldMkLst>
          <pc:docMk/>
          <pc:sldMk cId="4275833617" sldId="270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A01B2E-5F04-40B4-9870-FBCCF71B1D1A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35EDDD4-B27B-43A8-BE0D-E01AA951151E}">
      <dgm:prSet/>
      <dgm:spPr/>
      <dgm:t>
        <a:bodyPr/>
        <a:lstStyle/>
        <a:p>
          <a:r>
            <a:rPr lang="cs-CZ" dirty="0"/>
            <a:t>V důsledku krize stoupla nezaměstnanost. </a:t>
          </a:r>
          <a:endParaRPr lang="en-US" dirty="0"/>
        </a:p>
      </dgm:t>
    </dgm:pt>
    <dgm:pt modelId="{2DB6FC4D-7626-4DBD-B9A0-22D707144A36}" type="parTrans" cxnId="{4606E24E-4EDF-4023-B6AB-FE081B7DFF94}">
      <dgm:prSet/>
      <dgm:spPr/>
      <dgm:t>
        <a:bodyPr/>
        <a:lstStyle/>
        <a:p>
          <a:endParaRPr lang="en-US"/>
        </a:p>
      </dgm:t>
    </dgm:pt>
    <dgm:pt modelId="{07C4D339-0CF2-4E4B-86AF-FA436779ACA5}" type="sibTrans" cxnId="{4606E24E-4EDF-4023-B6AB-FE081B7DFF94}">
      <dgm:prSet/>
      <dgm:spPr/>
      <dgm:t>
        <a:bodyPr/>
        <a:lstStyle/>
        <a:p>
          <a:endParaRPr lang="en-US"/>
        </a:p>
      </dgm:t>
    </dgm:pt>
    <dgm:pt modelId="{414B8A96-C2A3-4FED-AE05-96B42F74CA93}">
      <dgm:prSet/>
      <dgm:spPr/>
      <dgm:t>
        <a:bodyPr/>
        <a:lstStyle/>
        <a:p>
          <a:r>
            <a:rPr lang="cs-CZ"/>
            <a:t>Pro nedostatek jídla některé děti hladoví. </a:t>
          </a:r>
          <a:endParaRPr lang="en-US"/>
        </a:p>
      </dgm:t>
    </dgm:pt>
    <dgm:pt modelId="{772D28AC-C3A3-4713-A73A-1D043C39410B}" type="parTrans" cxnId="{48CFC29E-060F-4E06-89F8-53B9EA040BBE}">
      <dgm:prSet/>
      <dgm:spPr/>
      <dgm:t>
        <a:bodyPr/>
        <a:lstStyle/>
        <a:p>
          <a:endParaRPr lang="en-US"/>
        </a:p>
      </dgm:t>
    </dgm:pt>
    <dgm:pt modelId="{744A9AC2-B07B-4BF4-8CDF-AC1246AF05CE}" type="sibTrans" cxnId="{48CFC29E-060F-4E06-89F8-53B9EA040BBE}">
      <dgm:prSet/>
      <dgm:spPr/>
      <dgm:t>
        <a:bodyPr/>
        <a:lstStyle/>
        <a:p>
          <a:endParaRPr lang="en-US"/>
        </a:p>
      </dgm:t>
    </dgm:pt>
    <dgm:pt modelId="{DF421DB0-6656-4324-A8BD-B6E666F99C3F}">
      <dgm:prSet/>
      <dgm:spPr/>
      <dgm:t>
        <a:bodyPr/>
        <a:lstStyle/>
        <a:p>
          <a:r>
            <a:rPr lang="cs-CZ" dirty="0"/>
            <a:t>Mirek koupil přítelkyni na usmířenou květiny. </a:t>
          </a:r>
          <a:endParaRPr lang="en-US" dirty="0"/>
        </a:p>
      </dgm:t>
    </dgm:pt>
    <dgm:pt modelId="{223E1659-DB4B-4BE3-80F8-D92C48240499}" type="parTrans" cxnId="{C2B0696A-440F-4026-8A6B-C1F5BBEC0AF3}">
      <dgm:prSet/>
      <dgm:spPr/>
      <dgm:t>
        <a:bodyPr/>
        <a:lstStyle/>
        <a:p>
          <a:endParaRPr lang="en-US"/>
        </a:p>
      </dgm:t>
    </dgm:pt>
    <dgm:pt modelId="{1E8EF166-004C-4975-8DAD-FD0FC7509510}" type="sibTrans" cxnId="{C2B0696A-440F-4026-8A6B-C1F5BBEC0AF3}">
      <dgm:prSet/>
      <dgm:spPr/>
      <dgm:t>
        <a:bodyPr/>
        <a:lstStyle/>
        <a:p>
          <a:endParaRPr lang="en-US"/>
        </a:p>
      </dgm:t>
    </dgm:pt>
    <dgm:pt modelId="{EEEB58BD-D38C-45CE-B0D3-29A775FBC71B}">
      <dgm:prSet/>
      <dgm:spPr/>
      <dgm:t>
        <a:bodyPr/>
        <a:lstStyle/>
        <a:p>
          <a:r>
            <a:rPr lang="cs-CZ"/>
            <a:t>Pro svou veselou povahu byl velmi oblíbený. </a:t>
          </a:r>
          <a:endParaRPr lang="en-US"/>
        </a:p>
      </dgm:t>
    </dgm:pt>
    <dgm:pt modelId="{639DDE14-9636-44E0-8F63-128EFACC3D93}" type="parTrans" cxnId="{34B919EE-6E2C-4F20-B2A1-A4E557EB1038}">
      <dgm:prSet/>
      <dgm:spPr/>
      <dgm:t>
        <a:bodyPr/>
        <a:lstStyle/>
        <a:p>
          <a:endParaRPr lang="en-US"/>
        </a:p>
      </dgm:t>
    </dgm:pt>
    <dgm:pt modelId="{391D91B1-CF3B-4F3B-AB2A-2C4F1E57BC20}" type="sibTrans" cxnId="{34B919EE-6E2C-4F20-B2A1-A4E557EB1038}">
      <dgm:prSet/>
      <dgm:spPr/>
      <dgm:t>
        <a:bodyPr/>
        <a:lstStyle/>
        <a:p>
          <a:endParaRPr lang="en-US"/>
        </a:p>
      </dgm:t>
    </dgm:pt>
    <dgm:pt modelId="{69CB31BE-0900-4BC6-BB19-53000EAB526C}">
      <dgm:prSet/>
      <dgm:spPr/>
      <dgm:t>
        <a:bodyPr/>
        <a:lstStyle/>
        <a:p>
          <a:r>
            <a:rPr lang="cs-CZ"/>
            <a:t>Spolužák byl potrestán za podvod</a:t>
          </a:r>
          <a:endParaRPr lang="en-US"/>
        </a:p>
      </dgm:t>
    </dgm:pt>
    <dgm:pt modelId="{9C301CC4-3016-4B3C-A946-0B67F8FEBB34}" type="parTrans" cxnId="{938E567E-2FA6-4103-BEA4-8297CFFA7285}">
      <dgm:prSet/>
      <dgm:spPr/>
      <dgm:t>
        <a:bodyPr/>
        <a:lstStyle/>
        <a:p>
          <a:endParaRPr lang="en-US"/>
        </a:p>
      </dgm:t>
    </dgm:pt>
    <dgm:pt modelId="{D44114C8-1273-4296-8CE3-A5ADAB7E5293}" type="sibTrans" cxnId="{938E567E-2FA6-4103-BEA4-8297CFFA7285}">
      <dgm:prSet/>
      <dgm:spPr/>
      <dgm:t>
        <a:bodyPr/>
        <a:lstStyle/>
        <a:p>
          <a:endParaRPr lang="en-US"/>
        </a:p>
      </dgm:t>
    </dgm:pt>
    <dgm:pt modelId="{622A9077-27AD-4728-B012-86C9420102DB}" type="pres">
      <dgm:prSet presAssocID="{40A01B2E-5F04-40B4-9870-FBCCF71B1D1A}" presName="vert0" presStyleCnt="0">
        <dgm:presLayoutVars>
          <dgm:dir/>
          <dgm:animOne val="branch"/>
          <dgm:animLvl val="lvl"/>
        </dgm:presLayoutVars>
      </dgm:prSet>
      <dgm:spPr/>
    </dgm:pt>
    <dgm:pt modelId="{7F00B48A-C5B4-48BB-B168-C4E771EB5E33}" type="pres">
      <dgm:prSet presAssocID="{635EDDD4-B27B-43A8-BE0D-E01AA951151E}" presName="thickLine" presStyleLbl="alignNode1" presStyleIdx="0" presStyleCnt="5"/>
      <dgm:spPr/>
    </dgm:pt>
    <dgm:pt modelId="{49528161-E9C1-4940-BBC7-0371E2CA2637}" type="pres">
      <dgm:prSet presAssocID="{635EDDD4-B27B-43A8-BE0D-E01AA951151E}" presName="horz1" presStyleCnt="0"/>
      <dgm:spPr/>
    </dgm:pt>
    <dgm:pt modelId="{65E7E6CB-406E-4C46-AED4-0B0FB4D531C7}" type="pres">
      <dgm:prSet presAssocID="{635EDDD4-B27B-43A8-BE0D-E01AA951151E}" presName="tx1" presStyleLbl="revTx" presStyleIdx="0" presStyleCnt="5"/>
      <dgm:spPr/>
    </dgm:pt>
    <dgm:pt modelId="{79D833B7-5270-478A-A519-9B29E6A63D39}" type="pres">
      <dgm:prSet presAssocID="{635EDDD4-B27B-43A8-BE0D-E01AA951151E}" presName="vert1" presStyleCnt="0"/>
      <dgm:spPr/>
    </dgm:pt>
    <dgm:pt modelId="{4BCD0535-1F72-4886-BC7B-D02D3AE7AC6E}" type="pres">
      <dgm:prSet presAssocID="{414B8A96-C2A3-4FED-AE05-96B42F74CA93}" presName="thickLine" presStyleLbl="alignNode1" presStyleIdx="1" presStyleCnt="5"/>
      <dgm:spPr/>
    </dgm:pt>
    <dgm:pt modelId="{1877AD02-8EE3-43FD-B438-1A492FBA6B1F}" type="pres">
      <dgm:prSet presAssocID="{414B8A96-C2A3-4FED-AE05-96B42F74CA93}" presName="horz1" presStyleCnt="0"/>
      <dgm:spPr/>
    </dgm:pt>
    <dgm:pt modelId="{6982920B-4C13-4919-9DA7-AB5D3652A8B1}" type="pres">
      <dgm:prSet presAssocID="{414B8A96-C2A3-4FED-AE05-96B42F74CA93}" presName="tx1" presStyleLbl="revTx" presStyleIdx="1" presStyleCnt="5"/>
      <dgm:spPr/>
    </dgm:pt>
    <dgm:pt modelId="{09F78C6E-2C4F-40BD-B8FC-D64BA3787362}" type="pres">
      <dgm:prSet presAssocID="{414B8A96-C2A3-4FED-AE05-96B42F74CA93}" presName="vert1" presStyleCnt="0"/>
      <dgm:spPr/>
    </dgm:pt>
    <dgm:pt modelId="{ACD19AC8-35F4-4865-9CDD-9E8B5A4E4BB6}" type="pres">
      <dgm:prSet presAssocID="{DF421DB0-6656-4324-A8BD-B6E666F99C3F}" presName="thickLine" presStyleLbl="alignNode1" presStyleIdx="2" presStyleCnt="5"/>
      <dgm:spPr/>
    </dgm:pt>
    <dgm:pt modelId="{7D03D775-F0A4-4DF2-8225-4A582533229C}" type="pres">
      <dgm:prSet presAssocID="{DF421DB0-6656-4324-A8BD-B6E666F99C3F}" presName="horz1" presStyleCnt="0"/>
      <dgm:spPr/>
    </dgm:pt>
    <dgm:pt modelId="{6420A426-4280-4D23-AB30-BA8D98FD18EF}" type="pres">
      <dgm:prSet presAssocID="{DF421DB0-6656-4324-A8BD-B6E666F99C3F}" presName="tx1" presStyleLbl="revTx" presStyleIdx="2" presStyleCnt="5"/>
      <dgm:spPr/>
    </dgm:pt>
    <dgm:pt modelId="{FBC6CE07-1EEE-42AE-8D0F-56F5FF23603B}" type="pres">
      <dgm:prSet presAssocID="{DF421DB0-6656-4324-A8BD-B6E666F99C3F}" presName="vert1" presStyleCnt="0"/>
      <dgm:spPr/>
    </dgm:pt>
    <dgm:pt modelId="{9114D6CF-CF83-4F6A-AFBF-56ECA198743B}" type="pres">
      <dgm:prSet presAssocID="{EEEB58BD-D38C-45CE-B0D3-29A775FBC71B}" presName="thickLine" presStyleLbl="alignNode1" presStyleIdx="3" presStyleCnt="5"/>
      <dgm:spPr/>
    </dgm:pt>
    <dgm:pt modelId="{E10B187A-5955-42A7-9968-93DE22F90CB6}" type="pres">
      <dgm:prSet presAssocID="{EEEB58BD-D38C-45CE-B0D3-29A775FBC71B}" presName="horz1" presStyleCnt="0"/>
      <dgm:spPr/>
    </dgm:pt>
    <dgm:pt modelId="{D3927B31-41FB-4C64-A8E9-B64238361D18}" type="pres">
      <dgm:prSet presAssocID="{EEEB58BD-D38C-45CE-B0D3-29A775FBC71B}" presName="tx1" presStyleLbl="revTx" presStyleIdx="3" presStyleCnt="5"/>
      <dgm:spPr/>
    </dgm:pt>
    <dgm:pt modelId="{E6515F67-6100-4180-87CB-5127DB0D0E2B}" type="pres">
      <dgm:prSet presAssocID="{EEEB58BD-D38C-45CE-B0D3-29A775FBC71B}" presName="vert1" presStyleCnt="0"/>
      <dgm:spPr/>
    </dgm:pt>
    <dgm:pt modelId="{1DE84D89-7E81-442E-87A1-DB268C991C1D}" type="pres">
      <dgm:prSet presAssocID="{69CB31BE-0900-4BC6-BB19-53000EAB526C}" presName="thickLine" presStyleLbl="alignNode1" presStyleIdx="4" presStyleCnt="5"/>
      <dgm:spPr/>
    </dgm:pt>
    <dgm:pt modelId="{5F23933A-8960-43A7-9C24-B12723739322}" type="pres">
      <dgm:prSet presAssocID="{69CB31BE-0900-4BC6-BB19-53000EAB526C}" presName="horz1" presStyleCnt="0"/>
      <dgm:spPr/>
    </dgm:pt>
    <dgm:pt modelId="{DA1B2394-7441-4C2C-92E1-10A822B99F49}" type="pres">
      <dgm:prSet presAssocID="{69CB31BE-0900-4BC6-BB19-53000EAB526C}" presName="tx1" presStyleLbl="revTx" presStyleIdx="4" presStyleCnt="5"/>
      <dgm:spPr/>
    </dgm:pt>
    <dgm:pt modelId="{68F8D3BE-CEA9-4B64-AA0A-5C6B8767A787}" type="pres">
      <dgm:prSet presAssocID="{69CB31BE-0900-4BC6-BB19-53000EAB526C}" presName="vert1" presStyleCnt="0"/>
      <dgm:spPr/>
    </dgm:pt>
  </dgm:ptLst>
  <dgm:cxnLst>
    <dgm:cxn modelId="{27A43B00-8A4B-41C0-9A5C-E92E80E8F206}" type="presOf" srcId="{69CB31BE-0900-4BC6-BB19-53000EAB526C}" destId="{DA1B2394-7441-4C2C-92E1-10A822B99F49}" srcOrd="0" destOrd="0" presId="urn:microsoft.com/office/officeart/2008/layout/LinedList"/>
    <dgm:cxn modelId="{0E796F12-2C48-4C08-9B4D-DF626E4B87C5}" type="presOf" srcId="{DF421DB0-6656-4324-A8BD-B6E666F99C3F}" destId="{6420A426-4280-4D23-AB30-BA8D98FD18EF}" srcOrd="0" destOrd="0" presId="urn:microsoft.com/office/officeart/2008/layout/LinedList"/>
    <dgm:cxn modelId="{8F7F4044-DE27-4325-A84C-137EA33B6467}" type="presOf" srcId="{EEEB58BD-D38C-45CE-B0D3-29A775FBC71B}" destId="{D3927B31-41FB-4C64-A8E9-B64238361D18}" srcOrd="0" destOrd="0" presId="urn:microsoft.com/office/officeart/2008/layout/LinedList"/>
    <dgm:cxn modelId="{B0922B67-9944-47DE-8646-790EA94FD3AE}" type="presOf" srcId="{414B8A96-C2A3-4FED-AE05-96B42F74CA93}" destId="{6982920B-4C13-4919-9DA7-AB5D3652A8B1}" srcOrd="0" destOrd="0" presId="urn:microsoft.com/office/officeart/2008/layout/LinedList"/>
    <dgm:cxn modelId="{C2B0696A-440F-4026-8A6B-C1F5BBEC0AF3}" srcId="{40A01B2E-5F04-40B4-9870-FBCCF71B1D1A}" destId="{DF421DB0-6656-4324-A8BD-B6E666F99C3F}" srcOrd="2" destOrd="0" parTransId="{223E1659-DB4B-4BE3-80F8-D92C48240499}" sibTransId="{1E8EF166-004C-4975-8DAD-FD0FC7509510}"/>
    <dgm:cxn modelId="{4606E24E-4EDF-4023-B6AB-FE081B7DFF94}" srcId="{40A01B2E-5F04-40B4-9870-FBCCF71B1D1A}" destId="{635EDDD4-B27B-43A8-BE0D-E01AA951151E}" srcOrd="0" destOrd="0" parTransId="{2DB6FC4D-7626-4DBD-B9A0-22D707144A36}" sibTransId="{07C4D339-0CF2-4E4B-86AF-FA436779ACA5}"/>
    <dgm:cxn modelId="{938E567E-2FA6-4103-BEA4-8297CFFA7285}" srcId="{40A01B2E-5F04-40B4-9870-FBCCF71B1D1A}" destId="{69CB31BE-0900-4BC6-BB19-53000EAB526C}" srcOrd="4" destOrd="0" parTransId="{9C301CC4-3016-4B3C-A946-0B67F8FEBB34}" sibTransId="{D44114C8-1273-4296-8CE3-A5ADAB7E5293}"/>
    <dgm:cxn modelId="{48CFC29E-060F-4E06-89F8-53B9EA040BBE}" srcId="{40A01B2E-5F04-40B4-9870-FBCCF71B1D1A}" destId="{414B8A96-C2A3-4FED-AE05-96B42F74CA93}" srcOrd="1" destOrd="0" parTransId="{772D28AC-C3A3-4713-A73A-1D043C39410B}" sibTransId="{744A9AC2-B07B-4BF4-8CDF-AC1246AF05CE}"/>
    <dgm:cxn modelId="{33B7E6A3-BDBC-42B6-B2CA-FEAEBA4D7CB8}" type="presOf" srcId="{635EDDD4-B27B-43A8-BE0D-E01AA951151E}" destId="{65E7E6CB-406E-4C46-AED4-0B0FB4D531C7}" srcOrd="0" destOrd="0" presId="urn:microsoft.com/office/officeart/2008/layout/LinedList"/>
    <dgm:cxn modelId="{D05269EC-D6DB-44F9-BEE7-ABF7E64870A3}" type="presOf" srcId="{40A01B2E-5F04-40B4-9870-FBCCF71B1D1A}" destId="{622A9077-27AD-4728-B012-86C9420102DB}" srcOrd="0" destOrd="0" presId="urn:microsoft.com/office/officeart/2008/layout/LinedList"/>
    <dgm:cxn modelId="{34B919EE-6E2C-4F20-B2A1-A4E557EB1038}" srcId="{40A01B2E-5F04-40B4-9870-FBCCF71B1D1A}" destId="{EEEB58BD-D38C-45CE-B0D3-29A775FBC71B}" srcOrd="3" destOrd="0" parTransId="{639DDE14-9636-44E0-8F63-128EFACC3D93}" sibTransId="{391D91B1-CF3B-4F3B-AB2A-2C4F1E57BC20}"/>
    <dgm:cxn modelId="{7320665F-5A8D-46BA-B785-1BA876987D3E}" type="presParOf" srcId="{622A9077-27AD-4728-B012-86C9420102DB}" destId="{7F00B48A-C5B4-48BB-B168-C4E771EB5E33}" srcOrd="0" destOrd="0" presId="urn:microsoft.com/office/officeart/2008/layout/LinedList"/>
    <dgm:cxn modelId="{A616755B-553B-49CF-A41B-2CF75336794C}" type="presParOf" srcId="{622A9077-27AD-4728-B012-86C9420102DB}" destId="{49528161-E9C1-4940-BBC7-0371E2CA2637}" srcOrd="1" destOrd="0" presId="urn:microsoft.com/office/officeart/2008/layout/LinedList"/>
    <dgm:cxn modelId="{8E355E74-61DF-4D20-9410-8C1FCFFE5906}" type="presParOf" srcId="{49528161-E9C1-4940-BBC7-0371E2CA2637}" destId="{65E7E6CB-406E-4C46-AED4-0B0FB4D531C7}" srcOrd="0" destOrd="0" presId="urn:microsoft.com/office/officeart/2008/layout/LinedList"/>
    <dgm:cxn modelId="{FAC5FCAC-C33B-452C-8E2A-7D5F1D7124A5}" type="presParOf" srcId="{49528161-E9C1-4940-BBC7-0371E2CA2637}" destId="{79D833B7-5270-478A-A519-9B29E6A63D39}" srcOrd="1" destOrd="0" presId="urn:microsoft.com/office/officeart/2008/layout/LinedList"/>
    <dgm:cxn modelId="{C4A34B85-2F97-4070-BDC8-F87F3CD79E24}" type="presParOf" srcId="{622A9077-27AD-4728-B012-86C9420102DB}" destId="{4BCD0535-1F72-4886-BC7B-D02D3AE7AC6E}" srcOrd="2" destOrd="0" presId="urn:microsoft.com/office/officeart/2008/layout/LinedList"/>
    <dgm:cxn modelId="{EC49985A-10B1-4C8F-A28B-99E5DA26C156}" type="presParOf" srcId="{622A9077-27AD-4728-B012-86C9420102DB}" destId="{1877AD02-8EE3-43FD-B438-1A492FBA6B1F}" srcOrd="3" destOrd="0" presId="urn:microsoft.com/office/officeart/2008/layout/LinedList"/>
    <dgm:cxn modelId="{20AB96AB-3EDD-445C-9F4A-2E0AFB1D6180}" type="presParOf" srcId="{1877AD02-8EE3-43FD-B438-1A492FBA6B1F}" destId="{6982920B-4C13-4919-9DA7-AB5D3652A8B1}" srcOrd="0" destOrd="0" presId="urn:microsoft.com/office/officeart/2008/layout/LinedList"/>
    <dgm:cxn modelId="{847987C6-EF92-44B1-9C13-992958D6F183}" type="presParOf" srcId="{1877AD02-8EE3-43FD-B438-1A492FBA6B1F}" destId="{09F78C6E-2C4F-40BD-B8FC-D64BA3787362}" srcOrd="1" destOrd="0" presId="urn:microsoft.com/office/officeart/2008/layout/LinedList"/>
    <dgm:cxn modelId="{DD1103A7-6EEF-47C7-9F7F-A417BF0A1EBB}" type="presParOf" srcId="{622A9077-27AD-4728-B012-86C9420102DB}" destId="{ACD19AC8-35F4-4865-9CDD-9E8B5A4E4BB6}" srcOrd="4" destOrd="0" presId="urn:microsoft.com/office/officeart/2008/layout/LinedList"/>
    <dgm:cxn modelId="{1A78DF2E-3D80-4DF4-A9C9-B483C714D8AA}" type="presParOf" srcId="{622A9077-27AD-4728-B012-86C9420102DB}" destId="{7D03D775-F0A4-4DF2-8225-4A582533229C}" srcOrd="5" destOrd="0" presId="urn:microsoft.com/office/officeart/2008/layout/LinedList"/>
    <dgm:cxn modelId="{D8321540-0D11-4C48-9005-F580B0EA0796}" type="presParOf" srcId="{7D03D775-F0A4-4DF2-8225-4A582533229C}" destId="{6420A426-4280-4D23-AB30-BA8D98FD18EF}" srcOrd="0" destOrd="0" presId="urn:microsoft.com/office/officeart/2008/layout/LinedList"/>
    <dgm:cxn modelId="{7D2B890E-4443-4E18-AAF9-5F6E3650B08A}" type="presParOf" srcId="{7D03D775-F0A4-4DF2-8225-4A582533229C}" destId="{FBC6CE07-1EEE-42AE-8D0F-56F5FF23603B}" srcOrd="1" destOrd="0" presId="urn:microsoft.com/office/officeart/2008/layout/LinedList"/>
    <dgm:cxn modelId="{7A180912-5550-46E9-A762-E323DB7EE31A}" type="presParOf" srcId="{622A9077-27AD-4728-B012-86C9420102DB}" destId="{9114D6CF-CF83-4F6A-AFBF-56ECA198743B}" srcOrd="6" destOrd="0" presId="urn:microsoft.com/office/officeart/2008/layout/LinedList"/>
    <dgm:cxn modelId="{DEC3010C-9A1D-4227-8D31-165A542A891F}" type="presParOf" srcId="{622A9077-27AD-4728-B012-86C9420102DB}" destId="{E10B187A-5955-42A7-9968-93DE22F90CB6}" srcOrd="7" destOrd="0" presId="urn:microsoft.com/office/officeart/2008/layout/LinedList"/>
    <dgm:cxn modelId="{F0E5C061-A0B1-4094-98C2-D2BD6F4DDC4F}" type="presParOf" srcId="{E10B187A-5955-42A7-9968-93DE22F90CB6}" destId="{D3927B31-41FB-4C64-A8E9-B64238361D18}" srcOrd="0" destOrd="0" presId="urn:microsoft.com/office/officeart/2008/layout/LinedList"/>
    <dgm:cxn modelId="{FAB9B06E-B541-4BA4-9F39-F6BA742BB5B2}" type="presParOf" srcId="{E10B187A-5955-42A7-9968-93DE22F90CB6}" destId="{E6515F67-6100-4180-87CB-5127DB0D0E2B}" srcOrd="1" destOrd="0" presId="urn:microsoft.com/office/officeart/2008/layout/LinedList"/>
    <dgm:cxn modelId="{26FBEB73-167E-4B37-8DAB-1ED22DCD9352}" type="presParOf" srcId="{622A9077-27AD-4728-B012-86C9420102DB}" destId="{1DE84D89-7E81-442E-87A1-DB268C991C1D}" srcOrd="8" destOrd="0" presId="urn:microsoft.com/office/officeart/2008/layout/LinedList"/>
    <dgm:cxn modelId="{EB07EB44-4DCE-4D2E-A8F1-EB5E3E23D3F0}" type="presParOf" srcId="{622A9077-27AD-4728-B012-86C9420102DB}" destId="{5F23933A-8960-43A7-9C24-B12723739322}" srcOrd="9" destOrd="0" presId="urn:microsoft.com/office/officeart/2008/layout/LinedList"/>
    <dgm:cxn modelId="{5F07459F-0DEF-4D9E-AAA7-B0B3312D0A52}" type="presParOf" srcId="{5F23933A-8960-43A7-9C24-B12723739322}" destId="{DA1B2394-7441-4C2C-92E1-10A822B99F49}" srcOrd="0" destOrd="0" presId="urn:microsoft.com/office/officeart/2008/layout/LinedList"/>
    <dgm:cxn modelId="{232A3859-591C-48A5-BB90-7E6421978E22}" type="presParOf" srcId="{5F23933A-8960-43A7-9C24-B12723739322}" destId="{68F8D3BE-CEA9-4B64-AA0A-5C6B8767A78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33AC3E3-5D58-4730-B806-93FE52B5DA80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6A4B436-2746-4486-B864-F862E20D3171}">
      <dgm:prSet/>
      <dgm:spPr/>
      <dgm:t>
        <a:bodyPr/>
        <a:lstStyle/>
        <a:p>
          <a:r>
            <a:rPr lang="cs-CZ"/>
            <a:t>a) Kvůli zranění odstoupil ze závodu. </a:t>
          </a:r>
          <a:endParaRPr lang="en-US"/>
        </a:p>
      </dgm:t>
    </dgm:pt>
    <dgm:pt modelId="{47D9FD96-6D23-4C04-B824-E5AAB4704092}" type="parTrans" cxnId="{F0BDBCE6-46CD-4D69-B49A-6CA7CF1FA38F}">
      <dgm:prSet/>
      <dgm:spPr/>
      <dgm:t>
        <a:bodyPr/>
        <a:lstStyle/>
        <a:p>
          <a:endParaRPr lang="en-US"/>
        </a:p>
      </dgm:t>
    </dgm:pt>
    <dgm:pt modelId="{D36D0E79-5F5E-44B3-9D47-7C9287B5B5FB}" type="sibTrans" cxnId="{F0BDBCE6-46CD-4D69-B49A-6CA7CF1FA38F}">
      <dgm:prSet/>
      <dgm:spPr/>
      <dgm:t>
        <a:bodyPr/>
        <a:lstStyle/>
        <a:p>
          <a:endParaRPr lang="en-US"/>
        </a:p>
      </dgm:t>
    </dgm:pt>
    <dgm:pt modelId="{891E5976-59E8-4BFC-99AD-F42629FCF4D0}">
      <dgm:prSet/>
      <dgm:spPr/>
      <dgm:t>
        <a:bodyPr/>
        <a:lstStyle/>
        <a:p>
          <a:r>
            <a:rPr lang="cs-CZ"/>
            <a:t>b) Odjeli do města na nákup. </a:t>
          </a:r>
          <a:endParaRPr lang="en-US"/>
        </a:p>
      </dgm:t>
    </dgm:pt>
    <dgm:pt modelId="{8C4AE70E-376C-4786-9AE4-C7950EFE791B}" type="parTrans" cxnId="{B9EC3902-0599-4C41-A597-C233C9584B8D}">
      <dgm:prSet/>
      <dgm:spPr/>
      <dgm:t>
        <a:bodyPr/>
        <a:lstStyle/>
        <a:p>
          <a:endParaRPr lang="en-US"/>
        </a:p>
      </dgm:t>
    </dgm:pt>
    <dgm:pt modelId="{C5C3F3A1-A1BB-49DC-91A5-5B9CA30FA797}" type="sibTrans" cxnId="{B9EC3902-0599-4C41-A597-C233C9584B8D}">
      <dgm:prSet/>
      <dgm:spPr/>
      <dgm:t>
        <a:bodyPr/>
        <a:lstStyle/>
        <a:p>
          <a:endParaRPr lang="en-US"/>
        </a:p>
      </dgm:t>
    </dgm:pt>
    <dgm:pt modelId="{B50B0315-0856-438F-9B4F-846045096234}">
      <dgm:prSet/>
      <dgm:spPr/>
      <dgm:t>
        <a:bodyPr/>
        <a:lstStyle/>
        <a:p>
          <a:r>
            <a:rPr lang="cs-CZ"/>
            <a:t>c) V zájmu bezpečnosti průchod zavřeli. </a:t>
          </a:r>
          <a:endParaRPr lang="en-US"/>
        </a:p>
      </dgm:t>
    </dgm:pt>
    <dgm:pt modelId="{B41F340D-839E-456D-B417-432916AF4A9A}" type="parTrans" cxnId="{ED7276D5-1F0F-462A-922F-B1CF30A46115}">
      <dgm:prSet/>
      <dgm:spPr/>
      <dgm:t>
        <a:bodyPr/>
        <a:lstStyle/>
        <a:p>
          <a:endParaRPr lang="en-US"/>
        </a:p>
      </dgm:t>
    </dgm:pt>
    <dgm:pt modelId="{B67870D7-1C0A-4D01-8B5E-E5F9B5B40D7F}" type="sibTrans" cxnId="{ED7276D5-1F0F-462A-922F-B1CF30A46115}">
      <dgm:prSet/>
      <dgm:spPr/>
      <dgm:t>
        <a:bodyPr/>
        <a:lstStyle/>
        <a:p>
          <a:endParaRPr lang="en-US"/>
        </a:p>
      </dgm:t>
    </dgm:pt>
    <dgm:pt modelId="{05875B49-B072-404C-84EB-849F7932F0BE}">
      <dgm:prSet/>
      <dgm:spPr/>
      <dgm:t>
        <a:bodyPr/>
        <a:lstStyle/>
        <a:p>
          <a:r>
            <a:rPr lang="cs-CZ"/>
            <a:t>d) Pro zlepšení nálady si zazpívali. </a:t>
          </a:r>
          <a:endParaRPr lang="en-US"/>
        </a:p>
      </dgm:t>
    </dgm:pt>
    <dgm:pt modelId="{EDA63FAE-1C21-4D22-8D53-A43E26ADF6D8}" type="parTrans" cxnId="{4DCB5738-A341-4830-B339-5B9ADC119DA0}">
      <dgm:prSet/>
      <dgm:spPr/>
      <dgm:t>
        <a:bodyPr/>
        <a:lstStyle/>
        <a:p>
          <a:endParaRPr lang="en-US"/>
        </a:p>
      </dgm:t>
    </dgm:pt>
    <dgm:pt modelId="{97FECC65-1DAB-4AD2-9A4A-22402C118C7A}" type="sibTrans" cxnId="{4DCB5738-A341-4830-B339-5B9ADC119DA0}">
      <dgm:prSet/>
      <dgm:spPr/>
      <dgm:t>
        <a:bodyPr/>
        <a:lstStyle/>
        <a:p>
          <a:endParaRPr lang="en-US"/>
        </a:p>
      </dgm:t>
    </dgm:pt>
    <dgm:pt modelId="{2A197D40-EC5E-4CDE-A852-EB8E1B5A1F14}">
      <dgm:prSet/>
      <dgm:spPr/>
      <dgm:t>
        <a:bodyPr/>
        <a:lstStyle/>
        <a:p>
          <a:r>
            <a:rPr lang="cs-CZ"/>
            <a:t>e) Starší sestra odjela do ciziny na brigádu</a:t>
          </a:r>
          <a:endParaRPr lang="en-US"/>
        </a:p>
      </dgm:t>
    </dgm:pt>
    <dgm:pt modelId="{BBB2F583-06E3-4F9E-9F88-F3EC8552EBBD}" type="parTrans" cxnId="{FE021B6E-8A65-486A-B3B2-6A87E2D7EFBC}">
      <dgm:prSet/>
      <dgm:spPr/>
      <dgm:t>
        <a:bodyPr/>
        <a:lstStyle/>
        <a:p>
          <a:endParaRPr lang="en-US"/>
        </a:p>
      </dgm:t>
    </dgm:pt>
    <dgm:pt modelId="{5CD29838-3E93-4349-9622-8C1DC51B835E}" type="sibTrans" cxnId="{FE021B6E-8A65-486A-B3B2-6A87E2D7EFBC}">
      <dgm:prSet/>
      <dgm:spPr/>
      <dgm:t>
        <a:bodyPr/>
        <a:lstStyle/>
        <a:p>
          <a:endParaRPr lang="en-US"/>
        </a:p>
      </dgm:t>
    </dgm:pt>
    <dgm:pt modelId="{F7F2CF1C-4070-441A-86FC-695AB99E253A}" type="pres">
      <dgm:prSet presAssocID="{E33AC3E3-5D58-4730-B806-93FE52B5DA80}" presName="vert0" presStyleCnt="0">
        <dgm:presLayoutVars>
          <dgm:dir/>
          <dgm:animOne val="branch"/>
          <dgm:animLvl val="lvl"/>
        </dgm:presLayoutVars>
      </dgm:prSet>
      <dgm:spPr/>
    </dgm:pt>
    <dgm:pt modelId="{876E8AAF-4D5E-45EA-8F87-8D33FB9CFB99}" type="pres">
      <dgm:prSet presAssocID="{96A4B436-2746-4486-B864-F862E20D3171}" presName="thickLine" presStyleLbl="alignNode1" presStyleIdx="0" presStyleCnt="5"/>
      <dgm:spPr/>
    </dgm:pt>
    <dgm:pt modelId="{438D6B6B-EF41-4EB4-8022-6CE702A6349D}" type="pres">
      <dgm:prSet presAssocID="{96A4B436-2746-4486-B864-F862E20D3171}" presName="horz1" presStyleCnt="0"/>
      <dgm:spPr/>
    </dgm:pt>
    <dgm:pt modelId="{B4304799-67A8-471C-88F1-C52CD7D20F5F}" type="pres">
      <dgm:prSet presAssocID="{96A4B436-2746-4486-B864-F862E20D3171}" presName="tx1" presStyleLbl="revTx" presStyleIdx="0" presStyleCnt="5"/>
      <dgm:spPr/>
    </dgm:pt>
    <dgm:pt modelId="{47081C1E-91A3-42B0-B858-8D35C6CDAED0}" type="pres">
      <dgm:prSet presAssocID="{96A4B436-2746-4486-B864-F862E20D3171}" presName="vert1" presStyleCnt="0"/>
      <dgm:spPr/>
    </dgm:pt>
    <dgm:pt modelId="{1FAA863F-8338-4B0F-8E05-5598E0E37CBF}" type="pres">
      <dgm:prSet presAssocID="{891E5976-59E8-4BFC-99AD-F42629FCF4D0}" presName="thickLine" presStyleLbl="alignNode1" presStyleIdx="1" presStyleCnt="5"/>
      <dgm:spPr/>
    </dgm:pt>
    <dgm:pt modelId="{B4BDC827-F19F-4E3D-9DC5-5E91D68510E0}" type="pres">
      <dgm:prSet presAssocID="{891E5976-59E8-4BFC-99AD-F42629FCF4D0}" presName="horz1" presStyleCnt="0"/>
      <dgm:spPr/>
    </dgm:pt>
    <dgm:pt modelId="{D8EEEA47-78CC-4AD2-8170-4D525227A5D2}" type="pres">
      <dgm:prSet presAssocID="{891E5976-59E8-4BFC-99AD-F42629FCF4D0}" presName="tx1" presStyleLbl="revTx" presStyleIdx="1" presStyleCnt="5"/>
      <dgm:spPr/>
    </dgm:pt>
    <dgm:pt modelId="{02375356-7BC1-43A8-A72F-098357CB3417}" type="pres">
      <dgm:prSet presAssocID="{891E5976-59E8-4BFC-99AD-F42629FCF4D0}" presName="vert1" presStyleCnt="0"/>
      <dgm:spPr/>
    </dgm:pt>
    <dgm:pt modelId="{00AD31C3-32EB-4C85-9584-EF7B4A51E741}" type="pres">
      <dgm:prSet presAssocID="{B50B0315-0856-438F-9B4F-846045096234}" presName="thickLine" presStyleLbl="alignNode1" presStyleIdx="2" presStyleCnt="5"/>
      <dgm:spPr/>
    </dgm:pt>
    <dgm:pt modelId="{333CFA23-A93C-4BB1-9029-3EA8AB7B2E73}" type="pres">
      <dgm:prSet presAssocID="{B50B0315-0856-438F-9B4F-846045096234}" presName="horz1" presStyleCnt="0"/>
      <dgm:spPr/>
    </dgm:pt>
    <dgm:pt modelId="{72CE121A-A3F7-4698-82BE-F8F4E673A5B7}" type="pres">
      <dgm:prSet presAssocID="{B50B0315-0856-438F-9B4F-846045096234}" presName="tx1" presStyleLbl="revTx" presStyleIdx="2" presStyleCnt="5"/>
      <dgm:spPr/>
    </dgm:pt>
    <dgm:pt modelId="{79712FC9-DBD8-4E16-8348-9CE7D368CA0D}" type="pres">
      <dgm:prSet presAssocID="{B50B0315-0856-438F-9B4F-846045096234}" presName="vert1" presStyleCnt="0"/>
      <dgm:spPr/>
    </dgm:pt>
    <dgm:pt modelId="{084921BB-AAB0-4773-A03D-0EFF0A3D4875}" type="pres">
      <dgm:prSet presAssocID="{05875B49-B072-404C-84EB-849F7932F0BE}" presName="thickLine" presStyleLbl="alignNode1" presStyleIdx="3" presStyleCnt="5"/>
      <dgm:spPr/>
    </dgm:pt>
    <dgm:pt modelId="{0192C3EE-D107-4D75-A23B-0B47D3E662A6}" type="pres">
      <dgm:prSet presAssocID="{05875B49-B072-404C-84EB-849F7932F0BE}" presName="horz1" presStyleCnt="0"/>
      <dgm:spPr/>
    </dgm:pt>
    <dgm:pt modelId="{690ABC6A-369A-40C0-B9B6-766EC7CCD5B6}" type="pres">
      <dgm:prSet presAssocID="{05875B49-B072-404C-84EB-849F7932F0BE}" presName="tx1" presStyleLbl="revTx" presStyleIdx="3" presStyleCnt="5"/>
      <dgm:spPr/>
    </dgm:pt>
    <dgm:pt modelId="{A9986752-9B6F-4711-AAF8-2BCD7765953E}" type="pres">
      <dgm:prSet presAssocID="{05875B49-B072-404C-84EB-849F7932F0BE}" presName="vert1" presStyleCnt="0"/>
      <dgm:spPr/>
    </dgm:pt>
    <dgm:pt modelId="{92CC5656-E539-45F0-AC49-276B7CF5C3C9}" type="pres">
      <dgm:prSet presAssocID="{2A197D40-EC5E-4CDE-A852-EB8E1B5A1F14}" presName="thickLine" presStyleLbl="alignNode1" presStyleIdx="4" presStyleCnt="5"/>
      <dgm:spPr/>
    </dgm:pt>
    <dgm:pt modelId="{3F27CAA2-F6A1-4BF8-BD14-99D9B82DD6DE}" type="pres">
      <dgm:prSet presAssocID="{2A197D40-EC5E-4CDE-A852-EB8E1B5A1F14}" presName="horz1" presStyleCnt="0"/>
      <dgm:spPr/>
    </dgm:pt>
    <dgm:pt modelId="{2F4DC5A7-6A93-461D-BD0C-C9E94DC5D23D}" type="pres">
      <dgm:prSet presAssocID="{2A197D40-EC5E-4CDE-A852-EB8E1B5A1F14}" presName="tx1" presStyleLbl="revTx" presStyleIdx="4" presStyleCnt="5"/>
      <dgm:spPr/>
    </dgm:pt>
    <dgm:pt modelId="{773E33D0-BFE0-41E0-A5F5-310F6533D1D9}" type="pres">
      <dgm:prSet presAssocID="{2A197D40-EC5E-4CDE-A852-EB8E1B5A1F14}" presName="vert1" presStyleCnt="0"/>
      <dgm:spPr/>
    </dgm:pt>
  </dgm:ptLst>
  <dgm:cxnLst>
    <dgm:cxn modelId="{B9EC3902-0599-4C41-A597-C233C9584B8D}" srcId="{E33AC3E3-5D58-4730-B806-93FE52B5DA80}" destId="{891E5976-59E8-4BFC-99AD-F42629FCF4D0}" srcOrd="1" destOrd="0" parTransId="{8C4AE70E-376C-4786-9AE4-C7950EFE791B}" sibTransId="{C5C3F3A1-A1BB-49DC-91A5-5B9CA30FA797}"/>
    <dgm:cxn modelId="{4DCB5738-A341-4830-B339-5B9ADC119DA0}" srcId="{E33AC3E3-5D58-4730-B806-93FE52B5DA80}" destId="{05875B49-B072-404C-84EB-849F7932F0BE}" srcOrd="3" destOrd="0" parTransId="{EDA63FAE-1C21-4D22-8D53-A43E26ADF6D8}" sibTransId="{97FECC65-1DAB-4AD2-9A4A-22402C118C7A}"/>
    <dgm:cxn modelId="{FE021B6E-8A65-486A-B3B2-6A87E2D7EFBC}" srcId="{E33AC3E3-5D58-4730-B806-93FE52B5DA80}" destId="{2A197D40-EC5E-4CDE-A852-EB8E1B5A1F14}" srcOrd="4" destOrd="0" parTransId="{BBB2F583-06E3-4F9E-9F88-F3EC8552EBBD}" sibTransId="{5CD29838-3E93-4349-9622-8C1DC51B835E}"/>
    <dgm:cxn modelId="{A3F61C79-3BF8-450F-9DE4-03651D8A62C4}" type="presOf" srcId="{B50B0315-0856-438F-9B4F-846045096234}" destId="{72CE121A-A3F7-4698-82BE-F8F4E673A5B7}" srcOrd="0" destOrd="0" presId="urn:microsoft.com/office/officeart/2008/layout/LinedList"/>
    <dgm:cxn modelId="{FD115F7A-1CD2-4803-86AA-C39A7F0DA39C}" type="presOf" srcId="{2A197D40-EC5E-4CDE-A852-EB8E1B5A1F14}" destId="{2F4DC5A7-6A93-461D-BD0C-C9E94DC5D23D}" srcOrd="0" destOrd="0" presId="urn:microsoft.com/office/officeart/2008/layout/LinedList"/>
    <dgm:cxn modelId="{8BD12E97-F5F3-46CB-A74A-34AB8927329B}" type="presOf" srcId="{891E5976-59E8-4BFC-99AD-F42629FCF4D0}" destId="{D8EEEA47-78CC-4AD2-8170-4D525227A5D2}" srcOrd="0" destOrd="0" presId="urn:microsoft.com/office/officeart/2008/layout/LinedList"/>
    <dgm:cxn modelId="{02F41FC4-5F41-476F-B9E1-71D3C4D1F305}" type="presOf" srcId="{96A4B436-2746-4486-B864-F862E20D3171}" destId="{B4304799-67A8-471C-88F1-C52CD7D20F5F}" srcOrd="0" destOrd="0" presId="urn:microsoft.com/office/officeart/2008/layout/LinedList"/>
    <dgm:cxn modelId="{FA5CE5CD-8865-423D-BA22-12EA6E3945F3}" type="presOf" srcId="{E33AC3E3-5D58-4730-B806-93FE52B5DA80}" destId="{F7F2CF1C-4070-441A-86FC-695AB99E253A}" srcOrd="0" destOrd="0" presId="urn:microsoft.com/office/officeart/2008/layout/LinedList"/>
    <dgm:cxn modelId="{ED7276D5-1F0F-462A-922F-B1CF30A46115}" srcId="{E33AC3E3-5D58-4730-B806-93FE52B5DA80}" destId="{B50B0315-0856-438F-9B4F-846045096234}" srcOrd="2" destOrd="0" parTransId="{B41F340D-839E-456D-B417-432916AF4A9A}" sibTransId="{B67870D7-1C0A-4D01-8B5E-E5F9B5B40D7F}"/>
    <dgm:cxn modelId="{F0BDBCE6-46CD-4D69-B49A-6CA7CF1FA38F}" srcId="{E33AC3E3-5D58-4730-B806-93FE52B5DA80}" destId="{96A4B436-2746-4486-B864-F862E20D3171}" srcOrd="0" destOrd="0" parTransId="{47D9FD96-6D23-4C04-B824-E5AAB4704092}" sibTransId="{D36D0E79-5F5E-44B3-9D47-7C9287B5B5FB}"/>
    <dgm:cxn modelId="{3AEB48EB-74E8-4C66-A6B4-D01791051D4C}" type="presOf" srcId="{05875B49-B072-404C-84EB-849F7932F0BE}" destId="{690ABC6A-369A-40C0-B9B6-766EC7CCD5B6}" srcOrd="0" destOrd="0" presId="urn:microsoft.com/office/officeart/2008/layout/LinedList"/>
    <dgm:cxn modelId="{7697C7AC-236F-4973-902C-AF1B7BF92399}" type="presParOf" srcId="{F7F2CF1C-4070-441A-86FC-695AB99E253A}" destId="{876E8AAF-4D5E-45EA-8F87-8D33FB9CFB99}" srcOrd="0" destOrd="0" presId="urn:microsoft.com/office/officeart/2008/layout/LinedList"/>
    <dgm:cxn modelId="{5869A83D-2C5D-4DEF-8754-F57A37B91127}" type="presParOf" srcId="{F7F2CF1C-4070-441A-86FC-695AB99E253A}" destId="{438D6B6B-EF41-4EB4-8022-6CE702A6349D}" srcOrd="1" destOrd="0" presId="urn:microsoft.com/office/officeart/2008/layout/LinedList"/>
    <dgm:cxn modelId="{E9CAD1EE-052C-40A4-9136-E56061D183BC}" type="presParOf" srcId="{438D6B6B-EF41-4EB4-8022-6CE702A6349D}" destId="{B4304799-67A8-471C-88F1-C52CD7D20F5F}" srcOrd="0" destOrd="0" presId="urn:microsoft.com/office/officeart/2008/layout/LinedList"/>
    <dgm:cxn modelId="{2AFECBE1-058A-4C67-815B-C9C3295A5F7E}" type="presParOf" srcId="{438D6B6B-EF41-4EB4-8022-6CE702A6349D}" destId="{47081C1E-91A3-42B0-B858-8D35C6CDAED0}" srcOrd="1" destOrd="0" presId="urn:microsoft.com/office/officeart/2008/layout/LinedList"/>
    <dgm:cxn modelId="{C9D77C37-593C-48B3-9D1B-9834A9EE0947}" type="presParOf" srcId="{F7F2CF1C-4070-441A-86FC-695AB99E253A}" destId="{1FAA863F-8338-4B0F-8E05-5598E0E37CBF}" srcOrd="2" destOrd="0" presId="urn:microsoft.com/office/officeart/2008/layout/LinedList"/>
    <dgm:cxn modelId="{EC4863F6-A56E-40F8-8142-2659AFDF7F83}" type="presParOf" srcId="{F7F2CF1C-4070-441A-86FC-695AB99E253A}" destId="{B4BDC827-F19F-4E3D-9DC5-5E91D68510E0}" srcOrd="3" destOrd="0" presId="urn:microsoft.com/office/officeart/2008/layout/LinedList"/>
    <dgm:cxn modelId="{4E6C30FD-201A-4CA6-9C01-69D6483B4A7B}" type="presParOf" srcId="{B4BDC827-F19F-4E3D-9DC5-5E91D68510E0}" destId="{D8EEEA47-78CC-4AD2-8170-4D525227A5D2}" srcOrd="0" destOrd="0" presId="urn:microsoft.com/office/officeart/2008/layout/LinedList"/>
    <dgm:cxn modelId="{AB8B84C7-F951-4C59-9075-EDBE545BE4D6}" type="presParOf" srcId="{B4BDC827-F19F-4E3D-9DC5-5E91D68510E0}" destId="{02375356-7BC1-43A8-A72F-098357CB3417}" srcOrd="1" destOrd="0" presId="urn:microsoft.com/office/officeart/2008/layout/LinedList"/>
    <dgm:cxn modelId="{FA916E01-5FD8-4435-BA07-A1D8D8B4EA9F}" type="presParOf" srcId="{F7F2CF1C-4070-441A-86FC-695AB99E253A}" destId="{00AD31C3-32EB-4C85-9584-EF7B4A51E741}" srcOrd="4" destOrd="0" presId="urn:microsoft.com/office/officeart/2008/layout/LinedList"/>
    <dgm:cxn modelId="{0BDE428C-4397-4997-8146-B0A852A6AC72}" type="presParOf" srcId="{F7F2CF1C-4070-441A-86FC-695AB99E253A}" destId="{333CFA23-A93C-4BB1-9029-3EA8AB7B2E73}" srcOrd="5" destOrd="0" presId="urn:microsoft.com/office/officeart/2008/layout/LinedList"/>
    <dgm:cxn modelId="{503C298F-A653-467A-B1DB-8D82C371E835}" type="presParOf" srcId="{333CFA23-A93C-4BB1-9029-3EA8AB7B2E73}" destId="{72CE121A-A3F7-4698-82BE-F8F4E673A5B7}" srcOrd="0" destOrd="0" presId="urn:microsoft.com/office/officeart/2008/layout/LinedList"/>
    <dgm:cxn modelId="{B8C61F93-D073-4A29-87AA-0D914AC5E90B}" type="presParOf" srcId="{333CFA23-A93C-4BB1-9029-3EA8AB7B2E73}" destId="{79712FC9-DBD8-4E16-8348-9CE7D368CA0D}" srcOrd="1" destOrd="0" presId="urn:microsoft.com/office/officeart/2008/layout/LinedList"/>
    <dgm:cxn modelId="{74ABF9BC-D143-40D0-9881-AFD5DB54A525}" type="presParOf" srcId="{F7F2CF1C-4070-441A-86FC-695AB99E253A}" destId="{084921BB-AAB0-4773-A03D-0EFF0A3D4875}" srcOrd="6" destOrd="0" presId="urn:microsoft.com/office/officeart/2008/layout/LinedList"/>
    <dgm:cxn modelId="{F34F69BE-A46C-4C98-B928-A120CD10EF81}" type="presParOf" srcId="{F7F2CF1C-4070-441A-86FC-695AB99E253A}" destId="{0192C3EE-D107-4D75-A23B-0B47D3E662A6}" srcOrd="7" destOrd="0" presId="urn:microsoft.com/office/officeart/2008/layout/LinedList"/>
    <dgm:cxn modelId="{6FD3F81C-5BEF-47BB-A1F5-15D3244151D7}" type="presParOf" srcId="{0192C3EE-D107-4D75-A23B-0B47D3E662A6}" destId="{690ABC6A-369A-40C0-B9B6-766EC7CCD5B6}" srcOrd="0" destOrd="0" presId="urn:microsoft.com/office/officeart/2008/layout/LinedList"/>
    <dgm:cxn modelId="{F7112231-9B39-45E5-A03B-890447D90033}" type="presParOf" srcId="{0192C3EE-D107-4D75-A23B-0B47D3E662A6}" destId="{A9986752-9B6F-4711-AAF8-2BCD7765953E}" srcOrd="1" destOrd="0" presId="urn:microsoft.com/office/officeart/2008/layout/LinedList"/>
    <dgm:cxn modelId="{0DFF3484-E1F4-4F9A-AFDD-BB259C29D4C3}" type="presParOf" srcId="{F7F2CF1C-4070-441A-86FC-695AB99E253A}" destId="{92CC5656-E539-45F0-AC49-276B7CF5C3C9}" srcOrd="8" destOrd="0" presId="urn:microsoft.com/office/officeart/2008/layout/LinedList"/>
    <dgm:cxn modelId="{C4F6CF97-7031-4EC7-BC60-68FD68284E92}" type="presParOf" srcId="{F7F2CF1C-4070-441A-86FC-695AB99E253A}" destId="{3F27CAA2-F6A1-4BF8-BD14-99D9B82DD6DE}" srcOrd="9" destOrd="0" presId="urn:microsoft.com/office/officeart/2008/layout/LinedList"/>
    <dgm:cxn modelId="{19357FB2-6BD7-43DC-8916-6BEA6B7F3A39}" type="presParOf" srcId="{3F27CAA2-F6A1-4BF8-BD14-99D9B82DD6DE}" destId="{2F4DC5A7-6A93-461D-BD0C-C9E94DC5D23D}" srcOrd="0" destOrd="0" presId="urn:microsoft.com/office/officeart/2008/layout/LinedList"/>
    <dgm:cxn modelId="{F9E2D436-75C1-469D-89C2-FAD49F47429D}" type="presParOf" srcId="{3F27CAA2-F6A1-4BF8-BD14-99D9B82DD6DE}" destId="{773E33D0-BFE0-41E0-A5F5-310F6533D1D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00B48A-C5B4-48BB-B168-C4E771EB5E33}">
      <dsp:nvSpPr>
        <dsp:cNvPr id="0" name=""/>
        <dsp:cNvSpPr/>
      </dsp:nvSpPr>
      <dsp:spPr>
        <a:xfrm>
          <a:off x="0" y="531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E7E6CB-406E-4C46-AED4-0B0FB4D531C7}">
      <dsp:nvSpPr>
        <dsp:cNvPr id="0" name=""/>
        <dsp:cNvSpPr/>
      </dsp:nvSpPr>
      <dsp:spPr>
        <a:xfrm>
          <a:off x="0" y="531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kern="1200" dirty="0"/>
            <a:t>V důsledku krize stoupla nezaměstnanost. </a:t>
          </a:r>
          <a:endParaRPr lang="en-US" sz="4000" kern="1200" dirty="0"/>
        </a:p>
      </dsp:txBody>
      <dsp:txXfrm>
        <a:off x="0" y="531"/>
        <a:ext cx="10515600" cy="870055"/>
      </dsp:txXfrm>
    </dsp:sp>
    <dsp:sp modelId="{4BCD0535-1F72-4886-BC7B-D02D3AE7AC6E}">
      <dsp:nvSpPr>
        <dsp:cNvPr id="0" name=""/>
        <dsp:cNvSpPr/>
      </dsp:nvSpPr>
      <dsp:spPr>
        <a:xfrm>
          <a:off x="0" y="870586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82920B-4C13-4919-9DA7-AB5D3652A8B1}">
      <dsp:nvSpPr>
        <dsp:cNvPr id="0" name=""/>
        <dsp:cNvSpPr/>
      </dsp:nvSpPr>
      <dsp:spPr>
        <a:xfrm>
          <a:off x="0" y="870586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kern="1200"/>
            <a:t>Pro nedostatek jídla některé děti hladoví. </a:t>
          </a:r>
          <a:endParaRPr lang="en-US" sz="4000" kern="1200"/>
        </a:p>
      </dsp:txBody>
      <dsp:txXfrm>
        <a:off x="0" y="870586"/>
        <a:ext cx="10515600" cy="870055"/>
      </dsp:txXfrm>
    </dsp:sp>
    <dsp:sp modelId="{ACD19AC8-35F4-4865-9CDD-9E8B5A4E4BB6}">
      <dsp:nvSpPr>
        <dsp:cNvPr id="0" name=""/>
        <dsp:cNvSpPr/>
      </dsp:nvSpPr>
      <dsp:spPr>
        <a:xfrm>
          <a:off x="0" y="1740641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20A426-4280-4D23-AB30-BA8D98FD18EF}">
      <dsp:nvSpPr>
        <dsp:cNvPr id="0" name=""/>
        <dsp:cNvSpPr/>
      </dsp:nvSpPr>
      <dsp:spPr>
        <a:xfrm>
          <a:off x="0" y="1740641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kern="1200" dirty="0"/>
            <a:t>Mirek koupil přítelkyni na usmířenou květiny. </a:t>
          </a:r>
          <a:endParaRPr lang="en-US" sz="4000" kern="1200" dirty="0"/>
        </a:p>
      </dsp:txBody>
      <dsp:txXfrm>
        <a:off x="0" y="1740641"/>
        <a:ext cx="10515600" cy="870055"/>
      </dsp:txXfrm>
    </dsp:sp>
    <dsp:sp modelId="{9114D6CF-CF83-4F6A-AFBF-56ECA198743B}">
      <dsp:nvSpPr>
        <dsp:cNvPr id="0" name=""/>
        <dsp:cNvSpPr/>
      </dsp:nvSpPr>
      <dsp:spPr>
        <a:xfrm>
          <a:off x="0" y="2610696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927B31-41FB-4C64-A8E9-B64238361D18}">
      <dsp:nvSpPr>
        <dsp:cNvPr id="0" name=""/>
        <dsp:cNvSpPr/>
      </dsp:nvSpPr>
      <dsp:spPr>
        <a:xfrm>
          <a:off x="0" y="2610696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kern="1200"/>
            <a:t>Pro svou veselou povahu byl velmi oblíbený. </a:t>
          </a:r>
          <a:endParaRPr lang="en-US" sz="4000" kern="1200"/>
        </a:p>
      </dsp:txBody>
      <dsp:txXfrm>
        <a:off x="0" y="2610696"/>
        <a:ext cx="10515600" cy="870055"/>
      </dsp:txXfrm>
    </dsp:sp>
    <dsp:sp modelId="{1DE84D89-7E81-442E-87A1-DB268C991C1D}">
      <dsp:nvSpPr>
        <dsp:cNvPr id="0" name=""/>
        <dsp:cNvSpPr/>
      </dsp:nvSpPr>
      <dsp:spPr>
        <a:xfrm>
          <a:off x="0" y="3480751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1B2394-7441-4C2C-92E1-10A822B99F49}">
      <dsp:nvSpPr>
        <dsp:cNvPr id="0" name=""/>
        <dsp:cNvSpPr/>
      </dsp:nvSpPr>
      <dsp:spPr>
        <a:xfrm>
          <a:off x="0" y="3480751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kern="1200"/>
            <a:t>Spolužák byl potrestán za podvod</a:t>
          </a:r>
          <a:endParaRPr lang="en-US" sz="4000" kern="1200"/>
        </a:p>
      </dsp:txBody>
      <dsp:txXfrm>
        <a:off x="0" y="3480751"/>
        <a:ext cx="10515600" cy="8700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6E8AAF-4D5E-45EA-8F87-8D33FB9CFB99}">
      <dsp:nvSpPr>
        <dsp:cNvPr id="0" name=""/>
        <dsp:cNvSpPr/>
      </dsp:nvSpPr>
      <dsp:spPr>
        <a:xfrm>
          <a:off x="0" y="531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304799-67A8-471C-88F1-C52CD7D20F5F}">
      <dsp:nvSpPr>
        <dsp:cNvPr id="0" name=""/>
        <dsp:cNvSpPr/>
      </dsp:nvSpPr>
      <dsp:spPr>
        <a:xfrm>
          <a:off x="0" y="531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kern="1200"/>
            <a:t>a) Kvůli zranění odstoupil ze závodu. </a:t>
          </a:r>
          <a:endParaRPr lang="en-US" sz="4000" kern="1200"/>
        </a:p>
      </dsp:txBody>
      <dsp:txXfrm>
        <a:off x="0" y="531"/>
        <a:ext cx="10515600" cy="870055"/>
      </dsp:txXfrm>
    </dsp:sp>
    <dsp:sp modelId="{1FAA863F-8338-4B0F-8E05-5598E0E37CBF}">
      <dsp:nvSpPr>
        <dsp:cNvPr id="0" name=""/>
        <dsp:cNvSpPr/>
      </dsp:nvSpPr>
      <dsp:spPr>
        <a:xfrm>
          <a:off x="0" y="870586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EEEA47-78CC-4AD2-8170-4D525227A5D2}">
      <dsp:nvSpPr>
        <dsp:cNvPr id="0" name=""/>
        <dsp:cNvSpPr/>
      </dsp:nvSpPr>
      <dsp:spPr>
        <a:xfrm>
          <a:off x="0" y="870586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kern="1200"/>
            <a:t>b) Odjeli do města na nákup. </a:t>
          </a:r>
          <a:endParaRPr lang="en-US" sz="4000" kern="1200"/>
        </a:p>
      </dsp:txBody>
      <dsp:txXfrm>
        <a:off x="0" y="870586"/>
        <a:ext cx="10515600" cy="870055"/>
      </dsp:txXfrm>
    </dsp:sp>
    <dsp:sp modelId="{00AD31C3-32EB-4C85-9584-EF7B4A51E741}">
      <dsp:nvSpPr>
        <dsp:cNvPr id="0" name=""/>
        <dsp:cNvSpPr/>
      </dsp:nvSpPr>
      <dsp:spPr>
        <a:xfrm>
          <a:off x="0" y="1740641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CE121A-A3F7-4698-82BE-F8F4E673A5B7}">
      <dsp:nvSpPr>
        <dsp:cNvPr id="0" name=""/>
        <dsp:cNvSpPr/>
      </dsp:nvSpPr>
      <dsp:spPr>
        <a:xfrm>
          <a:off x="0" y="1740641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kern="1200"/>
            <a:t>c) V zájmu bezpečnosti průchod zavřeli. </a:t>
          </a:r>
          <a:endParaRPr lang="en-US" sz="4000" kern="1200"/>
        </a:p>
      </dsp:txBody>
      <dsp:txXfrm>
        <a:off x="0" y="1740641"/>
        <a:ext cx="10515600" cy="870055"/>
      </dsp:txXfrm>
    </dsp:sp>
    <dsp:sp modelId="{084921BB-AAB0-4773-A03D-0EFF0A3D4875}">
      <dsp:nvSpPr>
        <dsp:cNvPr id="0" name=""/>
        <dsp:cNvSpPr/>
      </dsp:nvSpPr>
      <dsp:spPr>
        <a:xfrm>
          <a:off x="0" y="2610696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0ABC6A-369A-40C0-B9B6-766EC7CCD5B6}">
      <dsp:nvSpPr>
        <dsp:cNvPr id="0" name=""/>
        <dsp:cNvSpPr/>
      </dsp:nvSpPr>
      <dsp:spPr>
        <a:xfrm>
          <a:off x="0" y="2610696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kern="1200"/>
            <a:t>d) Pro zlepšení nálady si zazpívali. </a:t>
          </a:r>
          <a:endParaRPr lang="en-US" sz="4000" kern="1200"/>
        </a:p>
      </dsp:txBody>
      <dsp:txXfrm>
        <a:off x="0" y="2610696"/>
        <a:ext cx="10515600" cy="870055"/>
      </dsp:txXfrm>
    </dsp:sp>
    <dsp:sp modelId="{92CC5656-E539-45F0-AC49-276B7CF5C3C9}">
      <dsp:nvSpPr>
        <dsp:cNvPr id="0" name=""/>
        <dsp:cNvSpPr/>
      </dsp:nvSpPr>
      <dsp:spPr>
        <a:xfrm>
          <a:off x="0" y="3480751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4DC5A7-6A93-461D-BD0C-C9E94DC5D23D}">
      <dsp:nvSpPr>
        <dsp:cNvPr id="0" name=""/>
        <dsp:cNvSpPr/>
      </dsp:nvSpPr>
      <dsp:spPr>
        <a:xfrm>
          <a:off x="0" y="3480751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kern="1200"/>
            <a:t>e) Starší sestra odjela do ciziny na brigádu</a:t>
          </a:r>
          <a:endParaRPr lang="en-US" sz="4000" kern="1200"/>
        </a:p>
      </dsp:txBody>
      <dsp:txXfrm>
        <a:off x="0" y="3480751"/>
        <a:ext cx="10515600" cy="8700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F80AC86-4169-4BC4-8ABA-3A0FDBB00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4FDAC-C9F1-4B16-9142-6AF92B5813BE}" type="datetimeFigureOut">
              <a:rPr lang="cs-CZ"/>
              <a:pPr>
                <a:defRPr/>
              </a:pPr>
              <a:t>02.03.2025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B415798-2720-415D-B267-901341920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7EFB67-30C0-44BC-BE60-202D98CA8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E9722-95A1-4F28-98C2-6F60F55DCE2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44037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0EB4A6B-218F-4493-9CE6-672EB8AD6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25A44-C852-4A1D-8E5F-7C6D43844CA1}" type="datetimeFigureOut">
              <a:rPr lang="cs-CZ"/>
              <a:pPr>
                <a:defRPr/>
              </a:pPr>
              <a:t>02.03.2025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E426A5F-3492-45CD-A188-12A09DE7B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F6F2045-842C-42FA-84DB-162FA639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04896-3D22-4AC8-A7CC-ABEF2D1F425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09678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5A593F3-494D-456E-B106-2C17DC20D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48076-C56A-4F23-B325-BD67C522E642}" type="datetimeFigureOut">
              <a:rPr lang="cs-CZ"/>
              <a:pPr>
                <a:defRPr/>
              </a:pPr>
              <a:t>02.03.2025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2CE6B92-FB63-445F-A7E7-0EF3EDB3E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D51D4E8-0427-4300-A791-53F890E74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9B777-E15A-41B0-9EEC-EC3D8F06276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959530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29D9DE-CD53-42E4-AE30-9D211347D9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9249FFB-95A2-4471-B381-5BC4902159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D902CE6-95AF-4500-B367-640699B18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CAA9-3C0C-4961-80BF-9BCE4CE1D516}" type="datetimeFigureOut">
              <a:rPr lang="cs-CZ" smtClean="0"/>
              <a:t>02.03.2025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66DFB35-46C0-4BEE-869E-F8A017C2A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430A1E2-B9FF-46FE-8D45-7FF1452BC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9E7FB-95C3-4429-93A6-A5012AEEE6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53796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B23F8F-AF40-4DB4-97DC-5C49B4BCF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1F62DF-910B-44D0-87E8-331CF0D3CF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0DC05F0-7B76-404A-B3C2-F6EE7D72E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CAA9-3C0C-4961-80BF-9BCE4CE1D516}" type="datetimeFigureOut">
              <a:rPr lang="cs-CZ" smtClean="0"/>
              <a:t>02.03.2025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E03F8DF-EA65-499A-B3FA-835D55836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961DCFC-45F2-4011-A46F-A2BD1C28A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9E7FB-95C3-4429-93A6-A5012AEEE6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50635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7F583C-46C0-454A-A1C7-9931A0D46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A5F4ECE-8BB3-4C9E-B456-024ECCD4D8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3265FEB-4AAC-49F8-93C1-F9DC9AA98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CAA9-3C0C-4961-80BF-9BCE4CE1D516}" type="datetimeFigureOut">
              <a:rPr lang="cs-CZ" smtClean="0"/>
              <a:t>02.03.2025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930A426-2EB6-4C7A-B4CE-01C044532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37B2964-BDA5-483B-A828-52ACB1F21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9E7FB-95C3-4429-93A6-A5012AEEE6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01514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B82E55-C95E-4CCD-87C6-F7C409DBB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4EAEEE-8F97-47EA-A2D0-5BF211F285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CC1EEAD-328A-47B3-B637-349CC555E6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9559A0D-3A28-4295-ABA1-16F289439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CAA9-3C0C-4961-80BF-9BCE4CE1D516}" type="datetimeFigureOut">
              <a:rPr lang="cs-CZ" smtClean="0"/>
              <a:t>02.03.2025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D629A90-3691-476C-AE31-5C0500010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ADEC941-5C7B-49C4-8C0C-C00E5DED2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9E7FB-95C3-4429-93A6-A5012AEEE6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38443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8A0A1F-E708-4DA1-9B09-2FA063436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DFAFE15-B95C-4E82-A068-7B7BEA52AC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CEC324B-11F0-474A-B0A1-E68EAC963D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F6E9638-F54C-4144-B614-AC8640AF09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323CC7A-31B6-4D69-8D7D-CD45E7D692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FC404FC-431B-4EF8-A969-0E912BD2D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CAA9-3C0C-4961-80BF-9BCE4CE1D516}" type="datetimeFigureOut">
              <a:rPr lang="cs-CZ" smtClean="0"/>
              <a:t>02.03.2025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4308ADA-6DC4-49C2-85DB-23912E1F2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7681BB3-3F5E-4DFD-8841-1811B71ED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9E7FB-95C3-4429-93A6-A5012AEEE6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22999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51163E-6C27-43AB-9B88-322BEF35A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B0195AA-C99F-4ABF-A756-789BA8215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CAA9-3C0C-4961-80BF-9BCE4CE1D516}" type="datetimeFigureOut">
              <a:rPr lang="cs-CZ" smtClean="0"/>
              <a:t>02.03.2025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F4A2663-A5E9-4100-A928-D57663200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03B2E67-C45D-46A6-B52E-D3D7261FE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9E7FB-95C3-4429-93A6-A5012AEEE6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94470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2586218-A594-43E1-86A1-6ED89764D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CAA9-3C0C-4961-80BF-9BCE4CE1D516}" type="datetimeFigureOut">
              <a:rPr lang="cs-CZ" smtClean="0"/>
              <a:t>02.03.2025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E2810A0-68B9-4B36-B993-4E3A06F36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6DE7D44-1838-4B02-8D4F-DEA9C9F08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9E7FB-95C3-4429-93A6-A5012AEEE6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18379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642E64-5815-4E44-B0CD-0384F8B78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B7CC5A-46F4-4593-9463-915F71EAD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A9A90A2-B1A9-43E8-9500-A354F913B8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B7CD29B-5BE6-4D4F-8BCE-1B75DA0A6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CAA9-3C0C-4961-80BF-9BCE4CE1D516}" type="datetimeFigureOut">
              <a:rPr lang="cs-CZ" smtClean="0"/>
              <a:t>02.03.2025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C5F0EE0-1179-4108-9345-746341855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465A20F-D98A-4A5E-9065-4BAB7CB02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9E7FB-95C3-4429-93A6-A5012AEEE6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1716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7344ACD-733B-4EFF-8771-9AAAF3D3F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A6DB3-5114-47ED-95D3-E660684333F9}" type="datetimeFigureOut">
              <a:rPr lang="cs-CZ"/>
              <a:pPr>
                <a:defRPr/>
              </a:pPr>
              <a:t>02.03.2025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18D33A2-EDED-4DFE-AF58-CCC5E0DCE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E07FDED-BDB4-4F8C-B6DD-38F8FC85A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90BF8-8D80-4193-8484-957AC8B0CDA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261990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2EF316-2CAA-4F21-93A5-76CA4CF6C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ABEC167-1493-4CAA-9733-512F6A4452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C34F82C-4167-4F89-92F7-E8D524FFB1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0D52D6D-A782-4908-B1FD-44E2196DA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CAA9-3C0C-4961-80BF-9BCE4CE1D516}" type="datetimeFigureOut">
              <a:rPr lang="cs-CZ" smtClean="0"/>
              <a:t>02.03.2025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8ED1AA3-7B0A-441A-A202-8E863A4D7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27CB39A-2851-42DB-B726-3C5C20792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9E7FB-95C3-4429-93A6-A5012AEEE6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36417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F651A5-D695-4298-9789-292F6ED9B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85328F8-3299-4B71-BF10-61B7C566E6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28BCF86-1EA2-4AA4-8873-B452BFF0B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CAA9-3C0C-4961-80BF-9BCE4CE1D516}" type="datetimeFigureOut">
              <a:rPr lang="cs-CZ" smtClean="0"/>
              <a:t>02.03.2025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D54059E-05F2-4A08-866D-5EFA8467C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C29DF14-E20B-460D-B805-1DD576CE2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9E7FB-95C3-4429-93A6-A5012AEEE6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4922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0F9939F-658D-43FB-AE6B-D578E4E63A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7745B06-6061-4307-914A-C9AE41B338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F232DA8-3441-422D-A24F-D2467D299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CAA9-3C0C-4961-80BF-9BCE4CE1D516}" type="datetimeFigureOut">
              <a:rPr lang="cs-CZ" smtClean="0"/>
              <a:t>02.03.2025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C73637B-45EF-48D9-B99F-29FAC3CF8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9361AA5-F6AC-4551-9F6C-07048DC7B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9E7FB-95C3-4429-93A6-A5012AEEE6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2332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5884E45-E89D-4FA7-A5DA-AD49022AE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3D0EE-EEAC-4C37-9AD2-250C1997994A}" type="datetimeFigureOut">
              <a:rPr lang="cs-CZ"/>
              <a:pPr>
                <a:defRPr/>
              </a:pPr>
              <a:t>02.03.2025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57DCD18-53B4-44F5-A930-C0757D9A0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E89DD11-94F2-4AF5-96B0-054D1B93F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3274F-BAB1-4D1E-ABAD-B05B0260F67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37752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0A0A2CAA-5FDB-48F5-B6B5-4F111746E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4F3CA-5797-4D7B-816B-0D8C6B6F14C5}" type="datetimeFigureOut">
              <a:rPr lang="cs-CZ"/>
              <a:pPr>
                <a:defRPr/>
              </a:pPr>
              <a:t>02.03.2025</a:t>
            </a:fld>
            <a:endParaRPr lang="cs-CZ" dirty="0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33357E62-BAE3-4641-B369-7A72ACE07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1031D422-47C5-40D1-8333-1F02B9068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A23DB-2B70-4D4E-8616-97A69B16DA0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45654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>
            <a:extLst>
              <a:ext uri="{FF2B5EF4-FFF2-40B4-BE49-F238E27FC236}">
                <a16:creationId xmlns:a16="http://schemas.microsoft.com/office/drawing/2014/main" id="{E43371EC-6FCB-496F-86D0-A75BAA6FD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B7E0A-040A-4F74-B9CC-DDA978A7E53A}" type="datetimeFigureOut">
              <a:rPr lang="cs-CZ"/>
              <a:pPr>
                <a:defRPr/>
              </a:pPr>
              <a:t>02.03.2025</a:t>
            </a:fld>
            <a:endParaRPr lang="cs-CZ" dirty="0"/>
          </a:p>
        </p:txBody>
      </p:sp>
      <p:sp>
        <p:nvSpPr>
          <p:cNvPr id="8" name="Zástupný symbol pro zápatí 4">
            <a:extLst>
              <a:ext uri="{FF2B5EF4-FFF2-40B4-BE49-F238E27FC236}">
                <a16:creationId xmlns:a16="http://schemas.microsoft.com/office/drawing/2014/main" id="{9736B7FF-5B70-4552-9E99-CFDDD260B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>
            <a:extLst>
              <a:ext uri="{FF2B5EF4-FFF2-40B4-BE49-F238E27FC236}">
                <a16:creationId xmlns:a16="http://schemas.microsoft.com/office/drawing/2014/main" id="{D62495D2-5F5F-4D5C-8AF7-F8AF4C113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9418B-0A64-4284-A5EC-7D26F048E4C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1416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>
            <a:extLst>
              <a:ext uri="{FF2B5EF4-FFF2-40B4-BE49-F238E27FC236}">
                <a16:creationId xmlns:a16="http://schemas.microsoft.com/office/drawing/2014/main" id="{2F3E16F7-60E0-4F68-B418-5F708722D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A66A7-696B-4166-B82F-F19B3F95B639}" type="datetimeFigureOut">
              <a:rPr lang="cs-CZ"/>
              <a:pPr>
                <a:defRPr/>
              </a:pPr>
              <a:t>02.03.2025</a:t>
            </a:fld>
            <a:endParaRPr lang="cs-CZ" dirty="0"/>
          </a:p>
        </p:txBody>
      </p:sp>
      <p:sp>
        <p:nvSpPr>
          <p:cNvPr id="4" name="Zástupný symbol pro zápatí 4">
            <a:extLst>
              <a:ext uri="{FF2B5EF4-FFF2-40B4-BE49-F238E27FC236}">
                <a16:creationId xmlns:a16="http://schemas.microsoft.com/office/drawing/2014/main" id="{81B3640B-5D95-4DF6-A34E-4754F57AA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>
            <a:extLst>
              <a:ext uri="{FF2B5EF4-FFF2-40B4-BE49-F238E27FC236}">
                <a16:creationId xmlns:a16="http://schemas.microsoft.com/office/drawing/2014/main" id="{B87B4606-F2C3-45F2-AB74-17913A0A3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59E90-16F5-4524-97B7-0E32EB82A4E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79844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>
            <a:extLst>
              <a:ext uri="{FF2B5EF4-FFF2-40B4-BE49-F238E27FC236}">
                <a16:creationId xmlns:a16="http://schemas.microsoft.com/office/drawing/2014/main" id="{8AE33DFE-168B-44EC-B72D-7B0831995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D126C-BC83-4A9D-8802-427151A653C3}" type="datetimeFigureOut">
              <a:rPr lang="cs-CZ"/>
              <a:pPr>
                <a:defRPr/>
              </a:pPr>
              <a:t>02.03.2025</a:t>
            </a:fld>
            <a:endParaRPr lang="cs-CZ" dirty="0"/>
          </a:p>
        </p:txBody>
      </p:sp>
      <p:sp>
        <p:nvSpPr>
          <p:cNvPr id="3" name="Zástupný symbol pro zápatí 4">
            <a:extLst>
              <a:ext uri="{FF2B5EF4-FFF2-40B4-BE49-F238E27FC236}">
                <a16:creationId xmlns:a16="http://schemas.microsoft.com/office/drawing/2014/main" id="{181A8538-07C7-4866-BE7B-C49C330D9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>
            <a:extLst>
              <a:ext uri="{FF2B5EF4-FFF2-40B4-BE49-F238E27FC236}">
                <a16:creationId xmlns:a16="http://schemas.microsoft.com/office/drawing/2014/main" id="{9023AC5A-D7AD-48F3-BD06-A3D1658A7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0857B-A06B-4073-BA4E-EB409834323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9281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2D7F77C0-C2D0-42C9-8AD7-3236AFBE4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6C844-08EF-4189-8094-70D66854A2D3}" type="datetimeFigureOut">
              <a:rPr lang="cs-CZ"/>
              <a:pPr>
                <a:defRPr/>
              </a:pPr>
              <a:t>02.03.2025</a:t>
            </a:fld>
            <a:endParaRPr lang="cs-CZ" dirty="0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F9C33A9D-D81E-40F2-A573-96D348C59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2FA09166-966F-41C8-BB9F-BD21958E8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F43D9-5971-4A6B-A612-E704EEF3B97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48148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AB2B05C8-0827-40FE-B34F-BABD79C48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2B44B-F8E5-4F10-8D2B-B5A1714B6345}" type="datetimeFigureOut">
              <a:rPr lang="cs-CZ"/>
              <a:pPr>
                <a:defRPr/>
              </a:pPr>
              <a:t>02.03.2025</a:t>
            </a:fld>
            <a:endParaRPr lang="cs-CZ" dirty="0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FEEA5CAE-5AE9-4DCB-8A0A-F42787333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A7EDD073-FE4F-481A-B43D-98C721E57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3C88B-8B2B-43FC-BC3E-A87DCBAC487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83519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2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>
            <a:extLst>
              <a:ext uri="{FF2B5EF4-FFF2-40B4-BE49-F238E27FC236}">
                <a16:creationId xmlns:a16="http://schemas.microsoft.com/office/drawing/2014/main" id="{8E75CE1C-3476-4E40-8532-C089084D918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Zástupný symbol pro text 2">
            <a:extLst>
              <a:ext uri="{FF2B5EF4-FFF2-40B4-BE49-F238E27FC236}">
                <a16:creationId xmlns:a16="http://schemas.microsoft.com/office/drawing/2014/main" id="{0B239E3C-79F8-4FD3-9B98-B7D1B40B0DB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1582A42-AF22-4B01-978C-C4667F973F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45D3499-D59A-4A7A-B17E-44F1F900991A}" type="datetimeFigureOut">
              <a:rPr lang="cs-CZ"/>
              <a:pPr>
                <a:defRPr/>
              </a:pPr>
              <a:t>02.03.2025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5094567-56ED-4A8F-B239-10471D7667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C6895A0-3BCF-4A91-8AA7-96356566A9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1DA67E3-009F-4ADD-B3AB-0AC3BC4C819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41241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8DB6B55-78FB-4B66-9B32-60B02CAD2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2C5A9AA-4A9E-4CA4-90E5-2C5E258889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EEFCB97-570D-442B-85CF-4E36A3B8C2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45D3499-D59A-4A7A-B17E-44F1F900991A}" type="datetimeFigureOut">
              <a:rPr lang="cs-CZ" smtClean="0"/>
              <a:pPr>
                <a:defRPr/>
              </a:pPr>
              <a:t>02.03.2025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16952ED-88F3-4433-A28E-472C9BD068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8B2B3C0-CB8F-48FA-8080-BBD4E2FF29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1DA67E3-009F-4ADD-B3AB-0AC3BC4C8190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60068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ordwall.net/cs/resource/27792130/shoda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D441CF-1880-42D8-A55D-535E647A7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/>
          </a:bodyPr>
          <a:lstStyle/>
          <a:p>
            <a:r>
              <a:rPr lang="cs-CZ" sz="7200"/>
              <a:t>PŘEDMĚT</a:t>
            </a:r>
            <a:br>
              <a:rPr lang="cs-CZ" sz="7200"/>
            </a:br>
            <a:r>
              <a:rPr lang="cs-CZ" sz="7200"/>
              <a:t>PŘÍSLOVEČNÉ URČENÍ</a:t>
            </a:r>
          </a:p>
        </p:txBody>
      </p:sp>
    </p:spTree>
    <p:extLst>
      <p:ext uri="{BB962C8B-B14F-4D97-AF65-F5344CB8AC3E}">
        <p14:creationId xmlns:p14="http://schemas.microsoft.com/office/powerpoint/2010/main" val="27349514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60F38F-2D59-4888-B203-45680A381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Rozliš příslovečná určení podmínky a přípustky.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7A1A5D-8E26-47C8-996E-930404AEBD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71820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cs-CZ" dirty="0"/>
              <a:t>a) Přes ztrátu důvěry ………. . </a:t>
            </a:r>
          </a:p>
          <a:p>
            <a:pPr marL="0" indent="0">
              <a:buNone/>
            </a:pPr>
            <a:r>
              <a:rPr lang="cs-CZ" dirty="0"/>
              <a:t>b) V případě ztráty hlasu ………. . </a:t>
            </a:r>
          </a:p>
          <a:p>
            <a:pPr marL="0" indent="0">
              <a:buNone/>
            </a:pPr>
            <a:r>
              <a:rPr lang="cs-CZ" dirty="0"/>
              <a:t>c) Za této situace ………. . </a:t>
            </a:r>
          </a:p>
          <a:p>
            <a:pPr marL="0" indent="0">
              <a:buNone/>
            </a:pPr>
            <a:r>
              <a:rPr lang="cs-CZ" dirty="0"/>
              <a:t>d) Navzdory slibům ………. 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e) Za slunečného počasí ………. . </a:t>
            </a:r>
          </a:p>
          <a:p>
            <a:pPr marL="0" indent="0">
              <a:buNone/>
            </a:pPr>
            <a:r>
              <a:rPr lang="cs-CZ" dirty="0"/>
              <a:t>f) S tvým souhlasem ………. . </a:t>
            </a:r>
          </a:p>
          <a:p>
            <a:pPr marL="0" indent="0">
              <a:buNone/>
            </a:pPr>
            <a:r>
              <a:rPr lang="cs-CZ" dirty="0"/>
              <a:t>g) Pod jeho vedením ………. . </a:t>
            </a:r>
          </a:p>
          <a:p>
            <a:pPr marL="0" indent="0">
              <a:buNone/>
            </a:pPr>
            <a:r>
              <a:rPr lang="cs-CZ" dirty="0"/>
              <a:t>h) Přes silné bolesti ………. . </a:t>
            </a:r>
          </a:p>
          <a:p>
            <a:pPr marL="0" indent="0">
              <a:buNone/>
            </a:pPr>
            <a:r>
              <a:rPr lang="cs-CZ" dirty="0"/>
              <a:t>i) Při dodržení rychlosti ………. .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1B5E382A-38B5-4A46-9408-857E756D811C}"/>
              </a:ext>
            </a:extLst>
          </p:cNvPr>
          <p:cNvSpPr txBox="1"/>
          <p:nvPr/>
        </p:nvSpPr>
        <p:spPr>
          <a:xfrm>
            <a:off x="5791200" y="3126658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6E73E058-DB44-4F75-B814-7E6080D78C80}"/>
              </a:ext>
            </a:extLst>
          </p:cNvPr>
          <p:cNvSpPr txBox="1"/>
          <p:nvPr/>
        </p:nvSpPr>
        <p:spPr>
          <a:xfrm>
            <a:off x="6400800" y="3736258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05D4A107-A2B6-429C-A291-D094C3D60D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968" y="4785595"/>
            <a:ext cx="11465869" cy="170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155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CED4D40-4B67-4331-AC48-79B82B4A4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37DCBB1-2572-459F-93AA-D44CB526C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1" y="417576"/>
            <a:ext cx="10909640" cy="124939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600" kern="1200" cap="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PROCVIČOVÁNÍ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A175FF-129D-4550-9E81-62BEDDEC5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881" y="1809541"/>
            <a:ext cx="10909643" cy="68740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</a:pP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PS str. 4</a:t>
            </a:r>
            <a:r>
              <a:rPr lang="cs-CZ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/5</a:t>
            </a: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670CEDEF-4F34-412E-84EE-329C1E936A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7702" y="1733454"/>
            <a:ext cx="4572000" cy="18288"/>
          </a:xfrm>
          <a:custGeom>
            <a:avLst/>
            <a:gdLst>
              <a:gd name="connsiteX0" fmla="*/ 0 w 4572000"/>
              <a:gd name="connsiteY0" fmla="*/ 0 h 18288"/>
              <a:gd name="connsiteX1" fmla="*/ 515983 w 4572000"/>
              <a:gd name="connsiteY1" fmla="*/ 0 h 18288"/>
              <a:gd name="connsiteX2" fmla="*/ 1031966 w 4572000"/>
              <a:gd name="connsiteY2" fmla="*/ 0 h 18288"/>
              <a:gd name="connsiteX3" fmla="*/ 1639389 w 4572000"/>
              <a:gd name="connsiteY3" fmla="*/ 0 h 18288"/>
              <a:gd name="connsiteX4" fmla="*/ 2383971 w 4572000"/>
              <a:gd name="connsiteY4" fmla="*/ 0 h 18288"/>
              <a:gd name="connsiteX5" fmla="*/ 2945674 w 4572000"/>
              <a:gd name="connsiteY5" fmla="*/ 0 h 18288"/>
              <a:gd name="connsiteX6" fmla="*/ 3507377 w 4572000"/>
              <a:gd name="connsiteY6" fmla="*/ 0 h 18288"/>
              <a:gd name="connsiteX7" fmla="*/ 4572000 w 4572000"/>
              <a:gd name="connsiteY7" fmla="*/ 0 h 18288"/>
              <a:gd name="connsiteX8" fmla="*/ 4572000 w 4572000"/>
              <a:gd name="connsiteY8" fmla="*/ 18288 h 18288"/>
              <a:gd name="connsiteX9" fmla="*/ 3873137 w 4572000"/>
              <a:gd name="connsiteY9" fmla="*/ 18288 h 18288"/>
              <a:gd name="connsiteX10" fmla="*/ 3311434 w 4572000"/>
              <a:gd name="connsiteY10" fmla="*/ 18288 h 18288"/>
              <a:gd name="connsiteX11" fmla="*/ 2749731 w 4572000"/>
              <a:gd name="connsiteY11" fmla="*/ 18288 h 18288"/>
              <a:gd name="connsiteX12" fmla="*/ 2050869 w 4572000"/>
              <a:gd name="connsiteY12" fmla="*/ 18288 h 18288"/>
              <a:gd name="connsiteX13" fmla="*/ 1306286 w 4572000"/>
              <a:gd name="connsiteY13" fmla="*/ 18288 h 18288"/>
              <a:gd name="connsiteX14" fmla="*/ 790303 w 4572000"/>
              <a:gd name="connsiteY14" fmla="*/ 18288 h 18288"/>
              <a:gd name="connsiteX15" fmla="*/ 0 w 4572000"/>
              <a:gd name="connsiteY15" fmla="*/ 18288 h 18288"/>
              <a:gd name="connsiteX16" fmla="*/ 0 w 45720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18288" fill="none" extrusionOk="0">
                <a:moveTo>
                  <a:pt x="0" y="0"/>
                </a:moveTo>
                <a:cubicBezTo>
                  <a:pt x="105156" y="-20963"/>
                  <a:pt x="340432" y="822"/>
                  <a:pt x="515983" y="0"/>
                </a:cubicBezTo>
                <a:cubicBezTo>
                  <a:pt x="691534" y="-822"/>
                  <a:pt x="850679" y="16479"/>
                  <a:pt x="1031966" y="0"/>
                </a:cubicBezTo>
                <a:cubicBezTo>
                  <a:pt x="1213253" y="-16479"/>
                  <a:pt x="1443646" y="-18730"/>
                  <a:pt x="1639389" y="0"/>
                </a:cubicBezTo>
                <a:cubicBezTo>
                  <a:pt x="1835132" y="18730"/>
                  <a:pt x="2159975" y="18531"/>
                  <a:pt x="2383971" y="0"/>
                </a:cubicBezTo>
                <a:cubicBezTo>
                  <a:pt x="2607967" y="-18531"/>
                  <a:pt x="2719096" y="-12030"/>
                  <a:pt x="2945674" y="0"/>
                </a:cubicBezTo>
                <a:cubicBezTo>
                  <a:pt x="3172252" y="12030"/>
                  <a:pt x="3269167" y="27666"/>
                  <a:pt x="3507377" y="0"/>
                </a:cubicBezTo>
                <a:cubicBezTo>
                  <a:pt x="3745587" y="-27666"/>
                  <a:pt x="4116741" y="18705"/>
                  <a:pt x="4572000" y="0"/>
                </a:cubicBezTo>
                <a:cubicBezTo>
                  <a:pt x="4572895" y="8974"/>
                  <a:pt x="4571454" y="9359"/>
                  <a:pt x="4572000" y="18288"/>
                </a:cubicBezTo>
                <a:cubicBezTo>
                  <a:pt x="4374698" y="3942"/>
                  <a:pt x="4098874" y="-11042"/>
                  <a:pt x="3873137" y="18288"/>
                </a:cubicBezTo>
                <a:cubicBezTo>
                  <a:pt x="3647400" y="47618"/>
                  <a:pt x="3517055" y="5421"/>
                  <a:pt x="3311434" y="18288"/>
                </a:cubicBezTo>
                <a:cubicBezTo>
                  <a:pt x="3105813" y="31155"/>
                  <a:pt x="3025168" y="17856"/>
                  <a:pt x="2749731" y="18288"/>
                </a:cubicBezTo>
                <a:cubicBezTo>
                  <a:pt x="2474294" y="18720"/>
                  <a:pt x="2291766" y="-14168"/>
                  <a:pt x="2050869" y="18288"/>
                </a:cubicBezTo>
                <a:cubicBezTo>
                  <a:pt x="1809972" y="50744"/>
                  <a:pt x="1540276" y="46798"/>
                  <a:pt x="1306286" y="18288"/>
                </a:cubicBezTo>
                <a:cubicBezTo>
                  <a:pt x="1072296" y="-10222"/>
                  <a:pt x="972445" y="19645"/>
                  <a:pt x="790303" y="18288"/>
                </a:cubicBezTo>
                <a:cubicBezTo>
                  <a:pt x="608161" y="16931"/>
                  <a:pt x="200981" y="8241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572000" h="18288" stroke="0" extrusionOk="0">
                <a:moveTo>
                  <a:pt x="0" y="0"/>
                </a:moveTo>
                <a:cubicBezTo>
                  <a:pt x="143285" y="-9565"/>
                  <a:pt x="327959" y="-11498"/>
                  <a:pt x="561703" y="0"/>
                </a:cubicBezTo>
                <a:cubicBezTo>
                  <a:pt x="795447" y="11498"/>
                  <a:pt x="838260" y="18255"/>
                  <a:pt x="1077686" y="0"/>
                </a:cubicBezTo>
                <a:cubicBezTo>
                  <a:pt x="1317112" y="-18255"/>
                  <a:pt x="1437472" y="23514"/>
                  <a:pt x="1639389" y="0"/>
                </a:cubicBezTo>
                <a:cubicBezTo>
                  <a:pt x="1841306" y="-23514"/>
                  <a:pt x="2037142" y="-12551"/>
                  <a:pt x="2292531" y="0"/>
                </a:cubicBezTo>
                <a:cubicBezTo>
                  <a:pt x="2547920" y="12551"/>
                  <a:pt x="2810436" y="-20352"/>
                  <a:pt x="2991394" y="0"/>
                </a:cubicBezTo>
                <a:cubicBezTo>
                  <a:pt x="3172352" y="20352"/>
                  <a:pt x="3530025" y="-13347"/>
                  <a:pt x="3735977" y="0"/>
                </a:cubicBezTo>
                <a:cubicBezTo>
                  <a:pt x="3941929" y="13347"/>
                  <a:pt x="4161497" y="34086"/>
                  <a:pt x="4572000" y="0"/>
                </a:cubicBezTo>
                <a:cubicBezTo>
                  <a:pt x="4571545" y="6162"/>
                  <a:pt x="4571903" y="11775"/>
                  <a:pt x="4572000" y="18288"/>
                </a:cubicBezTo>
                <a:cubicBezTo>
                  <a:pt x="4228040" y="36490"/>
                  <a:pt x="4199736" y="42557"/>
                  <a:pt x="3873137" y="18288"/>
                </a:cubicBezTo>
                <a:cubicBezTo>
                  <a:pt x="3546538" y="-5981"/>
                  <a:pt x="3472124" y="16809"/>
                  <a:pt x="3128554" y="18288"/>
                </a:cubicBezTo>
                <a:cubicBezTo>
                  <a:pt x="2784984" y="19767"/>
                  <a:pt x="2735896" y="-17781"/>
                  <a:pt x="2383971" y="18288"/>
                </a:cubicBezTo>
                <a:cubicBezTo>
                  <a:pt x="2032046" y="54357"/>
                  <a:pt x="2019324" y="2920"/>
                  <a:pt x="1867989" y="18288"/>
                </a:cubicBezTo>
                <a:cubicBezTo>
                  <a:pt x="1716654" y="33656"/>
                  <a:pt x="1418675" y="32575"/>
                  <a:pt x="1169126" y="18288"/>
                </a:cubicBezTo>
                <a:cubicBezTo>
                  <a:pt x="919577" y="4001"/>
                  <a:pt x="798537" y="16165"/>
                  <a:pt x="561703" y="18288"/>
                </a:cubicBezTo>
                <a:cubicBezTo>
                  <a:pt x="324869" y="20411"/>
                  <a:pt x="221395" y="-912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F4FBF5A-B4F4-4737-8818-D6CEB895CA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" y="2737625"/>
            <a:ext cx="11548872" cy="3378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741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B4791C8F-4C02-4BED-B209-8C6C7CB2A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370227"/>
            <a:ext cx="9144000" cy="119313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/>
              <a:t>Hodnocení</a:t>
            </a:r>
          </a:p>
        </p:txBody>
      </p:sp>
      <p:pic>
        <p:nvPicPr>
          <p:cNvPr id="7" name="Picture 6" descr="Ruční umísťování hvězdiček">
            <a:extLst>
              <a:ext uri="{FF2B5EF4-FFF2-40B4-BE49-F238E27FC236}">
                <a16:creationId xmlns:a16="http://schemas.microsoft.com/office/drawing/2014/main" id="{E921D4CD-6FDE-ACA3-7971-3A00C476F16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1338" r="2" b="5280"/>
          <a:stretch/>
        </p:blipFill>
        <p:spPr>
          <a:xfrm>
            <a:off x="1690046" y="386205"/>
            <a:ext cx="8903441" cy="3766876"/>
          </a:xfrm>
          <a:custGeom>
            <a:avLst/>
            <a:gdLst/>
            <a:ahLst/>
            <a:cxnLst/>
            <a:rect l="l" t="t" r="r" b="b"/>
            <a:pathLst>
              <a:path w="8903441" h="3766876">
                <a:moveTo>
                  <a:pt x="8890380" y="1667288"/>
                </a:moveTo>
                <a:lnTo>
                  <a:pt x="8895460" y="1677046"/>
                </a:lnTo>
                <a:cubicBezTo>
                  <a:pt x="8905866" y="1703466"/>
                  <a:pt x="8906717" y="1724063"/>
                  <a:pt x="8894323" y="1729738"/>
                </a:cubicBezTo>
                <a:lnTo>
                  <a:pt x="8891365" y="1729349"/>
                </a:lnTo>
                <a:lnTo>
                  <a:pt x="8891421" y="1712412"/>
                </a:lnTo>
                <a:cubicBezTo>
                  <a:pt x="8891337" y="1700170"/>
                  <a:pt x="8891138" y="1688653"/>
                  <a:pt x="8890856" y="1678595"/>
                </a:cubicBezTo>
                <a:close/>
                <a:moveTo>
                  <a:pt x="8888451" y="1641624"/>
                </a:moveTo>
                <a:cubicBezTo>
                  <a:pt x="8888927" y="1642911"/>
                  <a:pt x="8889388" y="1647125"/>
                  <a:pt x="8889800" y="1653531"/>
                </a:cubicBezTo>
                <a:lnTo>
                  <a:pt x="8890380" y="1667288"/>
                </a:lnTo>
                <a:lnTo>
                  <a:pt x="8884645" y="1656272"/>
                </a:lnTo>
                <a:lnTo>
                  <a:pt x="8886368" y="1643902"/>
                </a:lnTo>
                <a:cubicBezTo>
                  <a:pt x="8887058" y="1640758"/>
                  <a:pt x="8887743" y="1639762"/>
                  <a:pt x="8888451" y="1641624"/>
                </a:cubicBezTo>
                <a:close/>
                <a:moveTo>
                  <a:pt x="999724" y="1241031"/>
                </a:moveTo>
                <a:cubicBezTo>
                  <a:pt x="998379" y="1242269"/>
                  <a:pt x="996554" y="1243547"/>
                  <a:pt x="995210" y="1244785"/>
                </a:cubicBezTo>
                <a:cubicBezTo>
                  <a:pt x="1005261" y="1248940"/>
                  <a:pt x="1015746" y="1252497"/>
                  <a:pt x="1025774" y="1256374"/>
                </a:cubicBezTo>
                <a:cubicBezTo>
                  <a:pt x="1037480" y="1257305"/>
                  <a:pt x="1049668" y="1258195"/>
                  <a:pt x="1060894" y="1259168"/>
                </a:cubicBezTo>
                <a:cubicBezTo>
                  <a:pt x="1040504" y="1253123"/>
                  <a:pt x="1020115" y="1247076"/>
                  <a:pt x="999724" y="1241031"/>
                </a:cubicBezTo>
                <a:close/>
                <a:moveTo>
                  <a:pt x="1319296" y="820371"/>
                </a:moveTo>
                <a:cubicBezTo>
                  <a:pt x="1421680" y="872109"/>
                  <a:pt x="1548101" y="905226"/>
                  <a:pt x="1681342" y="933268"/>
                </a:cubicBezTo>
                <a:cubicBezTo>
                  <a:pt x="1683167" y="931988"/>
                  <a:pt x="1684512" y="930751"/>
                  <a:pt x="1686338" y="929471"/>
                </a:cubicBezTo>
                <a:cubicBezTo>
                  <a:pt x="1563998" y="893197"/>
                  <a:pt x="1441635" y="856646"/>
                  <a:pt x="1319296" y="820371"/>
                </a:cubicBezTo>
                <a:close/>
                <a:moveTo>
                  <a:pt x="7894848" y="858"/>
                </a:moveTo>
                <a:cubicBezTo>
                  <a:pt x="7906700" y="3455"/>
                  <a:pt x="7910528" y="8436"/>
                  <a:pt x="7907341" y="16271"/>
                </a:cubicBezTo>
                <a:cubicBezTo>
                  <a:pt x="7902882" y="26177"/>
                  <a:pt x="7893520" y="35394"/>
                  <a:pt x="7882642" y="43904"/>
                </a:cubicBezTo>
                <a:cubicBezTo>
                  <a:pt x="7831903" y="83897"/>
                  <a:pt x="7856047" y="94090"/>
                  <a:pt x="7927648" y="93123"/>
                </a:cubicBezTo>
                <a:cubicBezTo>
                  <a:pt x="7991511" y="92274"/>
                  <a:pt x="8055318" y="85274"/>
                  <a:pt x="8119655" y="78787"/>
                </a:cubicBezTo>
                <a:cubicBezTo>
                  <a:pt x="8151329" y="75447"/>
                  <a:pt x="8152942" y="77265"/>
                  <a:pt x="8141786" y="93635"/>
                </a:cubicBezTo>
                <a:cubicBezTo>
                  <a:pt x="8123815" y="120677"/>
                  <a:pt x="8122595" y="145410"/>
                  <a:pt x="8151055" y="166138"/>
                </a:cubicBezTo>
                <a:cubicBezTo>
                  <a:pt x="8157767" y="170866"/>
                  <a:pt x="8162605" y="176318"/>
                  <a:pt x="8160811" y="183471"/>
                </a:cubicBezTo>
                <a:cubicBezTo>
                  <a:pt x="8152723" y="212724"/>
                  <a:pt x="8169841" y="236686"/>
                  <a:pt x="8187466" y="260884"/>
                </a:cubicBezTo>
                <a:cubicBezTo>
                  <a:pt x="8217175" y="301371"/>
                  <a:pt x="8254836" y="338641"/>
                  <a:pt x="8295790" y="374783"/>
                </a:cubicBezTo>
                <a:cubicBezTo>
                  <a:pt x="8324664" y="400232"/>
                  <a:pt x="8342922" y="431650"/>
                  <a:pt x="8406170" y="440370"/>
                </a:cubicBezTo>
                <a:cubicBezTo>
                  <a:pt x="8421364" y="442394"/>
                  <a:pt x="8426373" y="449790"/>
                  <a:pt x="8420903" y="459225"/>
                </a:cubicBezTo>
                <a:cubicBezTo>
                  <a:pt x="8402820" y="490474"/>
                  <a:pt x="8417534" y="514648"/>
                  <a:pt x="8450800" y="534955"/>
                </a:cubicBezTo>
                <a:cubicBezTo>
                  <a:pt x="8462563" y="542037"/>
                  <a:pt x="8458146" y="546902"/>
                  <a:pt x="8442097" y="551669"/>
                </a:cubicBezTo>
                <a:cubicBezTo>
                  <a:pt x="8423667" y="556925"/>
                  <a:pt x="8409328" y="564619"/>
                  <a:pt x="8398067" y="574282"/>
                </a:cubicBezTo>
                <a:cubicBezTo>
                  <a:pt x="8379577" y="589897"/>
                  <a:pt x="8370872" y="606612"/>
                  <a:pt x="8363634" y="623477"/>
                </a:cubicBezTo>
                <a:cubicBezTo>
                  <a:pt x="8352394" y="649929"/>
                  <a:pt x="8339133" y="675439"/>
                  <a:pt x="8295388" y="695789"/>
                </a:cubicBezTo>
                <a:cubicBezTo>
                  <a:pt x="8282368" y="701969"/>
                  <a:pt x="8271923" y="709882"/>
                  <a:pt x="8260972" y="717559"/>
                </a:cubicBezTo>
                <a:cubicBezTo>
                  <a:pt x="8264466" y="724248"/>
                  <a:pt x="8273101" y="728807"/>
                  <a:pt x="8289132" y="729358"/>
                </a:cubicBezTo>
                <a:cubicBezTo>
                  <a:pt x="8391169" y="732995"/>
                  <a:pt x="8386647" y="769770"/>
                  <a:pt x="8387346" y="810845"/>
                </a:cubicBezTo>
                <a:cubicBezTo>
                  <a:pt x="8388418" y="861681"/>
                  <a:pt x="8330862" y="890238"/>
                  <a:pt x="8259532" y="916368"/>
                </a:cubicBezTo>
                <a:cubicBezTo>
                  <a:pt x="8235122" y="925226"/>
                  <a:pt x="8199529" y="928071"/>
                  <a:pt x="8191769" y="950020"/>
                </a:cubicBezTo>
                <a:cubicBezTo>
                  <a:pt x="8234379" y="966427"/>
                  <a:pt x="8282955" y="945934"/>
                  <a:pt x="8327664" y="947606"/>
                </a:cubicBezTo>
                <a:cubicBezTo>
                  <a:pt x="8364609" y="949119"/>
                  <a:pt x="8424473" y="941347"/>
                  <a:pt x="8378206" y="982626"/>
                </a:cubicBezTo>
                <a:cubicBezTo>
                  <a:pt x="8364736" y="994722"/>
                  <a:pt x="8382242" y="1001021"/>
                  <a:pt x="8400605" y="1000529"/>
                </a:cubicBezTo>
                <a:cubicBezTo>
                  <a:pt x="8549357" y="995586"/>
                  <a:pt x="8487684" y="1076555"/>
                  <a:pt x="8538706" y="1111533"/>
                </a:cubicBezTo>
                <a:cubicBezTo>
                  <a:pt x="8553092" y="1120905"/>
                  <a:pt x="8540810" y="1141011"/>
                  <a:pt x="8520556" y="1147547"/>
                </a:cubicBezTo>
                <a:cubicBezTo>
                  <a:pt x="8392015" y="1189611"/>
                  <a:pt x="8380569" y="1263373"/>
                  <a:pt x="8322605" y="1331423"/>
                </a:cubicBezTo>
                <a:cubicBezTo>
                  <a:pt x="8393509" y="1350105"/>
                  <a:pt x="8476647" y="1348124"/>
                  <a:pt x="8552563" y="1357692"/>
                </a:cubicBezTo>
                <a:cubicBezTo>
                  <a:pt x="8631413" y="1367560"/>
                  <a:pt x="8632510" y="1380057"/>
                  <a:pt x="8572872" y="1434543"/>
                </a:cubicBezTo>
                <a:cubicBezTo>
                  <a:pt x="8740108" y="1430496"/>
                  <a:pt x="8740108" y="1430496"/>
                  <a:pt x="8695911" y="1511890"/>
                </a:cubicBezTo>
                <a:cubicBezTo>
                  <a:pt x="8766152" y="1509223"/>
                  <a:pt x="8835070" y="1574251"/>
                  <a:pt x="8873147" y="1634187"/>
                </a:cubicBezTo>
                <a:lnTo>
                  <a:pt x="8884645" y="1656272"/>
                </a:lnTo>
                <a:lnTo>
                  <a:pt x="8884254" y="1659075"/>
                </a:lnTo>
                <a:cubicBezTo>
                  <a:pt x="8882795" y="1672543"/>
                  <a:pt x="8881198" y="1691773"/>
                  <a:pt x="8879232" y="1711097"/>
                </a:cubicBezTo>
                <a:lnTo>
                  <a:pt x="8877347" y="1727504"/>
                </a:lnTo>
                <a:lnTo>
                  <a:pt x="8865337" y="1725923"/>
                </a:lnTo>
                <a:cubicBezTo>
                  <a:pt x="8855639" y="1721668"/>
                  <a:pt x="8848716" y="1720054"/>
                  <a:pt x="8843722" y="1720152"/>
                </a:cubicBezTo>
                <a:cubicBezTo>
                  <a:pt x="8828739" y="1720444"/>
                  <a:pt x="8831115" y="1736133"/>
                  <a:pt x="8828004" y="1742073"/>
                </a:cubicBezTo>
                <a:cubicBezTo>
                  <a:pt x="8817547" y="1760900"/>
                  <a:pt x="8843589" y="1770647"/>
                  <a:pt x="8861127" y="1782820"/>
                </a:cubicBezTo>
                <a:cubicBezTo>
                  <a:pt x="8867694" y="1787281"/>
                  <a:pt x="8872382" y="1766445"/>
                  <a:pt x="8875975" y="1739445"/>
                </a:cubicBezTo>
                <a:lnTo>
                  <a:pt x="8877347" y="1727504"/>
                </a:lnTo>
                <a:lnTo>
                  <a:pt x="8891365" y="1729349"/>
                </a:lnTo>
                <a:lnTo>
                  <a:pt x="8891294" y="1750579"/>
                </a:lnTo>
                <a:cubicBezTo>
                  <a:pt x="8890576" y="1802412"/>
                  <a:pt x="8887485" y="1854103"/>
                  <a:pt x="8879895" y="1858687"/>
                </a:cubicBezTo>
                <a:cubicBezTo>
                  <a:pt x="8799411" y="1907447"/>
                  <a:pt x="8858072" y="1996322"/>
                  <a:pt x="8700018" y="2022228"/>
                </a:cubicBezTo>
                <a:cubicBezTo>
                  <a:pt x="8628887" y="2034069"/>
                  <a:pt x="8597252" y="2070985"/>
                  <a:pt x="8546517" y="2094468"/>
                </a:cubicBezTo>
                <a:cubicBezTo>
                  <a:pt x="8369592" y="2175758"/>
                  <a:pt x="8254890" y="2270617"/>
                  <a:pt x="8208310" y="2391116"/>
                </a:cubicBezTo>
                <a:cubicBezTo>
                  <a:pt x="8195251" y="2424444"/>
                  <a:pt x="8137916" y="2455501"/>
                  <a:pt x="8101924" y="2486924"/>
                </a:cubicBezTo>
                <a:cubicBezTo>
                  <a:pt x="8122498" y="2506105"/>
                  <a:pt x="8219539" y="2452814"/>
                  <a:pt x="8188722" y="2510086"/>
                </a:cubicBezTo>
                <a:cubicBezTo>
                  <a:pt x="8165388" y="2553270"/>
                  <a:pt x="8098391" y="2584616"/>
                  <a:pt x="8035596" y="2614194"/>
                </a:cubicBezTo>
                <a:cubicBezTo>
                  <a:pt x="7963481" y="2647947"/>
                  <a:pt x="7883214" y="2677100"/>
                  <a:pt x="7854509" y="2730830"/>
                </a:cubicBezTo>
                <a:cubicBezTo>
                  <a:pt x="7848249" y="2742293"/>
                  <a:pt x="6341566" y="3671513"/>
                  <a:pt x="4141410" y="3763614"/>
                </a:cubicBezTo>
                <a:cubicBezTo>
                  <a:pt x="3781875" y="3778662"/>
                  <a:pt x="2353277" y="3737838"/>
                  <a:pt x="2161737" y="3718831"/>
                </a:cubicBezTo>
                <a:cubicBezTo>
                  <a:pt x="1964811" y="3699179"/>
                  <a:pt x="1793107" y="3646810"/>
                  <a:pt x="1591600" y="3635674"/>
                </a:cubicBezTo>
                <a:cubicBezTo>
                  <a:pt x="1485018" y="3629919"/>
                  <a:pt x="1381185" y="3611329"/>
                  <a:pt x="1390654" y="3531585"/>
                </a:cubicBezTo>
                <a:cubicBezTo>
                  <a:pt x="1393510" y="3508948"/>
                  <a:pt x="1364047" y="3493344"/>
                  <a:pt x="1320867" y="3503571"/>
                </a:cubicBezTo>
                <a:cubicBezTo>
                  <a:pt x="1239265" y="3523046"/>
                  <a:pt x="1198946" y="3494124"/>
                  <a:pt x="1150681" y="3474015"/>
                </a:cubicBezTo>
                <a:cubicBezTo>
                  <a:pt x="1065213" y="3438422"/>
                  <a:pt x="982868" y="3399757"/>
                  <a:pt x="851974" y="3403971"/>
                </a:cubicBezTo>
                <a:cubicBezTo>
                  <a:pt x="873994" y="3367898"/>
                  <a:pt x="917237" y="3369420"/>
                  <a:pt x="956780" y="3372944"/>
                </a:cubicBezTo>
                <a:cubicBezTo>
                  <a:pt x="1061276" y="3382521"/>
                  <a:pt x="1164043" y="3394488"/>
                  <a:pt x="1268515" y="3403788"/>
                </a:cubicBezTo>
                <a:cubicBezTo>
                  <a:pt x="1336376" y="3409863"/>
                  <a:pt x="1404651" y="3420660"/>
                  <a:pt x="1492884" y="3399484"/>
                </a:cubicBezTo>
                <a:cubicBezTo>
                  <a:pt x="1410006" y="3338199"/>
                  <a:pt x="1277736" y="3337777"/>
                  <a:pt x="1169657" y="3325996"/>
                </a:cubicBezTo>
                <a:cubicBezTo>
                  <a:pt x="1034677" y="3311259"/>
                  <a:pt x="951965" y="3268429"/>
                  <a:pt x="853866" y="3221353"/>
                </a:cubicBezTo>
                <a:cubicBezTo>
                  <a:pt x="950752" y="3199416"/>
                  <a:pt x="1014418" y="3234964"/>
                  <a:pt x="1090648" y="3226034"/>
                </a:cubicBezTo>
                <a:cubicBezTo>
                  <a:pt x="1094340" y="3218434"/>
                  <a:pt x="1100169" y="3207568"/>
                  <a:pt x="1099183" y="3207375"/>
                </a:cubicBezTo>
                <a:cubicBezTo>
                  <a:pt x="971072" y="3188118"/>
                  <a:pt x="907890" y="3136018"/>
                  <a:pt x="882137" y="3068880"/>
                </a:cubicBezTo>
                <a:cubicBezTo>
                  <a:pt x="868924" y="3034221"/>
                  <a:pt x="822286" y="3027121"/>
                  <a:pt x="776145" y="3014660"/>
                </a:cubicBezTo>
                <a:cubicBezTo>
                  <a:pt x="613874" y="2970419"/>
                  <a:pt x="443486" y="2933046"/>
                  <a:pt x="307191" y="2864697"/>
                </a:cubicBezTo>
                <a:cubicBezTo>
                  <a:pt x="457123" y="2862170"/>
                  <a:pt x="581367" y="2903594"/>
                  <a:pt x="743379" y="2911759"/>
                </a:cubicBezTo>
                <a:cubicBezTo>
                  <a:pt x="608349" y="2835743"/>
                  <a:pt x="439124" y="2806104"/>
                  <a:pt x="284020" y="2766269"/>
                </a:cubicBezTo>
                <a:cubicBezTo>
                  <a:pt x="213164" y="2748143"/>
                  <a:pt x="147010" y="2722889"/>
                  <a:pt x="63190" y="2717094"/>
                </a:cubicBezTo>
                <a:cubicBezTo>
                  <a:pt x="33455" y="2714947"/>
                  <a:pt x="-16425" y="2709531"/>
                  <a:pt x="5340" y="2681595"/>
                </a:cubicBezTo>
                <a:cubicBezTo>
                  <a:pt x="23652" y="2658441"/>
                  <a:pt x="63627" y="2661368"/>
                  <a:pt x="100237" y="2664591"/>
                </a:cubicBezTo>
                <a:cubicBezTo>
                  <a:pt x="188123" y="2672547"/>
                  <a:pt x="277551" y="2664977"/>
                  <a:pt x="394328" y="2654447"/>
                </a:cubicBezTo>
                <a:cubicBezTo>
                  <a:pt x="290057" y="2592242"/>
                  <a:pt x="112140" y="2629127"/>
                  <a:pt x="21491" y="2562088"/>
                </a:cubicBezTo>
                <a:cubicBezTo>
                  <a:pt x="125636" y="2540073"/>
                  <a:pt x="208727" y="2559644"/>
                  <a:pt x="294268" y="2557453"/>
                </a:cubicBezTo>
                <a:cubicBezTo>
                  <a:pt x="371589" y="2555423"/>
                  <a:pt x="389695" y="2540961"/>
                  <a:pt x="367847" y="2501743"/>
                </a:cubicBezTo>
                <a:cubicBezTo>
                  <a:pt x="333905" y="2440640"/>
                  <a:pt x="373328" y="2404160"/>
                  <a:pt x="486858" y="2411824"/>
                </a:cubicBezTo>
                <a:cubicBezTo>
                  <a:pt x="592120" y="2419095"/>
                  <a:pt x="600599" y="2394285"/>
                  <a:pt x="570008" y="2360312"/>
                </a:cubicBezTo>
                <a:cubicBezTo>
                  <a:pt x="525457" y="2310774"/>
                  <a:pt x="567057" y="2265987"/>
                  <a:pt x="594400" y="2218813"/>
                </a:cubicBezTo>
                <a:cubicBezTo>
                  <a:pt x="635581" y="2147198"/>
                  <a:pt x="612469" y="2115647"/>
                  <a:pt x="505675" y="2074370"/>
                </a:cubicBezTo>
                <a:cubicBezTo>
                  <a:pt x="445534" y="2051386"/>
                  <a:pt x="381431" y="2032947"/>
                  <a:pt x="295650" y="2015851"/>
                </a:cubicBezTo>
                <a:cubicBezTo>
                  <a:pt x="487251" y="1985881"/>
                  <a:pt x="281423" y="1958614"/>
                  <a:pt x="346760" y="1924896"/>
                </a:cubicBezTo>
                <a:cubicBezTo>
                  <a:pt x="481788" y="1901571"/>
                  <a:pt x="600623" y="1980687"/>
                  <a:pt x="783461" y="1939173"/>
                </a:cubicBezTo>
                <a:cubicBezTo>
                  <a:pt x="547912" y="1882335"/>
                  <a:pt x="287006" y="1807013"/>
                  <a:pt x="112183" y="1719100"/>
                </a:cubicBezTo>
                <a:cubicBezTo>
                  <a:pt x="148588" y="1692398"/>
                  <a:pt x="188462" y="1710725"/>
                  <a:pt x="219936" y="1699568"/>
                </a:cubicBezTo>
                <a:cubicBezTo>
                  <a:pt x="218006" y="1694140"/>
                  <a:pt x="220184" y="1685834"/>
                  <a:pt x="214196" y="1683841"/>
                </a:cubicBezTo>
                <a:cubicBezTo>
                  <a:pt x="85284" y="1638910"/>
                  <a:pt x="83720" y="1637648"/>
                  <a:pt x="212296" y="1584947"/>
                </a:cubicBezTo>
                <a:cubicBezTo>
                  <a:pt x="257172" y="1566456"/>
                  <a:pt x="252206" y="1554019"/>
                  <a:pt x="226108" y="1538121"/>
                </a:cubicBezTo>
                <a:cubicBezTo>
                  <a:pt x="207682" y="1526866"/>
                  <a:pt x="185078" y="1517656"/>
                  <a:pt x="192710" y="1488723"/>
                </a:cubicBezTo>
                <a:cubicBezTo>
                  <a:pt x="268435" y="1518175"/>
                  <a:pt x="624154" y="1547955"/>
                  <a:pt x="685843" y="1538903"/>
                </a:cubicBezTo>
                <a:cubicBezTo>
                  <a:pt x="755173" y="1528619"/>
                  <a:pt x="994201" y="1520231"/>
                  <a:pt x="1067153" y="1523622"/>
                </a:cubicBezTo>
                <a:cubicBezTo>
                  <a:pt x="1063138" y="1522015"/>
                  <a:pt x="1059122" y="1520410"/>
                  <a:pt x="1055106" y="1518803"/>
                </a:cubicBezTo>
                <a:cubicBezTo>
                  <a:pt x="983007" y="1486514"/>
                  <a:pt x="909946" y="1454310"/>
                  <a:pt x="864245" y="1408231"/>
                </a:cubicBezTo>
                <a:cubicBezTo>
                  <a:pt x="862153" y="1406456"/>
                  <a:pt x="861045" y="1404874"/>
                  <a:pt x="856768" y="1405809"/>
                </a:cubicBezTo>
                <a:cubicBezTo>
                  <a:pt x="819307" y="1414974"/>
                  <a:pt x="822846" y="1400112"/>
                  <a:pt x="821342" y="1388491"/>
                </a:cubicBezTo>
                <a:cubicBezTo>
                  <a:pt x="819813" y="1376592"/>
                  <a:pt x="812736" y="1367699"/>
                  <a:pt x="784954" y="1371257"/>
                </a:cubicBezTo>
                <a:cubicBezTo>
                  <a:pt x="783512" y="1371384"/>
                  <a:pt x="781566" y="1371274"/>
                  <a:pt x="779619" y="1371165"/>
                </a:cubicBezTo>
                <a:cubicBezTo>
                  <a:pt x="766469" y="1370361"/>
                  <a:pt x="722835" y="1342290"/>
                  <a:pt x="728571" y="1335910"/>
                </a:cubicBezTo>
                <a:cubicBezTo>
                  <a:pt x="741389" y="1321912"/>
                  <a:pt x="726409" y="1316791"/>
                  <a:pt x="713734" y="1310348"/>
                </a:cubicBezTo>
                <a:cubicBezTo>
                  <a:pt x="696009" y="1301550"/>
                  <a:pt x="678333" y="1293308"/>
                  <a:pt x="659695" y="1285149"/>
                </a:cubicBezTo>
                <a:cubicBezTo>
                  <a:pt x="641562" y="1277227"/>
                  <a:pt x="622997" y="1269901"/>
                  <a:pt x="604409" y="1262299"/>
                </a:cubicBezTo>
                <a:cubicBezTo>
                  <a:pt x="561305" y="1256847"/>
                  <a:pt x="517819" y="1252549"/>
                  <a:pt x="472556" y="1250086"/>
                </a:cubicBezTo>
                <a:cubicBezTo>
                  <a:pt x="438951" y="1247999"/>
                  <a:pt x="401379" y="1244860"/>
                  <a:pt x="382690" y="1214040"/>
                </a:cubicBezTo>
                <a:cubicBezTo>
                  <a:pt x="418096" y="1214570"/>
                  <a:pt x="453575" y="1215933"/>
                  <a:pt x="489053" y="1217296"/>
                </a:cubicBezTo>
                <a:cubicBezTo>
                  <a:pt x="454954" y="1204059"/>
                  <a:pt x="421816" y="1190737"/>
                  <a:pt x="390047" y="1176456"/>
                </a:cubicBezTo>
                <a:cubicBezTo>
                  <a:pt x="363810" y="1164487"/>
                  <a:pt x="342232" y="1150431"/>
                  <a:pt x="333292" y="1131347"/>
                </a:cubicBezTo>
                <a:cubicBezTo>
                  <a:pt x="330930" y="1126518"/>
                  <a:pt x="329025" y="1121368"/>
                  <a:pt x="337841" y="1116956"/>
                </a:cubicBezTo>
                <a:cubicBezTo>
                  <a:pt x="347569" y="1111905"/>
                  <a:pt x="355552" y="1114562"/>
                  <a:pt x="363031" y="1116984"/>
                </a:cubicBezTo>
                <a:cubicBezTo>
                  <a:pt x="393929" y="1126864"/>
                  <a:pt x="425283" y="1136425"/>
                  <a:pt x="455724" y="1146625"/>
                </a:cubicBezTo>
                <a:cubicBezTo>
                  <a:pt x="496146" y="1160147"/>
                  <a:pt x="536111" y="1173989"/>
                  <a:pt x="576050" y="1187553"/>
                </a:cubicBezTo>
                <a:cubicBezTo>
                  <a:pt x="519650" y="1157524"/>
                  <a:pt x="457798" y="1131612"/>
                  <a:pt x="391358" y="1108621"/>
                </a:cubicBezTo>
                <a:cubicBezTo>
                  <a:pt x="343386" y="1091844"/>
                  <a:pt x="295414" y="1075067"/>
                  <a:pt x="258466" y="1051446"/>
                </a:cubicBezTo>
                <a:cubicBezTo>
                  <a:pt x="239512" y="1039678"/>
                  <a:pt x="230024" y="1025400"/>
                  <a:pt x="227119" y="1008864"/>
                </a:cubicBezTo>
                <a:cubicBezTo>
                  <a:pt x="226729" y="1004421"/>
                  <a:pt x="227253" y="999338"/>
                  <a:pt x="237176" y="996508"/>
                </a:cubicBezTo>
                <a:cubicBezTo>
                  <a:pt x="247123" y="993956"/>
                  <a:pt x="253208" y="997060"/>
                  <a:pt x="257395" y="1000610"/>
                </a:cubicBezTo>
                <a:cubicBezTo>
                  <a:pt x="262111" y="1004674"/>
                  <a:pt x="267716" y="1007820"/>
                  <a:pt x="275649" y="1009921"/>
                </a:cubicBezTo>
                <a:cubicBezTo>
                  <a:pt x="345186" y="1029563"/>
                  <a:pt x="406508" y="1054962"/>
                  <a:pt x="469199" y="1079402"/>
                </a:cubicBezTo>
                <a:cubicBezTo>
                  <a:pt x="558968" y="1114336"/>
                  <a:pt x="647368" y="1150231"/>
                  <a:pt x="753033" y="1173138"/>
                </a:cubicBezTo>
                <a:cubicBezTo>
                  <a:pt x="793015" y="1181661"/>
                  <a:pt x="834292" y="1188391"/>
                  <a:pt x="865682" y="1187316"/>
                </a:cubicBezTo>
                <a:cubicBezTo>
                  <a:pt x="750261" y="1147076"/>
                  <a:pt x="641375" y="1104025"/>
                  <a:pt x="543487" y="1053852"/>
                </a:cubicBezTo>
                <a:cubicBezTo>
                  <a:pt x="444589" y="1003208"/>
                  <a:pt x="357848" y="947579"/>
                  <a:pt x="295297" y="880592"/>
                </a:cubicBezTo>
                <a:cubicBezTo>
                  <a:pt x="288871" y="873601"/>
                  <a:pt x="284873" y="866676"/>
                  <a:pt x="264758" y="869281"/>
                </a:cubicBezTo>
                <a:cubicBezTo>
                  <a:pt x="255650" y="870360"/>
                  <a:pt x="252375" y="866170"/>
                  <a:pt x="254388" y="861516"/>
                </a:cubicBezTo>
                <a:cubicBezTo>
                  <a:pt x="266992" y="828509"/>
                  <a:pt x="236853" y="810726"/>
                  <a:pt x="190786" y="799099"/>
                </a:cubicBezTo>
                <a:cubicBezTo>
                  <a:pt x="176408" y="795324"/>
                  <a:pt x="175031" y="790688"/>
                  <a:pt x="184973" y="782539"/>
                </a:cubicBezTo>
                <a:cubicBezTo>
                  <a:pt x="198516" y="771277"/>
                  <a:pt x="196123" y="760574"/>
                  <a:pt x="187530" y="750974"/>
                </a:cubicBezTo>
                <a:cubicBezTo>
                  <a:pt x="182644" y="744967"/>
                  <a:pt x="176339" y="739364"/>
                  <a:pt x="170996" y="733676"/>
                </a:cubicBezTo>
                <a:cubicBezTo>
                  <a:pt x="167290" y="730083"/>
                  <a:pt x="161157" y="726424"/>
                  <a:pt x="169444" y="721499"/>
                </a:cubicBezTo>
                <a:cubicBezTo>
                  <a:pt x="177298" y="717172"/>
                  <a:pt x="185665" y="718676"/>
                  <a:pt x="193501" y="719668"/>
                </a:cubicBezTo>
                <a:cubicBezTo>
                  <a:pt x="231170" y="723917"/>
                  <a:pt x="254043" y="736181"/>
                  <a:pt x="265436" y="755609"/>
                </a:cubicBezTo>
                <a:cubicBezTo>
                  <a:pt x="273963" y="769971"/>
                  <a:pt x="281726" y="770130"/>
                  <a:pt x="302333" y="756567"/>
                </a:cubicBezTo>
                <a:cubicBezTo>
                  <a:pt x="317894" y="746247"/>
                  <a:pt x="332387" y="745814"/>
                  <a:pt x="346481" y="751853"/>
                </a:cubicBezTo>
                <a:cubicBezTo>
                  <a:pt x="354007" y="754830"/>
                  <a:pt x="358771" y="759448"/>
                  <a:pt x="364449" y="763428"/>
                </a:cubicBezTo>
                <a:cubicBezTo>
                  <a:pt x="392910" y="784156"/>
                  <a:pt x="422762" y="804202"/>
                  <a:pt x="467363" y="815678"/>
                </a:cubicBezTo>
                <a:cubicBezTo>
                  <a:pt x="487199" y="820933"/>
                  <a:pt x="508355" y="824672"/>
                  <a:pt x="537693" y="816781"/>
                </a:cubicBezTo>
                <a:cubicBezTo>
                  <a:pt x="518386" y="812039"/>
                  <a:pt x="499567" y="812852"/>
                  <a:pt x="482019" y="811593"/>
                </a:cubicBezTo>
                <a:cubicBezTo>
                  <a:pt x="464472" y="810335"/>
                  <a:pt x="454949" y="806693"/>
                  <a:pt x="467050" y="795557"/>
                </a:cubicBezTo>
                <a:cubicBezTo>
                  <a:pt x="473772" y="789371"/>
                  <a:pt x="472878" y="784693"/>
                  <a:pt x="465734" y="780562"/>
                </a:cubicBezTo>
                <a:cubicBezTo>
                  <a:pt x="442763" y="767188"/>
                  <a:pt x="430336" y="747011"/>
                  <a:pt x="384526" y="749353"/>
                </a:cubicBezTo>
                <a:cubicBezTo>
                  <a:pt x="382123" y="749564"/>
                  <a:pt x="379622" y="748664"/>
                  <a:pt x="377146" y="748041"/>
                </a:cubicBezTo>
                <a:cubicBezTo>
                  <a:pt x="367744" y="745789"/>
                  <a:pt x="357358" y="743342"/>
                  <a:pt x="360089" y="735827"/>
                </a:cubicBezTo>
                <a:cubicBezTo>
                  <a:pt x="363301" y="728269"/>
                  <a:pt x="375652" y="725506"/>
                  <a:pt x="386634" y="723703"/>
                </a:cubicBezTo>
                <a:cubicBezTo>
                  <a:pt x="414823" y="719269"/>
                  <a:pt x="437543" y="724271"/>
                  <a:pt x="459375" y="730191"/>
                </a:cubicBezTo>
                <a:cubicBezTo>
                  <a:pt x="512487" y="744837"/>
                  <a:pt x="556932" y="765561"/>
                  <a:pt x="603200" y="785006"/>
                </a:cubicBezTo>
                <a:cubicBezTo>
                  <a:pt x="672604" y="814173"/>
                  <a:pt x="734250" y="848778"/>
                  <a:pt x="810521" y="873425"/>
                </a:cubicBezTo>
                <a:cubicBezTo>
                  <a:pt x="1037317" y="946423"/>
                  <a:pt x="1260943" y="1021938"/>
                  <a:pt x="1494102" y="1090180"/>
                </a:cubicBezTo>
                <a:cubicBezTo>
                  <a:pt x="1580109" y="1115371"/>
                  <a:pt x="1667892" y="1138728"/>
                  <a:pt x="1756565" y="1161167"/>
                </a:cubicBezTo>
                <a:cubicBezTo>
                  <a:pt x="1756899" y="1159458"/>
                  <a:pt x="1757282" y="1158305"/>
                  <a:pt x="1757592" y="1156319"/>
                </a:cubicBezTo>
                <a:cubicBezTo>
                  <a:pt x="1757470" y="1154931"/>
                  <a:pt x="1757324" y="1153264"/>
                  <a:pt x="1757202" y="1151876"/>
                </a:cubicBezTo>
                <a:cubicBezTo>
                  <a:pt x="1694452" y="1137796"/>
                  <a:pt x="1632540" y="1122242"/>
                  <a:pt x="1572453" y="1105409"/>
                </a:cubicBezTo>
                <a:cubicBezTo>
                  <a:pt x="1424942" y="1063789"/>
                  <a:pt x="1288864" y="1014450"/>
                  <a:pt x="1171972" y="951953"/>
                </a:cubicBezTo>
                <a:cubicBezTo>
                  <a:pt x="1162328" y="946924"/>
                  <a:pt x="1152112" y="946421"/>
                  <a:pt x="1137334" y="949118"/>
                </a:cubicBezTo>
                <a:cubicBezTo>
                  <a:pt x="1089682" y="958058"/>
                  <a:pt x="1074050" y="951035"/>
                  <a:pt x="1081493" y="925476"/>
                </a:cubicBezTo>
                <a:cubicBezTo>
                  <a:pt x="1083360" y="919155"/>
                  <a:pt x="1083403" y="914115"/>
                  <a:pt x="1074768" y="909555"/>
                </a:cubicBezTo>
                <a:cubicBezTo>
                  <a:pt x="1036165" y="889158"/>
                  <a:pt x="995714" y="869763"/>
                  <a:pt x="952019" y="852050"/>
                </a:cubicBezTo>
                <a:cubicBezTo>
                  <a:pt x="871170" y="819410"/>
                  <a:pt x="784821" y="790332"/>
                  <a:pt x="709017" y="754450"/>
                </a:cubicBezTo>
                <a:cubicBezTo>
                  <a:pt x="686747" y="743533"/>
                  <a:pt x="669617" y="730485"/>
                  <a:pt x="659046" y="714902"/>
                </a:cubicBezTo>
                <a:cubicBezTo>
                  <a:pt x="655674" y="709602"/>
                  <a:pt x="653624" y="702786"/>
                  <a:pt x="664793" y="697608"/>
                </a:cubicBezTo>
                <a:cubicBezTo>
                  <a:pt x="675483" y="692472"/>
                  <a:pt x="684069" y="696476"/>
                  <a:pt x="692052" y="699133"/>
                </a:cubicBezTo>
                <a:cubicBezTo>
                  <a:pt x="725451" y="709913"/>
                  <a:pt x="759355" y="720929"/>
                  <a:pt x="792779" y="731987"/>
                </a:cubicBezTo>
                <a:cubicBezTo>
                  <a:pt x="826682" y="743003"/>
                  <a:pt x="860155" y="754616"/>
                  <a:pt x="895574" y="766338"/>
                </a:cubicBezTo>
                <a:cubicBezTo>
                  <a:pt x="897416" y="759741"/>
                  <a:pt x="890085" y="758985"/>
                  <a:pt x="886044" y="757101"/>
                </a:cubicBezTo>
                <a:cubicBezTo>
                  <a:pt x="828975" y="730489"/>
                  <a:pt x="766861" y="707118"/>
                  <a:pt x="702924" y="685027"/>
                </a:cubicBezTo>
                <a:cubicBezTo>
                  <a:pt x="653460" y="667821"/>
                  <a:pt x="605342" y="649378"/>
                  <a:pt x="571540" y="622962"/>
                </a:cubicBezTo>
                <a:cubicBezTo>
                  <a:pt x="558524" y="612632"/>
                  <a:pt x="551227" y="601239"/>
                  <a:pt x="552940" y="587657"/>
                </a:cubicBezTo>
                <a:cubicBezTo>
                  <a:pt x="553537" y="583407"/>
                  <a:pt x="554132" y="579157"/>
                  <a:pt x="563623" y="576925"/>
                </a:cubicBezTo>
                <a:cubicBezTo>
                  <a:pt x="571217" y="575139"/>
                  <a:pt x="576243" y="577216"/>
                  <a:pt x="580332" y="579656"/>
                </a:cubicBezTo>
                <a:cubicBezTo>
                  <a:pt x="587500" y="584063"/>
                  <a:pt x="594668" y="588471"/>
                  <a:pt x="604623" y="591516"/>
                </a:cubicBezTo>
                <a:cubicBezTo>
                  <a:pt x="664350" y="609779"/>
                  <a:pt x="720426" y="630601"/>
                  <a:pt x="775136" y="652383"/>
                </a:cubicBezTo>
                <a:cubicBezTo>
                  <a:pt x="864952" y="687874"/>
                  <a:pt x="953882" y="724283"/>
                  <a:pt x="1057795" y="749301"/>
                </a:cubicBezTo>
                <a:cubicBezTo>
                  <a:pt x="1096889" y="758742"/>
                  <a:pt x="1137304" y="766668"/>
                  <a:pt x="1183454" y="768213"/>
                </a:cubicBezTo>
                <a:cubicBezTo>
                  <a:pt x="1181768" y="765563"/>
                  <a:pt x="1178737" y="764150"/>
                  <a:pt x="1175732" y="763015"/>
                </a:cubicBezTo>
                <a:cubicBezTo>
                  <a:pt x="1075170" y="726508"/>
                  <a:pt x="977850" y="688319"/>
                  <a:pt x="888743" y="644370"/>
                </a:cubicBezTo>
                <a:cubicBezTo>
                  <a:pt x="778881" y="590211"/>
                  <a:pt x="683912" y="529148"/>
                  <a:pt x="615490" y="455960"/>
                </a:cubicBezTo>
                <a:cubicBezTo>
                  <a:pt x="612312" y="452882"/>
                  <a:pt x="610122" y="449996"/>
                  <a:pt x="602432" y="450671"/>
                </a:cubicBezTo>
                <a:cubicBezTo>
                  <a:pt x="582748" y="452678"/>
                  <a:pt x="580338" y="447293"/>
                  <a:pt x="582418" y="437876"/>
                </a:cubicBezTo>
                <a:cubicBezTo>
                  <a:pt x="588134" y="414707"/>
                  <a:pt x="573498" y="396964"/>
                  <a:pt x="539211" y="387101"/>
                </a:cubicBezTo>
                <a:cubicBezTo>
                  <a:pt x="514350" y="379769"/>
                  <a:pt x="493430" y="373210"/>
                  <a:pt x="519748" y="352990"/>
                </a:cubicBezTo>
                <a:cubicBezTo>
                  <a:pt x="526113" y="348234"/>
                  <a:pt x="523173" y="342336"/>
                  <a:pt x="520282" y="336993"/>
                </a:cubicBezTo>
                <a:cubicBezTo>
                  <a:pt x="516186" y="328957"/>
                  <a:pt x="507910" y="322968"/>
                  <a:pt x="498650" y="316785"/>
                </a:cubicBezTo>
                <a:cubicBezTo>
                  <a:pt x="493501" y="313319"/>
                  <a:pt x="487271" y="308549"/>
                  <a:pt x="493610" y="303515"/>
                </a:cubicBezTo>
                <a:cubicBezTo>
                  <a:pt x="500838" y="297564"/>
                  <a:pt x="511247" y="300288"/>
                  <a:pt x="519565" y="301237"/>
                </a:cubicBezTo>
                <a:cubicBezTo>
                  <a:pt x="557715" y="305444"/>
                  <a:pt x="581118" y="318221"/>
                  <a:pt x="592560" y="338204"/>
                </a:cubicBezTo>
                <a:cubicBezTo>
                  <a:pt x="599979" y="350985"/>
                  <a:pt x="609184" y="351016"/>
                  <a:pt x="627076" y="339652"/>
                </a:cubicBezTo>
                <a:cubicBezTo>
                  <a:pt x="647275" y="326965"/>
                  <a:pt x="664147" y="326044"/>
                  <a:pt x="679640" y="336997"/>
                </a:cubicBezTo>
                <a:cubicBezTo>
                  <a:pt x="692054" y="345981"/>
                  <a:pt x="702112" y="355732"/>
                  <a:pt x="716352" y="363437"/>
                </a:cubicBezTo>
                <a:cubicBezTo>
                  <a:pt x="754546" y="384710"/>
                  <a:pt x="790508" y="408138"/>
                  <a:pt x="869745" y="400343"/>
                </a:cubicBezTo>
                <a:cubicBezTo>
                  <a:pt x="847718" y="392203"/>
                  <a:pt x="825656" y="394699"/>
                  <a:pt x="806641" y="393290"/>
                </a:cubicBezTo>
                <a:cubicBezTo>
                  <a:pt x="792988" y="392249"/>
                  <a:pt x="779165" y="389265"/>
                  <a:pt x="791435" y="380072"/>
                </a:cubicBezTo>
                <a:cubicBezTo>
                  <a:pt x="805532" y="369601"/>
                  <a:pt x="796441" y="365362"/>
                  <a:pt x="787709" y="359692"/>
                </a:cubicBezTo>
                <a:cubicBezTo>
                  <a:pt x="767647" y="346342"/>
                  <a:pt x="751260" y="330710"/>
                  <a:pt x="711071" y="330880"/>
                </a:cubicBezTo>
                <a:cubicBezTo>
                  <a:pt x="704773" y="330873"/>
                  <a:pt x="699699" y="328240"/>
                  <a:pt x="694722" y="326718"/>
                </a:cubicBezTo>
                <a:cubicBezTo>
                  <a:pt x="687749" y="324532"/>
                  <a:pt x="681713" y="321984"/>
                  <a:pt x="684613" y="316412"/>
                </a:cubicBezTo>
                <a:cubicBezTo>
                  <a:pt x="687565" y="311396"/>
                  <a:pt x="694531" y="307986"/>
                  <a:pt x="703615" y="306629"/>
                </a:cubicBezTo>
                <a:cubicBezTo>
                  <a:pt x="711738" y="305356"/>
                  <a:pt x="720365" y="304319"/>
                  <a:pt x="728585" y="304157"/>
                </a:cubicBezTo>
                <a:cubicBezTo>
                  <a:pt x="765287" y="302895"/>
                  <a:pt x="791378" y="313197"/>
                  <a:pt x="817397" y="322666"/>
                </a:cubicBezTo>
                <a:cubicBezTo>
                  <a:pt x="908436" y="355531"/>
                  <a:pt x="989341" y="394323"/>
                  <a:pt x="1073943" y="431110"/>
                </a:cubicBezTo>
                <a:cubicBezTo>
                  <a:pt x="1158521" y="467620"/>
                  <a:pt x="1256741" y="493978"/>
                  <a:pt x="1349484" y="524175"/>
                </a:cubicBezTo>
                <a:cubicBezTo>
                  <a:pt x="1563417" y="594105"/>
                  <a:pt x="1778287" y="663672"/>
                  <a:pt x="2004921" y="723811"/>
                </a:cubicBezTo>
                <a:cubicBezTo>
                  <a:pt x="2226580" y="782429"/>
                  <a:pt x="2967159" y="809769"/>
                  <a:pt x="3111348" y="808027"/>
                </a:cubicBezTo>
                <a:cubicBezTo>
                  <a:pt x="3295676" y="805559"/>
                  <a:pt x="3730204" y="773014"/>
                  <a:pt x="4173417" y="745585"/>
                </a:cubicBezTo>
                <a:cubicBezTo>
                  <a:pt x="4223504" y="742307"/>
                  <a:pt x="4272653" y="739393"/>
                  <a:pt x="4324760" y="737057"/>
                </a:cubicBezTo>
                <a:cubicBezTo>
                  <a:pt x="5801059" y="670156"/>
                  <a:pt x="6841344" y="326433"/>
                  <a:pt x="6893789" y="305879"/>
                </a:cubicBezTo>
                <a:cubicBezTo>
                  <a:pt x="6978091" y="273014"/>
                  <a:pt x="7258655" y="208091"/>
                  <a:pt x="7259184" y="208604"/>
                </a:cubicBezTo>
                <a:cubicBezTo>
                  <a:pt x="7265440" y="213652"/>
                  <a:pt x="7297274" y="217644"/>
                  <a:pt x="7323059" y="220312"/>
                </a:cubicBezTo>
                <a:lnTo>
                  <a:pt x="7347572" y="222730"/>
                </a:lnTo>
                <a:lnTo>
                  <a:pt x="7350636" y="224083"/>
                </a:lnTo>
                <a:cubicBezTo>
                  <a:pt x="7359607" y="224205"/>
                  <a:pt x="7359159" y="223929"/>
                  <a:pt x="7353245" y="223290"/>
                </a:cubicBezTo>
                <a:lnTo>
                  <a:pt x="7347572" y="222730"/>
                </a:lnTo>
                <a:lnTo>
                  <a:pt x="7342573" y="220523"/>
                </a:lnTo>
                <a:cubicBezTo>
                  <a:pt x="7341302" y="218466"/>
                  <a:pt x="7341191" y="215818"/>
                  <a:pt x="7341465" y="213415"/>
                </a:cubicBezTo>
                <a:cubicBezTo>
                  <a:pt x="7342771" y="200707"/>
                  <a:pt x="7352468" y="189782"/>
                  <a:pt x="7375606" y="182994"/>
                </a:cubicBezTo>
                <a:cubicBezTo>
                  <a:pt x="7397808" y="176568"/>
                  <a:pt x="7420538" y="170655"/>
                  <a:pt x="7443270" y="164742"/>
                </a:cubicBezTo>
                <a:cubicBezTo>
                  <a:pt x="7462204" y="159722"/>
                  <a:pt x="7475181" y="158583"/>
                  <a:pt x="7478299" y="172021"/>
                </a:cubicBezTo>
                <a:cubicBezTo>
                  <a:pt x="7481416" y="185460"/>
                  <a:pt x="7508389" y="189249"/>
                  <a:pt x="7524024" y="179761"/>
                </a:cubicBezTo>
                <a:cubicBezTo>
                  <a:pt x="7585174" y="142492"/>
                  <a:pt x="7658615" y="112820"/>
                  <a:pt x="7727944" y="80430"/>
                </a:cubicBezTo>
                <a:cubicBezTo>
                  <a:pt x="7776349" y="57992"/>
                  <a:pt x="7827303" y="37009"/>
                  <a:pt x="7867024" y="9456"/>
                </a:cubicBezTo>
                <a:cubicBezTo>
                  <a:pt x="7874326" y="4338"/>
                  <a:pt x="7880999" y="-2404"/>
                  <a:pt x="7894848" y="858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967247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594421-85A7-4EB9-89B1-5260C0567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3788" y="365125"/>
            <a:ext cx="4840010" cy="1807305"/>
          </a:xfrm>
        </p:spPr>
        <p:txBody>
          <a:bodyPr>
            <a:normAutofit/>
          </a:bodyPr>
          <a:lstStyle/>
          <a:p>
            <a:r>
              <a:rPr lang="cs-CZ" dirty="0"/>
              <a:t>PRAVOPISNÁ ROZCVIČKA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9C14E9-6C94-4D64-BA88-DE2B6AD73C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3788" y="2333297"/>
            <a:ext cx="4840010" cy="384366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000" dirty="0"/>
          </a:p>
          <a:p>
            <a:r>
              <a:rPr lang="cs-CZ" sz="2000" dirty="0">
                <a:hlinkClick r:id="rId2"/>
              </a:rPr>
              <a:t>Shoda - Třídění skupin (wordwall.net)</a:t>
            </a:r>
            <a:endParaRPr lang="cs-CZ" sz="2000" dirty="0"/>
          </a:p>
        </p:txBody>
      </p:sp>
      <p:pic>
        <p:nvPicPr>
          <p:cNvPr id="12" name="Picture 4" descr="Vykřičník na žlutém pozadí">
            <a:extLst>
              <a:ext uri="{FF2B5EF4-FFF2-40B4-BE49-F238E27FC236}">
                <a16:creationId xmlns:a16="http://schemas.microsoft.com/office/drawing/2014/main" id="{A17C01DF-2A44-9BF5-EAF6-322F52EBF57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3013" r="10096"/>
          <a:stretch/>
        </p:blipFill>
        <p:spPr>
          <a:xfrm>
            <a:off x="20" y="10"/>
            <a:ext cx="6116549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638705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289064-C8B7-499B-A892-0BFD33D38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313" y="188913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u="sng" dirty="0"/>
              <a:t>Rozvíjející větné členy - PŘEDMĚT</a:t>
            </a:r>
            <a:br>
              <a:rPr lang="cs-CZ" b="1" u="sng" dirty="0"/>
            </a:br>
            <a:r>
              <a:rPr lang="cs-CZ" b="1" u="sng" dirty="0"/>
              <a:t>- procvičování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705DFEB-7032-4FA4-9328-5AA7E3463E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2313" y="1484314"/>
            <a:ext cx="8229600" cy="5068887"/>
          </a:xfrm>
        </p:spPr>
        <p:txBody>
          <a:bodyPr/>
          <a:lstStyle/>
          <a:p>
            <a:pPr marL="514350" indent="-514350" eaLnBrk="1" hangingPunct="1">
              <a:lnSpc>
                <a:spcPct val="90000"/>
              </a:lnSpc>
              <a:buFont typeface="Arial" charset="0"/>
              <a:buAutoNum type="arabicParenR"/>
              <a:defRPr/>
            </a:pPr>
            <a:r>
              <a:rPr lang="cs-CZ" u="sng" dirty="0"/>
              <a:t>Doplňte do vět:</a:t>
            </a:r>
            <a:endParaRPr lang="cs-CZ" sz="1000" u="sng" dirty="0"/>
          </a:p>
          <a:p>
            <a:pPr marL="722313" indent="527050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Předmět je __________ větný člen. </a:t>
            </a:r>
          </a:p>
          <a:p>
            <a:pPr marL="722313" indent="527050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Ptáme se na něj ___________________</a:t>
            </a:r>
          </a:p>
          <a:p>
            <a:pPr marL="722313" indent="527050" eaLnBrk="1" hangingPunct="1">
              <a:lnSpc>
                <a:spcPct val="90000"/>
              </a:lnSpc>
              <a:buNone/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_________________. </a:t>
            </a:r>
          </a:p>
          <a:p>
            <a:pPr marL="722313" indent="527050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Předmět bývá nejčastěji vyjádřen</a:t>
            </a:r>
          </a:p>
          <a:p>
            <a:pPr marL="722313" indent="527050" eaLnBrk="1" hangingPunct="1">
              <a:lnSpc>
                <a:spcPct val="90000"/>
              </a:lnSpc>
              <a:buNone/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___________________________.</a:t>
            </a:r>
          </a:p>
          <a:p>
            <a:pPr marL="722313" indent="527050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Předmět může také být vyjádřen</a:t>
            </a:r>
          </a:p>
          <a:p>
            <a:pPr marL="722313" indent="527050" eaLnBrk="1" hangingPunct="1">
              <a:lnSpc>
                <a:spcPct val="90000"/>
              </a:lnSpc>
              <a:buNone/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___________________.</a:t>
            </a:r>
          </a:p>
          <a:p>
            <a:pPr marL="722313" indent="527050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Předmět rozvíjí (tvoří dvojici) se</a:t>
            </a:r>
          </a:p>
          <a:p>
            <a:pPr marL="722313" indent="527050" eaLnBrk="1" hangingPunct="1">
              <a:lnSpc>
                <a:spcPct val="90000"/>
              </a:lnSpc>
              <a:buNone/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_________________________.</a:t>
            </a:r>
          </a:p>
          <a:p>
            <a:pPr marL="722313" indent="527050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258888" lvl="2" indent="-450850" eaLnBrk="1" fontAlgn="auto" hangingPunct="1">
              <a:spcAft>
                <a:spcPts val="0"/>
              </a:spcAft>
              <a:buNone/>
              <a:defRPr/>
            </a:pPr>
            <a:endParaRPr lang="cs-CZ" sz="3200" dirty="0"/>
          </a:p>
          <a:p>
            <a:pPr marL="1076325" lvl="2" indent="-276225" eaLnBrk="1" fontAlgn="auto" hangingPunct="1">
              <a:spcAft>
                <a:spcPts val="0"/>
              </a:spcAft>
              <a:defRPr/>
            </a:pPr>
            <a:endParaRPr lang="cs-CZ" sz="3200" dirty="0"/>
          </a:p>
          <a:p>
            <a:pPr marL="1076325" lvl="2" indent="-276225" eaLnBrk="1" fontAlgn="auto" hangingPunct="1">
              <a:spcAft>
                <a:spcPts val="0"/>
              </a:spcAft>
              <a:defRPr/>
            </a:pPr>
            <a:endParaRPr lang="cs-CZ" sz="3200" dirty="0"/>
          </a:p>
          <a:p>
            <a:pPr marL="1314450" lvl="2" indent="-514350" eaLnBrk="1" fontAlgn="auto" hangingPunct="1">
              <a:spcAft>
                <a:spcPts val="0"/>
              </a:spcAft>
              <a:buNone/>
              <a:defRPr/>
            </a:pPr>
            <a:endParaRPr lang="cs-CZ" sz="3200" dirty="0"/>
          </a:p>
          <a:p>
            <a:pPr marL="1314450" lvl="2" indent="-514350" eaLnBrk="1" fontAlgn="auto" hangingPunct="1">
              <a:spcAft>
                <a:spcPts val="0"/>
              </a:spcAft>
              <a:buNone/>
              <a:defRPr/>
            </a:pPr>
            <a:endParaRPr lang="cs-CZ" sz="3200" dirty="0"/>
          </a:p>
          <a:p>
            <a:pPr marL="1314450" lvl="2" indent="-514350" eaLnBrk="1" fontAlgn="auto" hangingPunct="1">
              <a:spcAft>
                <a:spcPts val="0"/>
              </a:spcAft>
              <a:buNone/>
              <a:defRPr/>
            </a:pPr>
            <a:r>
              <a:rPr lang="cs-CZ" sz="3200" dirty="0"/>
              <a:t>		</a:t>
            </a:r>
          </a:p>
          <a:p>
            <a:pPr marL="717550" lvl="1" indent="450850" eaLnBrk="1" hangingPunct="1">
              <a:lnSpc>
                <a:spcPct val="90000"/>
              </a:lnSpc>
              <a:buNone/>
              <a:defRPr/>
            </a:pPr>
            <a:endParaRPr lang="cs-CZ" sz="3200" dirty="0"/>
          </a:p>
        </p:txBody>
      </p:sp>
      <p:sp>
        <p:nvSpPr>
          <p:cNvPr id="10244" name="TextovéPole 4">
            <a:extLst>
              <a:ext uri="{FF2B5EF4-FFF2-40B4-BE49-F238E27FC236}">
                <a16:creationId xmlns:a16="http://schemas.microsoft.com/office/drawing/2014/main" id="{2B4CDD3C-FAC2-4D48-86CC-EDED9A2ABF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3838" y="3284539"/>
            <a:ext cx="33575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314450" indent="-51435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2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>
                <a:solidFill>
                  <a:prstClr val="black"/>
                </a:solidFill>
                <a:cs typeface="Arial" panose="020B0604020202020204" pitchFamily="34" charset="0"/>
              </a:rPr>
              <a:t>	  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48288A53-2FF6-4A93-97BC-BC71B979E394}"/>
              </a:ext>
            </a:extLst>
          </p:cNvPr>
          <p:cNvSpPr txBox="1"/>
          <p:nvPr/>
        </p:nvSpPr>
        <p:spPr>
          <a:xfrm>
            <a:off x="5375276" y="1916114"/>
            <a:ext cx="1731963" cy="5857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charset="0"/>
              </a:rPr>
              <a:t>rozvíjející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4031DF7E-6A61-4AFF-91A9-89BB12445EB5}"/>
              </a:ext>
            </a:extLst>
          </p:cNvPr>
          <p:cNvSpPr txBox="1"/>
          <p:nvPr/>
        </p:nvSpPr>
        <p:spPr>
          <a:xfrm>
            <a:off x="6256339" y="2492375"/>
            <a:ext cx="3584575" cy="5857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charset="0"/>
              </a:rPr>
              <a:t>všemi pád. otázkami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E33DFA34-FC8C-4E6B-B380-3A35B01F6E94}"/>
              </a:ext>
            </a:extLst>
          </p:cNvPr>
          <p:cNvSpPr/>
          <p:nvPr/>
        </p:nvSpPr>
        <p:spPr>
          <a:xfrm>
            <a:off x="3448050" y="2997200"/>
            <a:ext cx="3295650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charset="0"/>
              </a:rPr>
              <a:t>kromě 1. a 5. pádu</a:t>
            </a:r>
            <a:endParaRPr lang="cs-CZ" sz="3200" dirty="0">
              <a:solidFill>
                <a:prstClr val="black"/>
              </a:solidFill>
              <a:latin typeface="Calibri"/>
              <a:cs typeface="Arial" charset="0"/>
            </a:endParaRP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67FDB278-8409-4177-96E5-C44AEDF9BF57}"/>
              </a:ext>
            </a:extLst>
          </p:cNvPr>
          <p:cNvSpPr/>
          <p:nvPr/>
        </p:nvSpPr>
        <p:spPr>
          <a:xfrm>
            <a:off x="3432176" y="4076700"/>
            <a:ext cx="5472113" cy="5857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charset="0"/>
              </a:rPr>
              <a:t>podst. jménem nebo zájmenem</a:t>
            </a:r>
            <a:endParaRPr lang="cs-CZ" sz="3200" dirty="0">
              <a:solidFill>
                <a:prstClr val="black"/>
              </a:solidFill>
              <a:latin typeface="Calibri"/>
              <a:cs typeface="Arial" charset="0"/>
            </a:endParaRPr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78395564-60BA-4CE2-BCA5-216CD0583583}"/>
              </a:ext>
            </a:extLst>
          </p:cNvPr>
          <p:cNvSpPr/>
          <p:nvPr/>
        </p:nvSpPr>
        <p:spPr>
          <a:xfrm>
            <a:off x="3409951" y="5157788"/>
            <a:ext cx="3694113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charset="0"/>
              </a:rPr>
              <a:t>číslovkou, infinitivem</a:t>
            </a:r>
            <a:endParaRPr lang="cs-CZ" sz="3200" dirty="0">
              <a:solidFill>
                <a:prstClr val="black"/>
              </a:solidFill>
              <a:latin typeface="Calibri"/>
              <a:cs typeface="Arial" charset="0"/>
            </a:endParaRP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FF26152A-074E-4DAD-89AC-4FA2A400E4C0}"/>
              </a:ext>
            </a:extLst>
          </p:cNvPr>
          <p:cNvSpPr/>
          <p:nvPr/>
        </p:nvSpPr>
        <p:spPr>
          <a:xfrm>
            <a:off x="3359151" y="6229350"/>
            <a:ext cx="5046663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charset="0"/>
              </a:rPr>
              <a:t>slovesem nebo příd. jménem</a:t>
            </a:r>
            <a:endParaRPr lang="cs-CZ" sz="3200" dirty="0">
              <a:solidFill>
                <a:prstClr val="black"/>
              </a:solidFill>
              <a:latin typeface="Calibri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8A9E1B-8E0E-461C-B8E2-0A90F158B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8377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PŘEDMĚT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5EC0E7-98A7-4C44-9D85-FA73D58E7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789043"/>
            <a:ext cx="10144539" cy="4184161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b="1"/>
              <a:t>Rozhodni, které z následujících vět neobsahují předmět. </a:t>
            </a:r>
          </a:p>
          <a:p>
            <a:pPr marL="0"/>
            <a:r>
              <a:rPr lang="en-US"/>
              <a:t>a) Na začátku tohoto měsíce otevřeli v naší ulici nový obchod. </a:t>
            </a:r>
          </a:p>
          <a:p>
            <a:pPr marL="0"/>
            <a:r>
              <a:rPr lang="en-US"/>
              <a:t>b) Na hřišti s novými prolézačkami se scházejí maminky s dětmi. </a:t>
            </a:r>
          </a:p>
          <a:p>
            <a:pPr marL="0"/>
            <a:r>
              <a:rPr lang="en-US"/>
              <a:t>c) V hodinách tělesné výchovy jsme házeli basketbalovým míčem. </a:t>
            </a:r>
          </a:p>
          <a:p>
            <a:pPr marL="0"/>
            <a:r>
              <a:rPr lang="en-US"/>
              <a:t>d) V neděli nás navštívili příbuzní z Havlíčkova Brodu. </a:t>
            </a:r>
          </a:p>
          <a:p>
            <a:pPr marL="0"/>
            <a:r>
              <a:rPr lang="en-US"/>
              <a:t>e) Pro nemoc jsem minulý týden nechodil do školy. </a:t>
            </a:r>
          </a:p>
          <a:p>
            <a:pPr marL="0"/>
            <a:r>
              <a:rPr lang="en-US"/>
              <a:t>f) Celá škola se zúčastnila slavnostního otevření zmodernizované tělocvičny.</a:t>
            </a:r>
            <a:endParaRPr lang="en-US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463436BB-2FEB-4996-A3F6-0B9F8AF384EE}"/>
              </a:ext>
            </a:extLst>
          </p:cNvPr>
          <p:cNvSpPr txBox="1"/>
          <p:nvPr/>
        </p:nvSpPr>
        <p:spPr>
          <a:xfrm>
            <a:off x="6256020" y="5763027"/>
            <a:ext cx="5097780" cy="426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ŘEŠENÍ: B, D</a:t>
            </a:r>
            <a:r>
              <a:rPr lang="cs-CZ" sz="2400" dirty="0"/>
              <a:t>,E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88484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4F292A-8906-4E24-B2FD-A06B6CB39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91090"/>
            <a:ext cx="10515599" cy="93268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PROCVIČOVÁNÍ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B664CA-804F-48EC-B84D-B4685C79C1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35726"/>
            <a:ext cx="10515599" cy="420624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400" kern="12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PS str. 41/</a:t>
            </a:r>
            <a:r>
              <a:rPr lang="cs-CZ" sz="2400" dirty="0">
                <a:solidFill>
                  <a:srgbClr val="FF0000"/>
                </a:solidFill>
              </a:rPr>
              <a:t>3</a:t>
            </a:r>
            <a:endParaRPr lang="en-US" sz="2400" kern="120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BE5021C-AB5C-48DC-B8BB-154DBD682EA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60" t="5869" r="3643" b="235"/>
          <a:stretch/>
        </p:blipFill>
        <p:spPr>
          <a:xfrm>
            <a:off x="838200" y="3344028"/>
            <a:ext cx="10515599" cy="1755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083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146DFF-9A6F-41AB-9A9B-A7C7313DD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6828"/>
          </a:xfrm>
        </p:spPr>
        <p:txBody>
          <a:bodyPr/>
          <a:lstStyle/>
          <a:p>
            <a:r>
              <a:rPr lang="cs-CZ"/>
              <a:t>PŘÍSLOVEČNÉ URČENÍ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F52436-75C4-4B08-9D6D-2234451DF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006" y="1091953"/>
            <a:ext cx="11345662" cy="5610687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cs-CZ" sz="2400"/>
              <a:t>a) Spěchal jsem ke dveřím otevřít nenadálé návštěvě. </a:t>
            </a:r>
          </a:p>
          <a:p>
            <a:pPr marL="0" indent="0">
              <a:buNone/>
            </a:pPr>
            <a:r>
              <a:rPr lang="cs-CZ" sz="2400"/>
              <a:t>b) Učitel matematiky mě veřejně pochválil za originální řešení příkladu. </a:t>
            </a:r>
          </a:p>
          <a:p>
            <a:pPr marL="0" indent="0">
              <a:buNone/>
            </a:pPr>
            <a:r>
              <a:rPr lang="cs-CZ" sz="2400"/>
              <a:t>c) Při nemoci jím obvykle málo. </a:t>
            </a:r>
          </a:p>
          <a:p>
            <a:pPr marL="0" indent="0">
              <a:buNone/>
            </a:pPr>
            <a:r>
              <a:rPr lang="cs-CZ" sz="2400"/>
              <a:t>d) Dědeček chodí před rozbřeskem do lesa na čekanou. </a:t>
            </a:r>
          </a:p>
          <a:p>
            <a:pPr marL="0" indent="0">
              <a:buNone/>
            </a:pPr>
            <a:r>
              <a:rPr lang="cs-CZ" sz="2400"/>
              <a:t>e) Čeští i zahraniční turisté shlížejí na Prahu ze známé rozhledny. </a:t>
            </a:r>
          </a:p>
          <a:p>
            <a:pPr marL="0" indent="0">
              <a:buNone/>
            </a:pPr>
            <a:r>
              <a:rPr lang="cs-CZ" sz="2400"/>
              <a:t>f) Při vší opatrnosti se Helena během cvičení na kladině zranila. </a:t>
            </a:r>
          </a:p>
          <a:p>
            <a:pPr marL="0" indent="0">
              <a:buNone/>
            </a:pPr>
            <a:r>
              <a:rPr lang="cs-CZ" sz="2400"/>
              <a:t>g) Etapa závodu Tour de France byla dnes pro nepřízeň počasí odložena. </a:t>
            </a:r>
          </a:p>
          <a:p>
            <a:pPr marL="0" indent="0">
              <a:buNone/>
            </a:pPr>
            <a:r>
              <a:rPr lang="cs-CZ" sz="2400"/>
              <a:t>h) Při větším úsilí se ti to musí určitě podařit. 	1. JAK? </a:t>
            </a:r>
          </a:p>
          <a:p>
            <a:pPr marL="0" indent="0">
              <a:buNone/>
            </a:pPr>
            <a:r>
              <a:rPr lang="cs-CZ" sz="2400"/>
              <a:t>	2. ZA JAKÉ PODMÍNKY? </a:t>
            </a:r>
          </a:p>
          <a:p>
            <a:pPr marL="0" indent="0">
              <a:buNone/>
            </a:pPr>
            <a:r>
              <a:rPr lang="cs-CZ" sz="2400"/>
              <a:t>	3. ZA JAKÝM ÚČELEM? </a:t>
            </a:r>
          </a:p>
          <a:p>
            <a:pPr marL="0" indent="0">
              <a:buNone/>
            </a:pPr>
            <a:r>
              <a:rPr lang="cs-CZ" sz="2400"/>
              <a:t>	4. ODKUD? </a:t>
            </a:r>
          </a:p>
          <a:p>
            <a:pPr marL="0" indent="0">
              <a:buNone/>
            </a:pPr>
            <a:r>
              <a:rPr lang="cs-CZ" sz="2400"/>
              <a:t>	5. I PŘES CO? 	</a:t>
            </a:r>
          </a:p>
          <a:p>
            <a:pPr marL="0" indent="0">
              <a:buNone/>
            </a:pPr>
            <a:r>
              <a:rPr lang="cs-CZ" sz="2400"/>
              <a:t>	6. KDY? </a:t>
            </a:r>
          </a:p>
          <a:p>
            <a:pPr marL="0" indent="0">
              <a:buNone/>
            </a:pPr>
            <a:r>
              <a:rPr lang="cs-CZ" sz="2400"/>
              <a:t>	7. JAK HODNĚ? </a:t>
            </a:r>
          </a:p>
          <a:p>
            <a:pPr marL="0" indent="0">
              <a:buNone/>
            </a:pPr>
            <a:r>
              <a:rPr lang="cs-CZ" sz="2400"/>
              <a:t>	8. PROČ?</a:t>
            </a:r>
          </a:p>
          <a:p>
            <a:pPr marL="0" indent="0">
              <a:buNone/>
            </a:pPr>
            <a:r>
              <a:rPr lang="cs-CZ" sz="2400"/>
              <a:t>	</a:t>
            </a:r>
          </a:p>
          <a:p>
            <a:pPr marL="0" indent="0">
              <a:buNone/>
            </a:pPr>
            <a:r>
              <a:rPr lang="cs-CZ" sz="2400"/>
              <a:t>	</a:t>
            </a:r>
            <a:endParaRPr lang="cs-CZ" sz="2400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4CB174FD-4A74-4343-8C5D-DB23379977CD}"/>
              </a:ext>
            </a:extLst>
          </p:cNvPr>
          <p:cNvSpPr txBox="1"/>
          <p:nvPr/>
        </p:nvSpPr>
        <p:spPr>
          <a:xfrm>
            <a:off x="9429135" y="4341180"/>
            <a:ext cx="1622323" cy="23083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/>
              <a:t>a–3 </a:t>
            </a:r>
            <a:endParaRPr lang="cs-CZ"/>
          </a:p>
          <a:p>
            <a:r>
              <a:rPr lang="pt-BR"/>
              <a:t>b–1 </a:t>
            </a:r>
            <a:endParaRPr lang="cs-CZ"/>
          </a:p>
          <a:p>
            <a:r>
              <a:rPr lang="pt-BR"/>
              <a:t>c–7 </a:t>
            </a:r>
            <a:endParaRPr lang="cs-CZ"/>
          </a:p>
          <a:p>
            <a:r>
              <a:rPr lang="pt-BR"/>
              <a:t>d–6 </a:t>
            </a:r>
            <a:endParaRPr lang="cs-CZ"/>
          </a:p>
          <a:p>
            <a:r>
              <a:rPr lang="pt-BR"/>
              <a:t>e–4 </a:t>
            </a:r>
            <a:endParaRPr lang="cs-CZ"/>
          </a:p>
          <a:p>
            <a:r>
              <a:rPr lang="pt-BR"/>
              <a:t>f–5 </a:t>
            </a:r>
            <a:endParaRPr lang="cs-CZ"/>
          </a:p>
          <a:p>
            <a:r>
              <a:rPr lang="pt-BR"/>
              <a:t>g–8 </a:t>
            </a:r>
            <a:endParaRPr lang="cs-CZ"/>
          </a:p>
          <a:p>
            <a:r>
              <a:rPr lang="pt-BR"/>
              <a:t>h–2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3003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D13A2A-3E66-4A53-8A4D-AF4A34F27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cs-CZ"/>
              <a:t>Druhy příslovečných určení (PU)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27352C-4B4F-437C-A8F0-DFF2D8D033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925" y="1710585"/>
            <a:ext cx="8438322" cy="457982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sz="2000" dirty="0"/>
              <a:t>a) </a:t>
            </a:r>
            <a:r>
              <a:rPr lang="cs-CZ" sz="2000" b="1" dirty="0"/>
              <a:t>PU místa </a:t>
            </a:r>
            <a:r>
              <a:rPr lang="cs-CZ" sz="2000" dirty="0"/>
              <a:t>– ptáme se na něj kde, kam, odkud, kudy? </a:t>
            </a:r>
          </a:p>
          <a:p>
            <a:pPr marL="0" indent="0">
              <a:buNone/>
            </a:pPr>
            <a:r>
              <a:rPr lang="cs-CZ" sz="2000" dirty="0"/>
              <a:t>b) </a:t>
            </a:r>
            <a:r>
              <a:rPr lang="cs-CZ" sz="2000" b="1" dirty="0"/>
              <a:t>PU času </a:t>
            </a:r>
            <a:r>
              <a:rPr lang="cs-CZ" sz="2000" dirty="0"/>
              <a:t>– ptáme se na něj kdy, odkdy, dokdy, jak dlouho, jak často? </a:t>
            </a:r>
          </a:p>
          <a:p>
            <a:pPr marL="0" indent="0">
              <a:buNone/>
            </a:pPr>
            <a:r>
              <a:rPr lang="cs-CZ" sz="2000" dirty="0"/>
              <a:t>c) </a:t>
            </a:r>
            <a:r>
              <a:rPr lang="cs-CZ" sz="2000" b="1" dirty="0"/>
              <a:t>PU způsobu </a:t>
            </a:r>
            <a:r>
              <a:rPr lang="cs-CZ" sz="2000" dirty="0"/>
              <a:t>– ptáme se na něj jak, jakým způsobem? </a:t>
            </a:r>
          </a:p>
          <a:p>
            <a:pPr marL="0" indent="0">
              <a:buNone/>
            </a:pPr>
            <a:r>
              <a:rPr lang="cs-CZ" sz="2000" dirty="0"/>
              <a:t>d) </a:t>
            </a:r>
            <a:r>
              <a:rPr lang="cs-CZ" sz="2000" b="1" dirty="0"/>
              <a:t>PU míry </a:t>
            </a:r>
            <a:r>
              <a:rPr lang="cs-CZ" sz="2000" dirty="0"/>
              <a:t>– ptáme se na něj kolik, o kolik, jakou měrou, do jaké míry, jak moc? </a:t>
            </a:r>
          </a:p>
          <a:p>
            <a:pPr marL="0" indent="0">
              <a:buNone/>
            </a:pPr>
            <a:r>
              <a:rPr lang="cs-CZ" sz="2000" dirty="0"/>
              <a:t>e) </a:t>
            </a:r>
            <a:r>
              <a:rPr lang="cs-CZ" sz="2000" b="1" dirty="0"/>
              <a:t>PU příčiny </a:t>
            </a:r>
            <a:r>
              <a:rPr lang="cs-CZ" sz="2000" dirty="0"/>
              <a:t>– ptáme se na něj proč, z jaké příčiny? Příčina předchází ději, který je vyjádřen slovesem. </a:t>
            </a:r>
          </a:p>
          <a:p>
            <a:pPr marL="0" indent="0">
              <a:buNone/>
            </a:pPr>
            <a:r>
              <a:rPr lang="cs-CZ" sz="2000" dirty="0"/>
              <a:t>f) </a:t>
            </a:r>
            <a:r>
              <a:rPr lang="cs-CZ" sz="2000" b="1" dirty="0"/>
              <a:t>PU účelu </a:t>
            </a:r>
            <a:r>
              <a:rPr lang="cs-CZ" sz="2000" dirty="0"/>
              <a:t>– ptáme se na něj za jakým účelem, za jakým cílem? Účel následuje po ději, který vyjadřuje sloveso. </a:t>
            </a:r>
          </a:p>
          <a:p>
            <a:pPr marL="0" indent="0">
              <a:buNone/>
            </a:pPr>
            <a:r>
              <a:rPr lang="cs-CZ" sz="2000" dirty="0"/>
              <a:t>g) </a:t>
            </a:r>
            <a:r>
              <a:rPr lang="cs-CZ" sz="2000" b="1" dirty="0"/>
              <a:t>PU podmínky </a:t>
            </a:r>
            <a:r>
              <a:rPr lang="cs-CZ" sz="2000" dirty="0"/>
              <a:t>– ptáme se na něj za jaké podmínky?</a:t>
            </a:r>
          </a:p>
          <a:p>
            <a:pPr marL="0" indent="0">
              <a:buNone/>
            </a:pPr>
            <a:r>
              <a:rPr lang="cs-CZ" sz="2000" dirty="0"/>
              <a:t>h) </a:t>
            </a:r>
            <a:r>
              <a:rPr lang="cs-CZ" sz="2000" b="1" dirty="0"/>
              <a:t>PU přípustky </a:t>
            </a:r>
            <a:r>
              <a:rPr lang="cs-CZ" sz="2000" dirty="0"/>
              <a:t>– ptáme se na něj navzdory čemu, i přes co, i v jakém případě? PU přípustky vyjadřuje nesoulad s dějem. </a:t>
            </a:r>
          </a:p>
        </p:txBody>
      </p:sp>
      <p:sp>
        <p:nvSpPr>
          <p:cNvPr id="20" name="Rectangle 11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13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Domov">
            <a:extLst>
              <a:ext uri="{FF2B5EF4-FFF2-40B4-BE49-F238E27FC236}">
                <a16:creationId xmlns:a16="http://schemas.microsoft.com/office/drawing/2014/main" id="{4014B515-C797-7846-429D-BCE47B5B78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864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6ADB92-748F-4DE6-B0BF-1E1ECFA16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 které větě je příslovečné určení účelu?</a:t>
            </a:r>
          </a:p>
        </p:txBody>
      </p:sp>
      <p:graphicFrame>
        <p:nvGraphicFramePr>
          <p:cNvPr id="6" name="Zástupný obsah 2">
            <a:extLst>
              <a:ext uri="{FF2B5EF4-FFF2-40B4-BE49-F238E27FC236}">
                <a16:creationId xmlns:a16="http://schemas.microsoft.com/office/drawing/2014/main" id="{ACE563C8-B310-5211-AD28-879228015A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256894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ál 4">
            <a:extLst>
              <a:ext uri="{FF2B5EF4-FFF2-40B4-BE49-F238E27FC236}">
                <a16:creationId xmlns:a16="http://schemas.microsoft.com/office/drawing/2014/main" id="{DC53E7CD-EAFF-4A4D-98F3-7BFAE5E750D6}"/>
              </a:ext>
            </a:extLst>
          </p:cNvPr>
          <p:cNvSpPr/>
          <p:nvPr/>
        </p:nvSpPr>
        <p:spPr>
          <a:xfrm>
            <a:off x="412955" y="3814916"/>
            <a:ext cx="629264" cy="491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2330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11A75D-1D5D-4683-878D-D84F47A36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Ve které větě je příslovečné určení příčiny?</a:t>
            </a:r>
          </a:p>
        </p:txBody>
      </p:sp>
      <p:graphicFrame>
        <p:nvGraphicFramePr>
          <p:cNvPr id="6" name="Zástupný obsah 2">
            <a:extLst>
              <a:ext uri="{FF2B5EF4-FFF2-40B4-BE49-F238E27FC236}">
                <a16:creationId xmlns:a16="http://schemas.microsoft.com/office/drawing/2014/main" id="{FECF4A28-E6A5-B65D-2158-9D512EB3326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Ovál 3">
            <a:extLst>
              <a:ext uri="{FF2B5EF4-FFF2-40B4-BE49-F238E27FC236}">
                <a16:creationId xmlns:a16="http://schemas.microsoft.com/office/drawing/2014/main" id="{9470B83C-C0F7-47FB-AE77-5E10F44C028B}"/>
              </a:ext>
            </a:extLst>
          </p:cNvPr>
          <p:cNvSpPr/>
          <p:nvPr/>
        </p:nvSpPr>
        <p:spPr>
          <a:xfrm>
            <a:off x="917713" y="2117035"/>
            <a:ext cx="400665" cy="3342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3047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</TotalTime>
  <Words>691</Words>
  <Application>Microsoft Office PowerPoint</Application>
  <PresentationFormat>Širokoúhlá obrazovka</PresentationFormat>
  <Paragraphs>105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Motiv sady Office</vt:lpstr>
      <vt:lpstr>Motiv Office</vt:lpstr>
      <vt:lpstr>PŘEDMĚT PŘÍSLOVEČNÉ URČENÍ</vt:lpstr>
      <vt:lpstr>PRAVOPISNÁ ROZCVIČKA</vt:lpstr>
      <vt:lpstr>Rozvíjející větné členy - PŘEDMĚT - procvičování</vt:lpstr>
      <vt:lpstr>PŘEDMĚT</vt:lpstr>
      <vt:lpstr>PROCVIČOVÁNÍ</vt:lpstr>
      <vt:lpstr>PŘÍSLOVEČNÉ URČENÍ</vt:lpstr>
      <vt:lpstr>Druhy příslovečných určení (PU)</vt:lpstr>
      <vt:lpstr>Ve které větě je příslovečné určení účelu?</vt:lpstr>
      <vt:lpstr>Ve které větě je příslovečné určení příčiny?</vt:lpstr>
      <vt:lpstr>Rozliš příslovečná určení podmínky a přípustky.</vt:lpstr>
      <vt:lpstr>PROCVIČOVÁNÍ</vt:lpstr>
      <vt:lpstr>Hodnocení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PŘEDMĚT PŘÍSLOVEČNÉ URČENÍ</dc:title>
  <dc:creator>Smetanová, Jana</dc:creator>
  <cp:lastModifiedBy>Smetanová, Jana</cp:lastModifiedBy>
  <cp:revision>2</cp:revision>
  <dcterms:created xsi:type="dcterms:W3CDTF">2023-03-12T19:23:34Z</dcterms:created>
  <dcterms:modified xsi:type="dcterms:W3CDTF">2025-03-02T13:24:38Z</dcterms:modified>
</cp:coreProperties>
</file>