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56" r:id="rId3"/>
    <p:sldId id="257" r:id="rId4"/>
    <p:sldId id="262" r:id="rId5"/>
    <p:sldId id="258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etanová, Jana" initials="SJ" lastIdx="2" clrIdx="0">
    <p:extLst>
      <p:ext uri="{19B8F6BF-5375-455C-9EA6-DF929625EA0E}">
        <p15:presenceInfo xmlns:p15="http://schemas.microsoft.com/office/powerpoint/2012/main" userId="S::smetjan@zsodolenavoda.cz::399c8d61-5799-4274-97cc-7c1aac4e54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etanová, Jana" userId="399c8d61-5799-4274-97cc-7c1aac4e54d0" providerId="ADAL" clId="{20C08C75-D3D4-46D2-9CC6-C3580C55E4B1}"/>
    <pc:docChg chg="delSld modSld">
      <pc:chgData name="Smetanová, Jana" userId="399c8d61-5799-4274-97cc-7c1aac4e54d0" providerId="ADAL" clId="{20C08C75-D3D4-46D2-9CC6-C3580C55E4B1}" dt="2025-03-02T13:24:32.113" v="5" actId="47"/>
      <pc:docMkLst>
        <pc:docMk/>
      </pc:docMkLst>
      <pc:sldChg chg="modSp mod">
        <pc:chgData name="Smetanová, Jana" userId="399c8d61-5799-4274-97cc-7c1aac4e54d0" providerId="ADAL" clId="{20C08C75-D3D4-46D2-9CC6-C3580C55E4B1}" dt="2025-03-02T13:21:54.178" v="1" actId="5793"/>
        <pc:sldMkLst>
          <pc:docMk/>
          <pc:sldMk cId="3638705295" sldId="257"/>
        </pc:sldMkLst>
        <pc:spChg chg="mod">
          <ac:chgData name="Smetanová, Jana" userId="399c8d61-5799-4274-97cc-7c1aac4e54d0" providerId="ADAL" clId="{20C08C75-D3D4-46D2-9CC6-C3580C55E4B1}" dt="2025-03-02T13:21:54.178" v="1" actId="5793"/>
          <ac:spMkLst>
            <pc:docMk/>
            <pc:sldMk cId="3638705295" sldId="257"/>
            <ac:spMk id="3" creationId="{0A9C14E9-6C94-4D64-BA88-DE2B6AD73C71}"/>
          </ac:spMkLst>
        </pc:spChg>
      </pc:sldChg>
      <pc:sldChg chg="modSp mod">
        <pc:chgData name="Smetanová, Jana" userId="399c8d61-5799-4274-97cc-7c1aac4e54d0" providerId="ADAL" clId="{20C08C75-D3D4-46D2-9CC6-C3580C55E4B1}" dt="2025-03-02T13:23:33.685" v="4" actId="20577"/>
        <pc:sldMkLst>
          <pc:docMk/>
          <pc:sldMk cId="1029083874" sldId="263"/>
        </pc:sldMkLst>
        <pc:spChg chg="mod">
          <ac:chgData name="Smetanová, Jana" userId="399c8d61-5799-4274-97cc-7c1aac4e54d0" providerId="ADAL" clId="{20C08C75-D3D4-46D2-9CC6-C3580C55E4B1}" dt="2025-03-02T13:23:33.685" v="4" actId="20577"/>
          <ac:spMkLst>
            <pc:docMk/>
            <pc:sldMk cId="1029083874" sldId="263"/>
            <ac:spMk id="3" creationId="{E7B664CA-804F-48EC-B84D-B4685C79C1F8}"/>
          </ac:spMkLst>
        </pc:spChg>
      </pc:sldChg>
      <pc:sldChg chg="del">
        <pc:chgData name="Smetanová, Jana" userId="399c8d61-5799-4274-97cc-7c1aac4e54d0" providerId="ADAL" clId="{20C08C75-D3D4-46D2-9CC6-C3580C55E4B1}" dt="2025-03-02T13:24:32.113" v="5" actId="47"/>
        <pc:sldMkLst>
          <pc:docMk/>
          <pc:sldMk cId="4275833617" sldId="27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A01B2E-5F04-40B4-9870-FBCCF71B1D1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5EDDD4-B27B-43A8-BE0D-E01AA951151E}">
      <dgm:prSet/>
      <dgm:spPr/>
      <dgm:t>
        <a:bodyPr/>
        <a:lstStyle/>
        <a:p>
          <a:r>
            <a:rPr lang="cs-CZ" dirty="0"/>
            <a:t>V důsledku krize stoupla nezaměstnanost. </a:t>
          </a:r>
          <a:endParaRPr lang="en-US" dirty="0"/>
        </a:p>
      </dgm:t>
    </dgm:pt>
    <dgm:pt modelId="{2DB6FC4D-7626-4DBD-B9A0-22D707144A36}" type="parTrans" cxnId="{4606E24E-4EDF-4023-B6AB-FE081B7DFF94}">
      <dgm:prSet/>
      <dgm:spPr/>
      <dgm:t>
        <a:bodyPr/>
        <a:lstStyle/>
        <a:p>
          <a:endParaRPr lang="en-US"/>
        </a:p>
      </dgm:t>
    </dgm:pt>
    <dgm:pt modelId="{07C4D339-0CF2-4E4B-86AF-FA436779ACA5}" type="sibTrans" cxnId="{4606E24E-4EDF-4023-B6AB-FE081B7DFF94}">
      <dgm:prSet/>
      <dgm:spPr/>
      <dgm:t>
        <a:bodyPr/>
        <a:lstStyle/>
        <a:p>
          <a:endParaRPr lang="en-US"/>
        </a:p>
      </dgm:t>
    </dgm:pt>
    <dgm:pt modelId="{414B8A96-C2A3-4FED-AE05-96B42F74CA93}">
      <dgm:prSet/>
      <dgm:spPr/>
      <dgm:t>
        <a:bodyPr/>
        <a:lstStyle/>
        <a:p>
          <a:r>
            <a:rPr lang="cs-CZ"/>
            <a:t>Pro nedostatek jídla některé děti hladoví. </a:t>
          </a:r>
          <a:endParaRPr lang="en-US"/>
        </a:p>
      </dgm:t>
    </dgm:pt>
    <dgm:pt modelId="{772D28AC-C3A3-4713-A73A-1D043C39410B}" type="parTrans" cxnId="{48CFC29E-060F-4E06-89F8-53B9EA040BBE}">
      <dgm:prSet/>
      <dgm:spPr/>
      <dgm:t>
        <a:bodyPr/>
        <a:lstStyle/>
        <a:p>
          <a:endParaRPr lang="en-US"/>
        </a:p>
      </dgm:t>
    </dgm:pt>
    <dgm:pt modelId="{744A9AC2-B07B-4BF4-8CDF-AC1246AF05CE}" type="sibTrans" cxnId="{48CFC29E-060F-4E06-89F8-53B9EA040BBE}">
      <dgm:prSet/>
      <dgm:spPr/>
      <dgm:t>
        <a:bodyPr/>
        <a:lstStyle/>
        <a:p>
          <a:endParaRPr lang="en-US"/>
        </a:p>
      </dgm:t>
    </dgm:pt>
    <dgm:pt modelId="{DF421DB0-6656-4324-A8BD-B6E666F99C3F}">
      <dgm:prSet/>
      <dgm:spPr/>
      <dgm:t>
        <a:bodyPr/>
        <a:lstStyle/>
        <a:p>
          <a:r>
            <a:rPr lang="cs-CZ" dirty="0"/>
            <a:t>Mirek koupil přítelkyni na usmířenou květiny. </a:t>
          </a:r>
          <a:endParaRPr lang="en-US" dirty="0"/>
        </a:p>
      </dgm:t>
    </dgm:pt>
    <dgm:pt modelId="{223E1659-DB4B-4BE3-80F8-D92C48240499}" type="parTrans" cxnId="{C2B0696A-440F-4026-8A6B-C1F5BBEC0AF3}">
      <dgm:prSet/>
      <dgm:spPr/>
      <dgm:t>
        <a:bodyPr/>
        <a:lstStyle/>
        <a:p>
          <a:endParaRPr lang="en-US"/>
        </a:p>
      </dgm:t>
    </dgm:pt>
    <dgm:pt modelId="{1E8EF166-004C-4975-8DAD-FD0FC7509510}" type="sibTrans" cxnId="{C2B0696A-440F-4026-8A6B-C1F5BBEC0AF3}">
      <dgm:prSet/>
      <dgm:spPr/>
      <dgm:t>
        <a:bodyPr/>
        <a:lstStyle/>
        <a:p>
          <a:endParaRPr lang="en-US"/>
        </a:p>
      </dgm:t>
    </dgm:pt>
    <dgm:pt modelId="{EEEB58BD-D38C-45CE-B0D3-29A775FBC71B}">
      <dgm:prSet/>
      <dgm:spPr/>
      <dgm:t>
        <a:bodyPr/>
        <a:lstStyle/>
        <a:p>
          <a:r>
            <a:rPr lang="cs-CZ"/>
            <a:t>Pro svou veselou povahu byl velmi oblíbený. </a:t>
          </a:r>
          <a:endParaRPr lang="en-US"/>
        </a:p>
      </dgm:t>
    </dgm:pt>
    <dgm:pt modelId="{639DDE14-9636-44E0-8F63-128EFACC3D93}" type="parTrans" cxnId="{34B919EE-6E2C-4F20-B2A1-A4E557EB1038}">
      <dgm:prSet/>
      <dgm:spPr/>
      <dgm:t>
        <a:bodyPr/>
        <a:lstStyle/>
        <a:p>
          <a:endParaRPr lang="en-US"/>
        </a:p>
      </dgm:t>
    </dgm:pt>
    <dgm:pt modelId="{391D91B1-CF3B-4F3B-AB2A-2C4F1E57BC20}" type="sibTrans" cxnId="{34B919EE-6E2C-4F20-B2A1-A4E557EB1038}">
      <dgm:prSet/>
      <dgm:spPr/>
      <dgm:t>
        <a:bodyPr/>
        <a:lstStyle/>
        <a:p>
          <a:endParaRPr lang="en-US"/>
        </a:p>
      </dgm:t>
    </dgm:pt>
    <dgm:pt modelId="{69CB31BE-0900-4BC6-BB19-53000EAB526C}">
      <dgm:prSet/>
      <dgm:spPr/>
      <dgm:t>
        <a:bodyPr/>
        <a:lstStyle/>
        <a:p>
          <a:r>
            <a:rPr lang="cs-CZ"/>
            <a:t>Spolužák byl potrestán za podvod</a:t>
          </a:r>
          <a:endParaRPr lang="en-US"/>
        </a:p>
      </dgm:t>
    </dgm:pt>
    <dgm:pt modelId="{9C301CC4-3016-4B3C-A946-0B67F8FEBB34}" type="parTrans" cxnId="{938E567E-2FA6-4103-BEA4-8297CFFA7285}">
      <dgm:prSet/>
      <dgm:spPr/>
      <dgm:t>
        <a:bodyPr/>
        <a:lstStyle/>
        <a:p>
          <a:endParaRPr lang="en-US"/>
        </a:p>
      </dgm:t>
    </dgm:pt>
    <dgm:pt modelId="{D44114C8-1273-4296-8CE3-A5ADAB7E5293}" type="sibTrans" cxnId="{938E567E-2FA6-4103-BEA4-8297CFFA7285}">
      <dgm:prSet/>
      <dgm:spPr/>
      <dgm:t>
        <a:bodyPr/>
        <a:lstStyle/>
        <a:p>
          <a:endParaRPr lang="en-US"/>
        </a:p>
      </dgm:t>
    </dgm:pt>
    <dgm:pt modelId="{622A9077-27AD-4728-B012-86C9420102DB}" type="pres">
      <dgm:prSet presAssocID="{40A01B2E-5F04-40B4-9870-FBCCF71B1D1A}" presName="vert0" presStyleCnt="0">
        <dgm:presLayoutVars>
          <dgm:dir/>
          <dgm:animOne val="branch"/>
          <dgm:animLvl val="lvl"/>
        </dgm:presLayoutVars>
      </dgm:prSet>
      <dgm:spPr/>
    </dgm:pt>
    <dgm:pt modelId="{7F00B48A-C5B4-48BB-B168-C4E771EB5E33}" type="pres">
      <dgm:prSet presAssocID="{635EDDD4-B27B-43A8-BE0D-E01AA951151E}" presName="thickLine" presStyleLbl="alignNode1" presStyleIdx="0" presStyleCnt="5"/>
      <dgm:spPr/>
    </dgm:pt>
    <dgm:pt modelId="{49528161-E9C1-4940-BBC7-0371E2CA2637}" type="pres">
      <dgm:prSet presAssocID="{635EDDD4-B27B-43A8-BE0D-E01AA951151E}" presName="horz1" presStyleCnt="0"/>
      <dgm:spPr/>
    </dgm:pt>
    <dgm:pt modelId="{65E7E6CB-406E-4C46-AED4-0B0FB4D531C7}" type="pres">
      <dgm:prSet presAssocID="{635EDDD4-B27B-43A8-BE0D-E01AA951151E}" presName="tx1" presStyleLbl="revTx" presStyleIdx="0" presStyleCnt="5"/>
      <dgm:spPr/>
    </dgm:pt>
    <dgm:pt modelId="{79D833B7-5270-478A-A519-9B29E6A63D39}" type="pres">
      <dgm:prSet presAssocID="{635EDDD4-B27B-43A8-BE0D-E01AA951151E}" presName="vert1" presStyleCnt="0"/>
      <dgm:spPr/>
    </dgm:pt>
    <dgm:pt modelId="{4BCD0535-1F72-4886-BC7B-D02D3AE7AC6E}" type="pres">
      <dgm:prSet presAssocID="{414B8A96-C2A3-4FED-AE05-96B42F74CA93}" presName="thickLine" presStyleLbl="alignNode1" presStyleIdx="1" presStyleCnt="5"/>
      <dgm:spPr/>
    </dgm:pt>
    <dgm:pt modelId="{1877AD02-8EE3-43FD-B438-1A492FBA6B1F}" type="pres">
      <dgm:prSet presAssocID="{414B8A96-C2A3-4FED-AE05-96B42F74CA93}" presName="horz1" presStyleCnt="0"/>
      <dgm:spPr/>
    </dgm:pt>
    <dgm:pt modelId="{6982920B-4C13-4919-9DA7-AB5D3652A8B1}" type="pres">
      <dgm:prSet presAssocID="{414B8A96-C2A3-4FED-AE05-96B42F74CA93}" presName="tx1" presStyleLbl="revTx" presStyleIdx="1" presStyleCnt="5"/>
      <dgm:spPr/>
    </dgm:pt>
    <dgm:pt modelId="{09F78C6E-2C4F-40BD-B8FC-D64BA3787362}" type="pres">
      <dgm:prSet presAssocID="{414B8A96-C2A3-4FED-AE05-96B42F74CA93}" presName="vert1" presStyleCnt="0"/>
      <dgm:spPr/>
    </dgm:pt>
    <dgm:pt modelId="{ACD19AC8-35F4-4865-9CDD-9E8B5A4E4BB6}" type="pres">
      <dgm:prSet presAssocID="{DF421DB0-6656-4324-A8BD-B6E666F99C3F}" presName="thickLine" presStyleLbl="alignNode1" presStyleIdx="2" presStyleCnt="5"/>
      <dgm:spPr/>
    </dgm:pt>
    <dgm:pt modelId="{7D03D775-F0A4-4DF2-8225-4A582533229C}" type="pres">
      <dgm:prSet presAssocID="{DF421DB0-6656-4324-A8BD-B6E666F99C3F}" presName="horz1" presStyleCnt="0"/>
      <dgm:spPr/>
    </dgm:pt>
    <dgm:pt modelId="{6420A426-4280-4D23-AB30-BA8D98FD18EF}" type="pres">
      <dgm:prSet presAssocID="{DF421DB0-6656-4324-A8BD-B6E666F99C3F}" presName="tx1" presStyleLbl="revTx" presStyleIdx="2" presStyleCnt="5"/>
      <dgm:spPr/>
    </dgm:pt>
    <dgm:pt modelId="{FBC6CE07-1EEE-42AE-8D0F-56F5FF23603B}" type="pres">
      <dgm:prSet presAssocID="{DF421DB0-6656-4324-A8BD-B6E666F99C3F}" presName="vert1" presStyleCnt="0"/>
      <dgm:spPr/>
    </dgm:pt>
    <dgm:pt modelId="{9114D6CF-CF83-4F6A-AFBF-56ECA198743B}" type="pres">
      <dgm:prSet presAssocID="{EEEB58BD-D38C-45CE-B0D3-29A775FBC71B}" presName="thickLine" presStyleLbl="alignNode1" presStyleIdx="3" presStyleCnt="5"/>
      <dgm:spPr/>
    </dgm:pt>
    <dgm:pt modelId="{E10B187A-5955-42A7-9968-93DE22F90CB6}" type="pres">
      <dgm:prSet presAssocID="{EEEB58BD-D38C-45CE-B0D3-29A775FBC71B}" presName="horz1" presStyleCnt="0"/>
      <dgm:spPr/>
    </dgm:pt>
    <dgm:pt modelId="{D3927B31-41FB-4C64-A8E9-B64238361D18}" type="pres">
      <dgm:prSet presAssocID="{EEEB58BD-D38C-45CE-B0D3-29A775FBC71B}" presName="tx1" presStyleLbl="revTx" presStyleIdx="3" presStyleCnt="5"/>
      <dgm:spPr/>
    </dgm:pt>
    <dgm:pt modelId="{E6515F67-6100-4180-87CB-5127DB0D0E2B}" type="pres">
      <dgm:prSet presAssocID="{EEEB58BD-D38C-45CE-B0D3-29A775FBC71B}" presName="vert1" presStyleCnt="0"/>
      <dgm:spPr/>
    </dgm:pt>
    <dgm:pt modelId="{1DE84D89-7E81-442E-87A1-DB268C991C1D}" type="pres">
      <dgm:prSet presAssocID="{69CB31BE-0900-4BC6-BB19-53000EAB526C}" presName="thickLine" presStyleLbl="alignNode1" presStyleIdx="4" presStyleCnt="5"/>
      <dgm:spPr/>
    </dgm:pt>
    <dgm:pt modelId="{5F23933A-8960-43A7-9C24-B12723739322}" type="pres">
      <dgm:prSet presAssocID="{69CB31BE-0900-4BC6-BB19-53000EAB526C}" presName="horz1" presStyleCnt="0"/>
      <dgm:spPr/>
    </dgm:pt>
    <dgm:pt modelId="{DA1B2394-7441-4C2C-92E1-10A822B99F49}" type="pres">
      <dgm:prSet presAssocID="{69CB31BE-0900-4BC6-BB19-53000EAB526C}" presName="tx1" presStyleLbl="revTx" presStyleIdx="4" presStyleCnt="5"/>
      <dgm:spPr/>
    </dgm:pt>
    <dgm:pt modelId="{68F8D3BE-CEA9-4B64-AA0A-5C6B8767A787}" type="pres">
      <dgm:prSet presAssocID="{69CB31BE-0900-4BC6-BB19-53000EAB526C}" presName="vert1" presStyleCnt="0"/>
      <dgm:spPr/>
    </dgm:pt>
  </dgm:ptLst>
  <dgm:cxnLst>
    <dgm:cxn modelId="{27A43B00-8A4B-41C0-9A5C-E92E80E8F206}" type="presOf" srcId="{69CB31BE-0900-4BC6-BB19-53000EAB526C}" destId="{DA1B2394-7441-4C2C-92E1-10A822B99F49}" srcOrd="0" destOrd="0" presId="urn:microsoft.com/office/officeart/2008/layout/LinedList"/>
    <dgm:cxn modelId="{0E796F12-2C48-4C08-9B4D-DF626E4B87C5}" type="presOf" srcId="{DF421DB0-6656-4324-A8BD-B6E666F99C3F}" destId="{6420A426-4280-4D23-AB30-BA8D98FD18EF}" srcOrd="0" destOrd="0" presId="urn:microsoft.com/office/officeart/2008/layout/LinedList"/>
    <dgm:cxn modelId="{8F7F4044-DE27-4325-A84C-137EA33B6467}" type="presOf" srcId="{EEEB58BD-D38C-45CE-B0D3-29A775FBC71B}" destId="{D3927B31-41FB-4C64-A8E9-B64238361D18}" srcOrd="0" destOrd="0" presId="urn:microsoft.com/office/officeart/2008/layout/LinedList"/>
    <dgm:cxn modelId="{B0922B67-9944-47DE-8646-790EA94FD3AE}" type="presOf" srcId="{414B8A96-C2A3-4FED-AE05-96B42F74CA93}" destId="{6982920B-4C13-4919-9DA7-AB5D3652A8B1}" srcOrd="0" destOrd="0" presId="urn:microsoft.com/office/officeart/2008/layout/LinedList"/>
    <dgm:cxn modelId="{C2B0696A-440F-4026-8A6B-C1F5BBEC0AF3}" srcId="{40A01B2E-5F04-40B4-9870-FBCCF71B1D1A}" destId="{DF421DB0-6656-4324-A8BD-B6E666F99C3F}" srcOrd="2" destOrd="0" parTransId="{223E1659-DB4B-4BE3-80F8-D92C48240499}" sibTransId="{1E8EF166-004C-4975-8DAD-FD0FC7509510}"/>
    <dgm:cxn modelId="{4606E24E-4EDF-4023-B6AB-FE081B7DFF94}" srcId="{40A01B2E-5F04-40B4-9870-FBCCF71B1D1A}" destId="{635EDDD4-B27B-43A8-BE0D-E01AA951151E}" srcOrd="0" destOrd="0" parTransId="{2DB6FC4D-7626-4DBD-B9A0-22D707144A36}" sibTransId="{07C4D339-0CF2-4E4B-86AF-FA436779ACA5}"/>
    <dgm:cxn modelId="{938E567E-2FA6-4103-BEA4-8297CFFA7285}" srcId="{40A01B2E-5F04-40B4-9870-FBCCF71B1D1A}" destId="{69CB31BE-0900-4BC6-BB19-53000EAB526C}" srcOrd="4" destOrd="0" parTransId="{9C301CC4-3016-4B3C-A946-0B67F8FEBB34}" sibTransId="{D44114C8-1273-4296-8CE3-A5ADAB7E5293}"/>
    <dgm:cxn modelId="{48CFC29E-060F-4E06-89F8-53B9EA040BBE}" srcId="{40A01B2E-5F04-40B4-9870-FBCCF71B1D1A}" destId="{414B8A96-C2A3-4FED-AE05-96B42F74CA93}" srcOrd="1" destOrd="0" parTransId="{772D28AC-C3A3-4713-A73A-1D043C39410B}" sibTransId="{744A9AC2-B07B-4BF4-8CDF-AC1246AF05CE}"/>
    <dgm:cxn modelId="{33B7E6A3-BDBC-42B6-B2CA-FEAEBA4D7CB8}" type="presOf" srcId="{635EDDD4-B27B-43A8-BE0D-E01AA951151E}" destId="{65E7E6CB-406E-4C46-AED4-0B0FB4D531C7}" srcOrd="0" destOrd="0" presId="urn:microsoft.com/office/officeart/2008/layout/LinedList"/>
    <dgm:cxn modelId="{D05269EC-D6DB-44F9-BEE7-ABF7E64870A3}" type="presOf" srcId="{40A01B2E-5F04-40B4-9870-FBCCF71B1D1A}" destId="{622A9077-27AD-4728-B012-86C9420102DB}" srcOrd="0" destOrd="0" presId="urn:microsoft.com/office/officeart/2008/layout/LinedList"/>
    <dgm:cxn modelId="{34B919EE-6E2C-4F20-B2A1-A4E557EB1038}" srcId="{40A01B2E-5F04-40B4-9870-FBCCF71B1D1A}" destId="{EEEB58BD-D38C-45CE-B0D3-29A775FBC71B}" srcOrd="3" destOrd="0" parTransId="{639DDE14-9636-44E0-8F63-128EFACC3D93}" sibTransId="{391D91B1-CF3B-4F3B-AB2A-2C4F1E57BC20}"/>
    <dgm:cxn modelId="{7320665F-5A8D-46BA-B785-1BA876987D3E}" type="presParOf" srcId="{622A9077-27AD-4728-B012-86C9420102DB}" destId="{7F00B48A-C5B4-48BB-B168-C4E771EB5E33}" srcOrd="0" destOrd="0" presId="urn:microsoft.com/office/officeart/2008/layout/LinedList"/>
    <dgm:cxn modelId="{A616755B-553B-49CF-A41B-2CF75336794C}" type="presParOf" srcId="{622A9077-27AD-4728-B012-86C9420102DB}" destId="{49528161-E9C1-4940-BBC7-0371E2CA2637}" srcOrd="1" destOrd="0" presId="urn:microsoft.com/office/officeart/2008/layout/LinedList"/>
    <dgm:cxn modelId="{8E355E74-61DF-4D20-9410-8C1FCFFE5906}" type="presParOf" srcId="{49528161-E9C1-4940-BBC7-0371E2CA2637}" destId="{65E7E6CB-406E-4C46-AED4-0B0FB4D531C7}" srcOrd="0" destOrd="0" presId="urn:microsoft.com/office/officeart/2008/layout/LinedList"/>
    <dgm:cxn modelId="{FAC5FCAC-C33B-452C-8E2A-7D5F1D7124A5}" type="presParOf" srcId="{49528161-E9C1-4940-BBC7-0371E2CA2637}" destId="{79D833B7-5270-478A-A519-9B29E6A63D39}" srcOrd="1" destOrd="0" presId="urn:microsoft.com/office/officeart/2008/layout/LinedList"/>
    <dgm:cxn modelId="{C4A34B85-2F97-4070-BDC8-F87F3CD79E24}" type="presParOf" srcId="{622A9077-27AD-4728-B012-86C9420102DB}" destId="{4BCD0535-1F72-4886-BC7B-D02D3AE7AC6E}" srcOrd="2" destOrd="0" presId="urn:microsoft.com/office/officeart/2008/layout/LinedList"/>
    <dgm:cxn modelId="{EC49985A-10B1-4C8F-A28B-99E5DA26C156}" type="presParOf" srcId="{622A9077-27AD-4728-B012-86C9420102DB}" destId="{1877AD02-8EE3-43FD-B438-1A492FBA6B1F}" srcOrd="3" destOrd="0" presId="urn:microsoft.com/office/officeart/2008/layout/LinedList"/>
    <dgm:cxn modelId="{20AB96AB-3EDD-445C-9F4A-2E0AFB1D6180}" type="presParOf" srcId="{1877AD02-8EE3-43FD-B438-1A492FBA6B1F}" destId="{6982920B-4C13-4919-9DA7-AB5D3652A8B1}" srcOrd="0" destOrd="0" presId="urn:microsoft.com/office/officeart/2008/layout/LinedList"/>
    <dgm:cxn modelId="{847987C6-EF92-44B1-9C13-992958D6F183}" type="presParOf" srcId="{1877AD02-8EE3-43FD-B438-1A492FBA6B1F}" destId="{09F78C6E-2C4F-40BD-B8FC-D64BA3787362}" srcOrd="1" destOrd="0" presId="urn:microsoft.com/office/officeart/2008/layout/LinedList"/>
    <dgm:cxn modelId="{DD1103A7-6EEF-47C7-9F7F-A417BF0A1EBB}" type="presParOf" srcId="{622A9077-27AD-4728-B012-86C9420102DB}" destId="{ACD19AC8-35F4-4865-9CDD-9E8B5A4E4BB6}" srcOrd="4" destOrd="0" presId="urn:microsoft.com/office/officeart/2008/layout/LinedList"/>
    <dgm:cxn modelId="{1A78DF2E-3D80-4DF4-A9C9-B483C714D8AA}" type="presParOf" srcId="{622A9077-27AD-4728-B012-86C9420102DB}" destId="{7D03D775-F0A4-4DF2-8225-4A582533229C}" srcOrd="5" destOrd="0" presId="urn:microsoft.com/office/officeart/2008/layout/LinedList"/>
    <dgm:cxn modelId="{D8321540-0D11-4C48-9005-F580B0EA0796}" type="presParOf" srcId="{7D03D775-F0A4-4DF2-8225-4A582533229C}" destId="{6420A426-4280-4D23-AB30-BA8D98FD18EF}" srcOrd="0" destOrd="0" presId="urn:microsoft.com/office/officeart/2008/layout/LinedList"/>
    <dgm:cxn modelId="{7D2B890E-4443-4E18-AAF9-5F6E3650B08A}" type="presParOf" srcId="{7D03D775-F0A4-4DF2-8225-4A582533229C}" destId="{FBC6CE07-1EEE-42AE-8D0F-56F5FF23603B}" srcOrd="1" destOrd="0" presId="urn:microsoft.com/office/officeart/2008/layout/LinedList"/>
    <dgm:cxn modelId="{7A180912-5550-46E9-A762-E323DB7EE31A}" type="presParOf" srcId="{622A9077-27AD-4728-B012-86C9420102DB}" destId="{9114D6CF-CF83-4F6A-AFBF-56ECA198743B}" srcOrd="6" destOrd="0" presId="urn:microsoft.com/office/officeart/2008/layout/LinedList"/>
    <dgm:cxn modelId="{DEC3010C-9A1D-4227-8D31-165A542A891F}" type="presParOf" srcId="{622A9077-27AD-4728-B012-86C9420102DB}" destId="{E10B187A-5955-42A7-9968-93DE22F90CB6}" srcOrd="7" destOrd="0" presId="urn:microsoft.com/office/officeart/2008/layout/LinedList"/>
    <dgm:cxn modelId="{F0E5C061-A0B1-4094-98C2-D2BD6F4DDC4F}" type="presParOf" srcId="{E10B187A-5955-42A7-9968-93DE22F90CB6}" destId="{D3927B31-41FB-4C64-A8E9-B64238361D18}" srcOrd="0" destOrd="0" presId="urn:microsoft.com/office/officeart/2008/layout/LinedList"/>
    <dgm:cxn modelId="{FAB9B06E-B541-4BA4-9F39-F6BA742BB5B2}" type="presParOf" srcId="{E10B187A-5955-42A7-9968-93DE22F90CB6}" destId="{E6515F67-6100-4180-87CB-5127DB0D0E2B}" srcOrd="1" destOrd="0" presId="urn:microsoft.com/office/officeart/2008/layout/LinedList"/>
    <dgm:cxn modelId="{26FBEB73-167E-4B37-8DAB-1ED22DCD9352}" type="presParOf" srcId="{622A9077-27AD-4728-B012-86C9420102DB}" destId="{1DE84D89-7E81-442E-87A1-DB268C991C1D}" srcOrd="8" destOrd="0" presId="urn:microsoft.com/office/officeart/2008/layout/LinedList"/>
    <dgm:cxn modelId="{EB07EB44-4DCE-4D2E-A8F1-EB5E3E23D3F0}" type="presParOf" srcId="{622A9077-27AD-4728-B012-86C9420102DB}" destId="{5F23933A-8960-43A7-9C24-B12723739322}" srcOrd="9" destOrd="0" presId="urn:microsoft.com/office/officeart/2008/layout/LinedList"/>
    <dgm:cxn modelId="{5F07459F-0DEF-4D9E-AAA7-B0B3312D0A52}" type="presParOf" srcId="{5F23933A-8960-43A7-9C24-B12723739322}" destId="{DA1B2394-7441-4C2C-92E1-10A822B99F49}" srcOrd="0" destOrd="0" presId="urn:microsoft.com/office/officeart/2008/layout/LinedList"/>
    <dgm:cxn modelId="{232A3859-591C-48A5-BB90-7E6421978E22}" type="presParOf" srcId="{5F23933A-8960-43A7-9C24-B12723739322}" destId="{68F8D3BE-CEA9-4B64-AA0A-5C6B8767A7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3AC3E3-5D58-4730-B806-93FE52B5DA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6A4B436-2746-4486-B864-F862E20D3171}">
      <dgm:prSet/>
      <dgm:spPr/>
      <dgm:t>
        <a:bodyPr/>
        <a:lstStyle/>
        <a:p>
          <a:r>
            <a:rPr lang="cs-CZ"/>
            <a:t>a) Kvůli zranění odstoupil ze závodu. </a:t>
          </a:r>
          <a:endParaRPr lang="en-US"/>
        </a:p>
      </dgm:t>
    </dgm:pt>
    <dgm:pt modelId="{47D9FD96-6D23-4C04-B824-E5AAB4704092}" type="parTrans" cxnId="{F0BDBCE6-46CD-4D69-B49A-6CA7CF1FA38F}">
      <dgm:prSet/>
      <dgm:spPr/>
      <dgm:t>
        <a:bodyPr/>
        <a:lstStyle/>
        <a:p>
          <a:endParaRPr lang="en-US"/>
        </a:p>
      </dgm:t>
    </dgm:pt>
    <dgm:pt modelId="{D36D0E79-5F5E-44B3-9D47-7C9287B5B5FB}" type="sibTrans" cxnId="{F0BDBCE6-46CD-4D69-B49A-6CA7CF1FA38F}">
      <dgm:prSet/>
      <dgm:spPr/>
      <dgm:t>
        <a:bodyPr/>
        <a:lstStyle/>
        <a:p>
          <a:endParaRPr lang="en-US"/>
        </a:p>
      </dgm:t>
    </dgm:pt>
    <dgm:pt modelId="{891E5976-59E8-4BFC-99AD-F42629FCF4D0}">
      <dgm:prSet/>
      <dgm:spPr/>
      <dgm:t>
        <a:bodyPr/>
        <a:lstStyle/>
        <a:p>
          <a:r>
            <a:rPr lang="cs-CZ"/>
            <a:t>b) Odjeli do města na nákup. </a:t>
          </a:r>
          <a:endParaRPr lang="en-US"/>
        </a:p>
      </dgm:t>
    </dgm:pt>
    <dgm:pt modelId="{8C4AE70E-376C-4786-9AE4-C7950EFE791B}" type="parTrans" cxnId="{B9EC3902-0599-4C41-A597-C233C9584B8D}">
      <dgm:prSet/>
      <dgm:spPr/>
      <dgm:t>
        <a:bodyPr/>
        <a:lstStyle/>
        <a:p>
          <a:endParaRPr lang="en-US"/>
        </a:p>
      </dgm:t>
    </dgm:pt>
    <dgm:pt modelId="{C5C3F3A1-A1BB-49DC-91A5-5B9CA30FA797}" type="sibTrans" cxnId="{B9EC3902-0599-4C41-A597-C233C9584B8D}">
      <dgm:prSet/>
      <dgm:spPr/>
      <dgm:t>
        <a:bodyPr/>
        <a:lstStyle/>
        <a:p>
          <a:endParaRPr lang="en-US"/>
        </a:p>
      </dgm:t>
    </dgm:pt>
    <dgm:pt modelId="{B50B0315-0856-438F-9B4F-846045096234}">
      <dgm:prSet/>
      <dgm:spPr/>
      <dgm:t>
        <a:bodyPr/>
        <a:lstStyle/>
        <a:p>
          <a:r>
            <a:rPr lang="cs-CZ"/>
            <a:t>c) V zájmu bezpečnosti průchod zavřeli. </a:t>
          </a:r>
          <a:endParaRPr lang="en-US"/>
        </a:p>
      </dgm:t>
    </dgm:pt>
    <dgm:pt modelId="{B41F340D-839E-456D-B417-432916AF4A9A}" type="parTrans" cxnId="{ED7276D5-1F0F-462A-922F-B1CF30A46115}">
      <dgm:prSet/>
      <dgm:spPr/>
      <dgm:t>
        <a:bodyPr/>
        <a:lstStyle/>
        <a:p>
          <a:endParaRPr lang="en-US"/>
        </a:p>
      </dgm:t>
    </dgm:pt>
    <dgm:pt modelId="{B67870D7-1C0A-4D01-8B5E-E5F9B5B40D7F}" type="sibTrans" cxnId="{ED7276D5-1F0F-462A-922F-B1CF30A46115}">
      <dgm:prSet/>
      <dgm:spPr/>
      <dgm:t>
        <a:bodyPr/>
        <a:lstStyle/>
        <a:p>
          <a:endParaRPr lang="en-US"/>
        </a:p>
      </dgm:t>
    </dgm:pt>
    <dgm:pt modelId="{05875B49-B072-404C-84EB-849F7932F0BE}">
      <dgm:prSet/>
      <dgm:spPr/>
      <dgm:t>
        <a:bodyPr/>
        <a:lstStyle/>
        <a:p>
          <a:r>
            <a:rPr lang="cs-CZ"/>
            <a:t>d) Pro zlepšení nálady si zazpívali. </a:t>
          </a:r>
          <a:endParaRPr lang="en-US"/>
        </a:p>
      </dgm:t>
    </dgm:pt>
    <dgm:pt modelId="{EDA63FAE-1C21-4D22-8D53-A43E26ADF6D8}" type="parTrans" cxnId="{4DCB5738-A341-4830-B339-5B9ADC119DA0}">
      <dgm:prSet/>
      <dgm:spPr/>
      <dgm:t>
        <a:bodyPr/>
        <a:lstStyle/>
        <a:p>
          <a:endParaRPr lang="en-US"/>
        </a:p>
      </dgm:t>
    </dgm:pt>
    <dgm:pt modelId="{97FECC65-1DAB-4AD2-9A4A-22402C118C7A}" type="sibTrans" cxnId="{4DCB5738-A341-4830-B339-5B9ADC119DA0}">
      <dgm:prSet/>
      <dgm:spPr/>
      <dgm:t>
        <a:bodyPr/>
        <a:lstStyle/>
        <a:p>
          <a:endParaRPr lang="en-US"/>
        </a:p>
      </dgm:t>
    </dgm:pt>
    <dgm:pt modelId="{2A197D40-EC5E-4CDE-A852-EB8E1B5A1F14}">
      <dgm:prSet/>
      <dgm:spPr/>
      <dgm:t>
        <a:bodyPr/>
        <a:lstStyle/>
        <a:p>
          <a:r>
            <a:rPr lang="cs-CZ"/>
            <a:t>e) Starší sestra odjela do ciziny na brigádu</a:t>
          </a:r>
          <a:endParaRPr lang="en-US"/>
        </a:p>
      </dgm:t>
    </dgm:pt>
    <dgm:pt modelId="{BBB2F583-06E3-4F9E-9F88-F3EC8552EBBD}" type="parTrans" cxnId="{FE021B6E-8A65-486A-B3B2-6A87E2D7EFBC}">
      <dgm:prSet/>
      <dgm:spPr/>
      <dgm:t>
        <a:bodyPr/>
        <a:lstStyle/>
        <a:p>
          <a:endParaRPr lang="en-US"/>
        </a:p>
      </dgm:t>
    </dgm:pt>
    <dgm:pt modelId="{5CD29838-3E93-4349-9622-8C1DC51B835E}" type="sibTrans" cxnId="{FE021B6E-8A65-486A-B3B2-6A87E2D7EFBC}">
      <dgm:prSet/>
      <dgm:spPr/>
      <dgm:t>
        <a:bodyPr/>
        <a:lstStyle/>
        <a:p>
          <a:endParaRPr lang="en-US"/>
        </a:p>
      </dgm:t>
    </dgm:pt>
    <dgm:pt modelId="{F7F2CF1C-4070-441A-86FC-695AB99E253A}" type="pres">
      <dgm:prSet presAssocID="{E33AC3E3-5D58-4730-B806-93FE52B5DA80}" presName="vert0" presStyleCnt="0">
        <dgm:presLayoutVars>
          <dgm:dir/>
          <dgm:animOne val="branch"/>
          <dgm:animLvl val="lvl"/>
        </dgm:presLayoutVars>
      </dgm:prSet>
      <dgm:spPr/>
    </dgm:pt>
    <dgm:pt modelId="{876E8AAF-4D5E-45EA-8F87-8D33FB9CFB99}" type="pres">
      <dgm:prSet presAssocID="{96A4B436-2746-4486-B864-F862E20D3171}" presName="thickLine" presStyleLbl="alignNode1" presStyleIdx="0" presStyleCnt="5"/>
      <dgm:spPr/>
    </dgm:pt>
    <dgm:pt modelId="{438D6B6B-EF41-4EB4-8022-6CE702A6349D}" type="pres">
      <dgm:prSet presAssocID="{96A4B436-2746-4486-B864-F862E20D3171}" presName="horz1" presStyleCnt="0"/>
      <dgm:spPr/>
    </dgm:pt>
    <dgm:pt modelId="{B4304799-67A8-471C-88F1-C52CD7D20F5F}" type="pres">
      <dgm:prSet presAssocID="{96A4B436-2746-4486-B864-F862E20D3171}" presName="tx1" presStyleLbl="revTx" presStyleIdx="0" presStyleCnt="5"/>
      <dgm:spPr/>
    </dgm:pt>
    <dgm:pt modelId="{47081C1E-91A3-42B0-B858-8D35C6CDAED0}" type="pres">
      <dgm:prSet presAssocID="{96A4B436-2746-4486-B864-F862E20D3171}" presName="vert1" presStyleCnt="0"/>
      <dgm:spPr/>
    </dgm:pt>
    <dgm:pt modelId="{1FAA863F-8338-4B0F-8E05-5598E0E37CBF}" type="pres">
      <dgm:prSet presAssocID="{891E5976-59E8-4BFC-99AD-F42629FCF4D0}" presName="thickLine" presStyleLbl="alignNode1" presStyleIdx="1" presStyleCnt="5"/>
      <dgm:spPr/>
    </dgm:pt>
    <dgm:pt modelId="{B4BDC827-F19F-4E3D-9DC5-5E91D68510E0}" type="pres">
      <dgm:prSet presAssocID="{891E5976-59E8-4BFC-99AD-F42629FCF4D0}" presName="horz1" presStyleCnt="0"/>
      <dgm:spPr/>
    </dgm:pt>
    <dgm:pt modelId="{D8EEEA47-78CC-4AD2-8170-4D525227A5D2}" type="pres">
      <dgm:prSet presAssocID="{891E5976-59E8-4BFC-99AD-F42629FCF4D0}" presName="tx1" presStyleLbl="revTx" presStyleIdx="1" presStyleCnt="5"/>
      <dgm:spPr/>
    </dgm:pt>
    <dgm:pt modelId="{02375356-7BC1-43A8-A72F-098357CB3417}" type="pres">
      <dgm:prSet presAssocID="{891E5976-59E8-4BFC-99AD-F42629FCF4D0}" presName="vert1" presStyleCnt="0"/>
      <dgm:spPr/>
    </dgm:pt>
    <dgm:pt modelId="{00AD31C3-32EB-4C85-9584-EF7B4A51E741}" type="pres">
      <dgm:prSet presAssocID="{B50B0315-0856-438F-9B4F-846045096234}" presName="thickLine" presStyleLbl="alignNode1" presStyleIdx="2" presStyleCnt="5"/>
      <dgm:spPr/>
    </dgm:pt>
    <dgm:pt modelId="{333CFA23-A93C-4BB1-9029-3EA8AB7B2E73}" type="pres">
      <dgm:prSet presAssocID="{B50B0315-0856-438F-9B4F-846045096234}" presName="horz1" presStyleCnt="0"/>
      <dgm:spPr/>
    </dgm:pt>
    <dgm:pt modelId="{72CE121A-A3F7-4698-82BE-F8F4E673A5B7}" type="pres">
      <dgm:prSet presAssocID="{B50B0315-0856-438F-9B4F-846045096234}" presName="tx1" presStyleLbl="revTx" presStyleIdx="2" presStyleCnt="5"/>
      <dgm:spPr/>
    </dgm:pt>
    <dgm:pt modelId="{79712FC9-DBD8-4E16-8348-9CE7D368CA0D}" type="pres">
      <dgm:prSet presAssocID="{B50B0315-0856-438F-9B4F-846045096234}" presName="vert1" presStyleCnt="0"/>
      <dgm:spPr/>
    </dgm:pt>
    <dgm:pt modelId="{084921BB-AAB0-4773-A03D-0EFF0A3D4875}" type="pres">
      <dgm:prSet presAssocID="{05875B49-B072-404C-84EB-849F7932F0BE}" presName="thickLine" presStyleLbl="alignNode1" presStyleIdx="3" presStyleCnt="5"/>
      <dgm:spPr/>
    </dgm:pt>
    <dgm:pt modelId="{0192C3EE-D107-4D75-A23B-0B47D3E662A6}" type="pres">
      <dgm:prSet presAssocID="{05875B49-B072-404C-84EB-849F7932F0BE}" presName="horz1" presStyleCnt="0"/>
      <dgm:spPr/>
    </dgm:pt>
    <dgm:pt modelId="{690ABC6A-369A-40C0-B9B6-766EC7CCD5B6}" type="pres">
      <dgm:prSet presAssocID="{05875B49-B072-404C-84EB-849F7932F0BE}" presName="tx1" presStyleLbl="revTx" presStyleIdx="3" presStyleCnt="5"/>
      <dgm:spPr/>
    </dgm:pt>
    <dgm:pt modelId="{A9986752-9B6F-4711-AAF8-2BCD7765953E}" type="pres">
      <dgm:prSet presAssocID="{05875B49-B072-404C-84EB-849F7932F0BE}" presName="vert1" presStyleCnt="0"/>
      <dgm:spPr/>
    </dgm:pt>
    <dgm:pt modelId="{92CC5656-E539-45F0-AC49-276B7CF5C3C9}" type="pres">
      <dgm:prSet presAssocID="{2A197D40-EC5E-4CDE-A852-EB8E1B5A1F14}" presName="thickLine" presStyleLbl="alignNode1" presStyleIdx="4" presStyleCnt="5"/>
      <dgm:spPr/>
    </dgm:pt>
    <dgm:pt modelId="{3F27CAA2-F6A1-4BF8-BD14-99D9B82DD6DE}" type="pres">
      <dgm:prSet presAssocID="{2A197D40-EC5E-4CDE-A852-EB8E1B5A1F14}" presName="horz1" presStyleCnt="0"/>
      <dgm:spPr/>
    </dgm:pt>
    <dgm:pt modelId="{2F4DC5A7-6A93-461D-BD0C-C9E94DC5D23D}" type="pres">
      <dgm:prSet presAssocID="{2A197D40-EC5E-4CDE-A852-EB8E1B5A1F14}" presName="tx1" presStyleLbl="revTx" presStyleIdx="4" presStyleCnt="5"/>
      <dgm:spPr/>
    </dgm:pt>
    <dgm:pt modelId="{773E33D0-BFE0-41E0-A5F5-310F6533D1D9}" type="pres">
      <dgm:prSet presAssocID="{2A197D40-EC5E-4CDE-A852-EB8E1B5A1F14}" presName="vert1" presStyleCnt="0"/>
      <dgm:spPr/>
    </dgm:pt>
  </dgm:ptLst>
  <dgm:cxnLst>
    <dgm:cxn modelId="{B9EC3902-0599-4C41-A597-C233C9584B8D}" srcId="{E33AC3E3-5D58-4730-B806-93FE52B5DA80}" destId="{891E5976-59E8-4BFC-99AD-F42629FCF4D0}" srcOrd="1" destOrd="0" parTransId="{8C4AE70E-376C-4786-9AE4-C7950EFE791B}" sibTransId="{C5C3F3A1-A1BB-49DC-91A5-5B9CA30FA797}"/>
    <dgm:cxn modelId="{4DCB5738-A341-4830-B339-5B9ADC119DA0}" srcId="{E33AC3E3-5D58-4730-B806-93FE52B5DA80}" destId="{05875B49-B072-404C-84EB-849F7932F0BE}" srcOrd="3" destOrd="0" parTransId="{EDA63FAE-1C21-4D22-8D53-A43E26ADF6D8}" sibTransId="{97FECC65-1DAB-4AD2-9A4A-22402C118C7A}"/>
    <dgm:cxn modelId="{FE021B6E-8A65-486A-B3B2-6A87E2D7EFBC}" srcId="{E33AC3E3-5D58-4730-B806-93FE52B5DA80}" destId="{2A197D40-EC5E-4CDE-A852-EB8E1B5A1F14}" srcOrd="4" destOrd="0" parTransId="{BBB2F583-06E3-4F9E-9F88-F3EC8552EBBD}" sibTransId="{5CD29838-3E93-4349-9622-8C1DC51B835E}"/>
    <dgm:cxn modelId="{A3F61C79-3BF8-450F-9DE4-03651D8A62C4}" type="presOf" srcId="{B50B0315-0856-438F-9B4F-846045096234}" destId="{72CE121A-A3F7-4698-82BE-F8F4E673A5B7}" srcOrd="0" destOrd="0" presId="urn:microsoft.com/office/officeart/2008/layout/LinedList"/>
    <dgm:cxn modelId="{FD115F7A-1CD2-4803-86AA-C39A7F0DA39C}" type="presOf" srcId="{2A197D40-EC5E-4CDE-A852-EB8E1B5A1F14}" destId="{2F4DC5A7-6A93-461D-BD0C-C9E94DC5D23D}" srcOrd="0" destOrd="0" presId="urn:microsoft.com/office/officeart/2008/layout/LinedList"/>
    <dgm:cxn modelId="{8BD12E97-F5F3-46CB-A74A-34AB8927329B}" type="presOf" srcId="{891E5976-59E8-4BFC-99AD-F42629FCF4D0}" destId="{D8EEEA47-78CC-4AD2-8170-4D525227A5D2}" srcOrd="0" destOrd="0" presId="urn:microsoft.com/office/officeart/2008/layout/LinedList"/>
    <dgm:cxn modelId="{02F41FC4-5F41-476F-B9E1-71D3C4D1F305}" type="presOf" srcId="{96A4B436-2746-4486-B864-F862E20D3171}" destId="{B4304799-67A8-471C-88F1-C52CD7D20F5F}" srcOrd="0" destOrd="0" presId="urn:microsoft.com/office/officeart/2008/layout/LinedList"/>
    <dgm:cxn modelId="{FA5CE5CD-8865-423D-BA22-12EA6E3945F3}" type="presOf" srcId="{E33AC3E3-5D58-4730-B806-93FE52B5DA80}" destId="{F7F2CF1C-4070-441A-86FC-695AB99E253A}" srcOrd="0" destOrd="0" presId="urn:microsoft.com/office/officeart/2008/layout/LinedList"/>
    <dgm:cxn modelId="{ED7276D5-1F0F-462A-922F-B1CF30A46115}" srcId="{E33AC3E3-5D58-4730-B806-93FE52B5DA80}" destId="{B50B0315-0856-438F-9B4F-846045096234}" srcOrd="2" destOrd="0" parTransId="{B41F340D-839E-456D-B417-432916AF4A9A}" sibTransId="{B67870D7-1C0A-4D01-8B5E-E5F9B5B40D7F}"/>
    <dgm:cxn modelId="{F0BDBCE6-46CD-4D69-B49A-6CA7CF1FA38F}" srcId="{E33AC3E3-5D58-4730-B806-93FE52B5DA80}" destId="{96A4B436-2746-4486-B864-F862E20D3171}" srcOrd="0" destOrd="0" parTransId="{47D9FD96-6D23-4C04-B824-E5AAB4704092}" sibTransId="{D36D0E79-5F5E-44B3-9D47-7C9287B5B5FB}"/>
    <dgm:cxn modelId="{3AEB48EB-74E8-4C66-A6B4-D01791051D4C}" type="presOf" srcId="{05875B49-B072-404C-84EB-849F7932F0BE}" destId="{690ABC6A-369A-40C0-B9B6-766EC7CCD5B6}" srcOrd="0" destOrd="0" presId="urn:microsoft.com/office/officeart/2008/layout/LinedList"/>
    <dgm:cxn modelId="{7697C7AC-236F-4973-902C-AF1B7BF92399}" type="presParOf" srcId="{F7F2CF1C-4070-441A-86FC-695AB99E253A}" destId="{876E8AAF-4D5E-45EA-8F87-8D33FB9CFB99}" srcOrd="0" destOrd="0" presId="urn:microsoft.com/office/officeart/2008/layout/LinedList"/>
    <dgm:cxn modelId="{5869A83D-2C5D-4DEF-8754-F57A37B91127}" type="presParOf" srcId="{F7F2CF1C-4070-441A-86FC-695AB99E253A}" destId="{438D6B6B-EF41-4EB4-8022-6CE702A6349D}" srcOrd="1" destOrd="0" presId="urn:microsoft.com/office/officeart/2008/layout/LinedList"/>
    <dgm:cxn modelId="{E9CAD1EE-052C-40A4-9136-E56061D183BC}" type="presParOf" srcId="{438D6B6B-EF41-4EB4-8022-6CE702A6349D}" destId="{B4304799-67A8-471C-88F1-C52CD7D20F5F}" srcOrd="0" destOrd="0" presId="urn:microsoft.com/office/officeart/2008/layout/LinedList"/>
    <dgm:cxn modelId="{2AFECBE1-058A-4C67-815B-C9C3295A5F7E}" type="presParOf" srcId="{438D6B6B-EF41-4EB4-8022-6CE702A6349D}" destId="{47081C1E-91A3-42B0-B858-8D35C6CDAED0}" srcOrd="1" destOrd="0" presId="urn:microsoft.com/office/officeart/2008/layout/LinedList"/>
    <dgm:cxn modelId="{C9D77C37-593C-48B3-9D1B-9834A9EE0947}" type="presParOf" srcId="{F7F2CF1C-4070-441A-86FC-695AB99E253A}" destId="{1FAA863F-8338-4B0F-8E05-5598E0E37CBF}" srcOrd="2" destOrd="0" presId="urn:microsoft.com/office/officeart/2008/layout/LinedList"/>
    <dgm:cxn modelId="{EC4863F6-A56E-40F8-8142-2659AFDF7F83}" type="presParOf" srcId="{F7F2CF1C-4070-441A-86FC-695AB99E253A}" destId="{B4BDC827-F19F-4E3D-9DC5-5E91D68510E0}" srcOrd="3" destOrd="0" presId="urn:microsoft.com/office/officeart/2008/layout/LinedList"/>
    <dgm:cxn modelId="{4E6C30FD-201A-4CA6-9C01-69D6483B4A7B}" type="presParOf" srcId="{B4BDC827-F19F-4E3D-9DC5-5E91D68510E0}" destId="{D8EEEA47-78CC-4AD2-8170-4D525227A5D2}" srcOrd="0" destOrd="0" presId="urn:microsoft.com/office/officeart/2008/layout/LinedList"/>
    <dgm:cxn modelId="{AB8B84C7-F951-4C59-9075-EDBE545BE4D6}" type="presParOf" srcId="{B4BDC827-F19F-4E3D-9DC5-5E91D68510E0}" destId="{02375356-7BC1-43A8-A72F-098357CB3417}" srcOrd="1" destOrd="0" presId="urn:microsoft.com/office/officeart/2008/layout/LinedList"/>
    <dgm:cxn modelId="{FA916E01-5FD8-4435-BA07-A1D8D8B4EA9F}" type="presParOf" srcId="{F7F2CF1C-4070-441A-86FC-695AB99E253A}" destId="{00AD31C3-32EB-4C85-9584-EF7B4A51E741}" srcOrd="4" destOrd="0" presId="urn:microsoft.com/office/officeart/2008/layout/LinedList"/>
    <dgm:cxn modelId="{0BDE428C-4397-4997-8146-B0A852A6AC72}" type="presParOf" srcId="{F7F2CF1C-4070-441A-86FC-695AB99E253A}" destId="{333CFA23-A93C-4BB1-9029-3EA8AB7B2E73}" srcOrd="5" destOrd="0" presId="urn:microsoft.com/office/officeart/2008/layout/LinedList"/>
    <dgm:cxn modelId="{503C298F-A653-467A-B1DB-8D82C371E835}" type="presParOf" srcId="{333CFA23-A93C-4BB1-9029-3EA8AB7B2E73}" destId="{72CE121A-A3F7-4698-82BE-F8F4E673A5B7}" srcOrd="0" destOrd="0" presId="urn:microsoft.com/office/officeart/2008/layout/LinedList"/>
    <dgm:cxn modelId="{B8C61F93-D073-4A29-87AA-0D914AC5E90B}" type="presParOf" srcId="{333CFA23-A93C-4BB1-9029-3EA8AB7B2E73}" destId="{79712FC9-DBD8-4E16-8348-9CE7D368CA0D}" srcOrd="1" destOrd="0" presId="urn:microsoft.com/office/officeart/2008/layout/LinedList"/>
    <dgm:cxn modelId="{74ABF9BC-D143-40D0-9881-AFD5DB54A525}" type="presParOf" srcId="{F7F2CF1C-4070-441A-86FC-695AB99E253A}" destId="{084921BB-AAB0-4773-A03D-0EFF0A3D4875}" srcOrd="6" destOrd="0" presId="urn:microsoft.com/office/officeart/2008/layout/LinedList"/>
    <dgm:cxn modelId="{F34F69BE-A46C-4C98-B928-A120CD10EF81}" type="presParOf" srcId="{F7F2CF1C-4070-441A-86FC-695AB99E253A}" destId="{0192C3EE-D107-4D75-A23B-0B47D3E662A6}" srcOrd="7" destOrd="0" presId="urn:microsoft.com/office/officeart/2008/layout/LinedList"/>
    <dgm:cxn modelId="{6FD3F81C-5BEF-47BB-A1F5-15D3244151D7}" type="presParOf" srcId="{0192C3EE-D107-4D75-A23B-0B47D3E662A6}" destId="{690ABC6A-369A-40C0-B9B6-766EC7CCD5B6}" srcOrd="0" destOrd="0" presId="urn:microsoft.com/office/officeart/2008/layout/LinedList"/>
    <dgm:cxn modelId="{F7112231-9B39-45E5-A03B-890447D90033}" type="presParOf" srcId="{0192C3EE-D107-4D75-A23B-0B47D3E662A6}" destId="{A9986752-9B6F-4711-AAF8-2BCD7765953E}" srcOrd="1" destOrd="0" presId="urn:microsoft.com/office/officeart/2008/layout/LinedList"/>
    <dgm:cxn modelId="{0DFF3484-E1F4-4F9A-AFDD-BB259C29D4C3}" type="presParOf" srcId="{F7F2CF1C-4070-441A-86FC-695AB99E253A}" destId="{92CC5656-E539-45F0-AC49-276B7CF5C3C9}" srcOrd="8" destOrd="0" presId="urn:microsoft.com/office/officeart/2008/layout/LinedList"/>
    <dgm:cxn modelId="{C4F6CF97-7031-4EC7-BC60-68FD68284E92}" type="presParOf" srcId="{F7F2CF1C-4070-441A-86FC-695AB99E253A}" destId="{3F27CAA2-F6A1-4BF8-BD14-99D9B82DD6DE}" srcOrd="9" destOrd="0" presId="urn:microsoft.com/office/officeart/2008/layout/LinedList"/>
    <dgm:cxn modelId="{19357FB2-6BD7-43DC-8916-6BEA6B7F3A39}" type="presParOf" srcId="{3F27CAA2-F6A1-4BF8-BD14-99D9B82DD6DE}" destId="{2F4DC5A7-6A93-461D-BD0C-C9E94DC5D23D}" srcOrd="0" destOrd="0" presId="urn:microsoft.com/office/officeart/2008/layout/LinedList"/>
    <dgm:cxn modelId="{F9E2D436-75C1-469D-89C2-FAD49F47429D}" type="presParOf" srcId="{3F27CAA2-F6A1-4BF8-BD14-99D9B82DD6DE}" destId="{773E33D0-BFE0-41E0-A5F5-310F6533D1D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0B48A-C5B4-48BB-B168-C4E771EB5E33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7E6CB-406E-4C46-AED4-0B0FB4D531C7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V důsledku krize stoupla nezaměstnanost. </a:t>
          </a:r>
          <a:endParaRPr lang="en-US" sz="4000" kern="1200" dirty="0"/>
        </a:p>
      </dsp:txBody>
      <dsp:txXfrm>
        <a:off x="0" y="531"/>
        <a:ext cx="10515600" cy="870055"/>
      </dsp:txXfrm>
    </dsp:sp>
    <dsp:sp modelId="{4BCD0535-1F72-4886-BC7B-D02D3AE7AC6E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2920B-4C13-4919-9DA7-AB5D3652A8B1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Pro nedostatek jídla některé děti hladoví. </a:t>
          </a:r>
          <a:endParaRPr lang="en-US" sz="4000" kern="1200"/>
        </a:p>
      </dsp:txBody>
      <dsp:txXfrm>
        <a:off x="0" y="870586"/>
        <a:ext cx="10515600" cy="870055"/>
      </dsp:txXfrm>
    </dsp:sp>
    <dsp:sp modelId="{ACD19AC8-35F4-4865-9CDD-9E8B5A4E4BB6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0A426-4280-4D23-AB30-BA8D98FD18EF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Mirek koupil přítelkyni na usmířenou květiny. </a:t>
          </a:r>
          <a:endParaRPr lang="en-US" sz="4000" kern="1200" dirty="0"/>
        </a:p>
      </dsp:txBody>
      <dsp:txXfrm>
        <a:off x="0" y="1740641"/>
        <a:ext cx="10515600" cy="870055"/>
      </dsp:txXfrm>
    </dsp:sp>
    <dsp:sp modelId="{9114D6CF-CF83-4F6A-AFBF-56ECA198743B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27B31-41FB-4C64-A8E9-B64238361D18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Pro svou veselou povahu byl velmi oblíbený. </a:t>
          </a:r>
          <a:endParaRPr lang="en-US" sz="4000" kern="1200"/>
        </a:p>
      </dsp:txBody>
      <dsp:txXfrm>
        <a:off x="0" y="2610696"/>
        <a:ext cx="10515600" cy="870055"/>
      </dsp:txXfrm>
    </dsp:sp>
    <dsp:sp modelId="{1DE84D89-7E81-442E-87A1-DB268C991C1D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B2394-7441-4C2C-92E1-10A822B99F49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Spolužák byl potrestán za podvod</a:t>
          </a:r>
          <a:endParaRPr lang="en-US" sz="4000" kern="1200"/>
        </a:p>
      </dsp:txBody>
      <dsp:txXfrm>
        <a:off x="0" y="3480751"/>
        <a:ext cx="10515600" cy="870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E8AAF-4D5E-45EA-8F87-8D33FB9CFB99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304799-67A8-471C-88F1-C52CD7D20F5F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a) Kvůli zranění odstoupil ze závodu. </a:t>
          </a:r>
          <a:endParaRPr lang="en-US" sz="4000" kern="1200"/>
        </a:p>
      </dsp:txBody>
      <dsp:txXfrm>
        <a:off x="0" y="531"/>
        <a:ext cx="10515600" cy="870055"/>
      </dsp:txXfrm>
    </dsp:sp>
    <dsp:sp modelId="{1FAA863F-8338-4B0F-8E05-5598E0E37CBF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EEA47-78CC-4AD2-8170-4D525227A5D2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b) Odjeli do města na nákup. </a:t>
          </a:r>
          <a:endParaRPr lang="en-US" sz="4000" kern="1200"/>
        </a:p>
      </dsp:txBody>
      <dsp:txXfrm>
        <a:off x="0" y="870586"/>
        <a:ext cx="10515600" cy="870055"/>
      </dsp:txXfrm>
    </dsp:sp>
    <dsp:sp modelId="{00AD31C3-32EB-4C85-9584-EF7B4A51E741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E121A-A3F7-4698-82BE-F8F4E673A5B7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c) V zájmu bezpečnosti průchod zavřeli. </a:t>
          </a:r>
          <a:endParaRPr lang="en-US" sz="4000" kern="1200"/>
        </a:p>
      </dsp:txBody>
      <dsp:txXfrm>
        <a:off x="0" y="1740641"/>
        <a:ext cx="10515600" cy="870055"/>
      </dsp:txXfrm>
    </dsp:sp>
    <dsp:sp modelId="{084921BB-AAB0-4773-A03D-0EFF0A3D4875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ABC6A-369A-40C0-B9B6-766EC7CCD5B6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d) Pro zlepšení nálady si zazpívali. </a:t>
          </a:r>
          <a:endParaRPr lang="en-US" sz="4000" kern="1200"/>
        </a:p>
      </dsp:txBody>
      <dsp:txXfrm>
        <a:off x="0" y="2610696"/>
        <a:ext cx="10515600" cy="870055"/>
      </dsp:txXfrm>
    </dsp:sp>
    <dsp:sp modelId="{92CC5656-E539-45F0-AC49-276B7CF5C3C9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DC5A7-6A93-461D-BD0C-C9E94DC5D23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e) Starší sestra odjela do ciziny na brigádu</a:t>
          </a:r>
          <a:endParaRPr lang="en-US" sz="4000" kern="1200"/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80AC86-4169-4BC4-8ABA-3A0FDBB0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4FDAC-C9F1-4B16-9142-6AF92B5813BE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415798-2720-415D-B267-90134192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7EFB67-30C0-44BC-BE60-202D98CA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9722-95A1-4F28-98C2-6F60F55DC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403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B4A6B-218F-4493-9CE6-672EB8AD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25A44-C852-4A1D-8E5F-7C6D43844CA1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426A5F-3492-45CD-A188-12A09DE7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6F2045-842C-42FA-84DB-162FA639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4896-3D22-4AC8-A7CC-ABEF2D1F42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967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A593F3-494D-456E-B106-2C17DC20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8076-C56A-4F23-B325-BD67C522E642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CE6B92-FB63-445F-A7E7-0EF3EDB3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51D4E8-0427-4300-A791-53F890E7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9B777-E15A-41B0-9EEC-EC3D8F0627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5953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9D9DE-CD53-42E4-AE30-9D211347D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249FFB-95A2-4471-B381-5BC490215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902CE6-95AF-4500-B367-640699B1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6DFB35-46C0-4BEE-869E-F8A017C2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0A1E2-B9FF-46FE-8D45-7FF1452B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379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23F8F-AF40-4DB4-97DC-5C49B4BC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F62DF-910B-44D0-87E8-331CF0D3C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DC05F0-7B76-404A-B3C2-F6EE7D72E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03F8DF-EA65-499A-B3FA-835D55836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1DCFC-45F2-4011-A46F-A2BD1C28A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063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F583C-46C0-454A-A1C7-9931A0D46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5F4ECE-8BB3-4C9E-B456-024ECCD4D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265FEB-4AAC-49F8-93C1-F9DC9AA9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30A426-2EB6-4C7A-B4CE-01C04453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7B2964-BDA5-483B-A828-52ACB1F2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51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82E55-C95E-4CCD-87C6-F7C409DB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4EAEEE-8F97-47EA-A2D0-5BF211F28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1EEAD-328A-47B3-B637-349CC555E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559A0D-3A28-4295-ABA1-16F28943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629A90-3691-476C-AE31-5C050001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DEC941-5C7B-49C4-8C0C-C00E5DED2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844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A0A1F-E708-4DA1-9B09-2FA06343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FAFE15-B95C-4E82-A068-7B7BEA52A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EC324B-11F0-474A-B0A1-E68EAC963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6E9638-F54C-4144-B614-AC8640AF0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23CC7A-31B6-4D69-8D7D-CD45E7D692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C404FC-431B-4EF8-A969-0E912BD2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4308ADA-6DC4-49C2-85DB-23912E1F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681BB3-3F5E-4DFD-8841-1811B71E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299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1163E-6C27-43AB-9B88-322BEF35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B0195AA-C99F-4ABF-A756-789BA821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4A2663-A5E9-4100-A928-D57663200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B2E67-C45D-46A6-B52E-D3D7261F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47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586218-A594-43E1-86A1-6ED89764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E2810A0-68B9-4B36-B993-4E3A06F36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DE7D44-1838-4B02-8D4F-DEA9C9F0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837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42E64-5815-4E44-B0CD-0384F8B7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B7CC5A-46F4-4593-9463-915F71EAD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9A90A2-B1A9-43E8-9500-A354F913B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7CD29B-5BE6-4D4F-8BCE-1B75DA0A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5F0EE0-1179-4108-9345-74634185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65A20F-D98A-4A5E-9065-4BAB7CB02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71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344ACD-733B-4EFF-8771-9AAAF3D3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A6DB3-5114-47ED-95D3-E660684333F9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8D33A2-EDED-4DFE-AF58-CCC5E0DC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07FDED-BDB4-4F8C-B6DD-38F8FC85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0BF8-8D80-4193-8484-957AC8B0CD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6199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EF316-2CAA-4F21-93A5-76CA4CF6C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BEC167-1493-4CAA-9733-512F6A445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34F82C-4167-4F89-92F7-E8D524FFB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D52D6D-A782-4908-B1FD-44E2196DA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ED1AA3-7B0A-441A-A202-8E863A4D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7CB39A-2851-42DB-B726-3C5C2079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641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651A5-D695-4298-9789-292F6ED9B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5328F8-3299-4B71-BF10-61B7C566E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8BCF86-1EA2-4AA4-8873-B452BFF0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54059E-05F2-4A08-866D-5EFA8467C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29DF14-E20B-460D-B805-1DD576CE2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9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F9939F-658D-43FB-AE6B-D578E4E63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745B06-6061-4307-914A-C9AE41B33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32DA8-3441-422D-A24F-D2467D29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CAA9-3C0C-4961-80BF-9BCE4CE1D516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73637B-45EF-48D9-B99F-29FAC3CF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61AA5-F6AC-4551-9F6C-07048DC7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E7FB-95C3-4429-93A6-A5012AEEE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3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884E45-E89D-4FA7-A5DA-AD49022A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D0EE-EEAC-4C37-9AD2-250C1997994A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7DCD18-53B4-44F5-A930-C0757D9A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9DD11-94F2-4AF5-96B0-054D1B93F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274F-BAB1-4D1E-ABAD-B05B0260F6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75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A0A2CAA-5FDB-48F5-B6B5-4F111746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F3CA-5797-4D7B-816B-0D8C6B6F14C5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3357E62-BAE3-4641-B369-7A72ACE07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031D422-47C5-40D1-8333-1F02B906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23DB-2B70-4D4E-8616-97A69B16DA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65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E43371EC-6FCB-496F-86D0-A75BAA6F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7E0A-040A-4F74-B9CC-DDA978A7E53A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9736B7FF-5B70-4552-9E99-CFDDD260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D62495D2-5F5F-4D5C-8AF7-F8AF4C11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9418B-0A64-4284-A5EC-7D26F048E4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41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2F3E16F7-60E0-4F68-B418-5F708722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A66A7-696B-4166-B82F-F19B3F95B639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81B3640B-5D95-4DF6-A34E-4754F57A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87B4606-F2C3-45F2-AB74-17913A0A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59E90-16F5-4524-97B7-0E32EB82A4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984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8AE33DFE-168B-44EC-B72D-7B083199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126C-BC83-4A9D-8802-427151A653C3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181A8538-07C7-4866-BE7B-C49C330D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9023AC5A-D7AD-48F3-BD06-A3D1658A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0857B-A06B-4073-BA4E-EB40983432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28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2D7F77C0-C2D0-42C9-8AD7-3236AFBE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6C844-08EF-4189-8094-70D66854A2D3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9C33A9D-D81E-40F2-A573-96D348C5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FA09166-966F-41C8-BB9F-BD21958E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F43D9-5971-4A6B-A612-E704EEF3B9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814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AB2B05C8-0827-40FE-B34F-BABD79C4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2B44B-F8E5-4F10-8D2B-B5A1714B6345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EEA5CAE-5AE9-4DCB-8A0A-F42787333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A7EDD073-FE4F-481A-B43D-98C721E5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C88B-8B2B-43FC-BC3E-A87DCBAC48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351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8E75CE1C-3476-4E40-8532-C089084D918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0B239E3C-79F8-4FD3-9B98-B7D1B40B0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82A42-AF22-4B01-978C-C4667F973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5D3499-D59A-4A7A-B17E-44F1F900991A}" type="datetimeFigureOut">
              <a:rPr lang="cs-CZ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094567-56ED-4A8F-B239-10471D7667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895A0-3BCF-4A91-8AA7-96356566A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DA67E3-009F-4ADD-B3AB-0AC3BC4C81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124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DB6B55-78FB-4B66-9B32-60B02CAD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C5A9AA-4A9E-4CA4-90E5-2C5E25888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FCB97-570D-442B-85CF-4E36A3B8C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5D3499-D59A-4A7A-B17E-44F1F900991A}" type="datetimeFigureOut">
              <a:rPr lang="cs-CZ" smtClean="0"/>
              <a:pPr>
                <a:defRPr/>
              </a:pPr>
              <a:t>02.03.2025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6952ED-88F3-4433-A28E-472C9BD06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B2B3C0-CB8F-48FA-8080-BBD4E2FF2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DA67E3-009F-4ADD-B3AB-0AC3BC4C819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006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ordwall.net/cs/resource/27792130/shoda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441CF-1880-42D8-A55D-535E647A7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/>
              <a:t>PŘEDMĚT</a:t>
            </a:r>
            <a:br>
              <a:rPr lang="cs-CZ" sz="7200"/>
            </a:br>
            <a:r>
              <a:rPr lang="cs-CZ" sz="7200"/>
              <a:t>PŘÍSLOVEČNÉ URČENÍ</a:t>
            </a:r>
          </a:p>
        </p:txBody>
      </p:sp>
    </p:spTree>
    <p:extLst>
      <p:ext uri="{BB962C8B-B14F-4D97-AF65-F5344CB8AC3E}">
        <p14:creationId xmlns:p14="http://schemas.microsoft.com/office/powerpoint/2010/main" val="2734951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0F38F-2D59-4888-B203-45680A38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Rozliš příslovečná určení podmínky a přípustky.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A1A5D-8E26-47C8-996E-930404AE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182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dirty="0"/>
              <a:t>a) Přes ztrátu důvěry ………. . </a:t>
            </a:r>
          </a:p>
          <a:p>
            <a:pPr marL="0" indent="0">
              <a:buNone/>
            </a:pPr>
            <a:r>
              <a:rPr lang="cs-CZ" dirty="0"/>
              <a:t>b) V případě ztráty hlasu ………. . </a:t>
            </a:r>
          </a:p>
          <a:p>
            <a:pPr marL="0" indent="0">
              <a:buNone/>
            </a:pPr>
            <a:r>
              <a:rPr lang="cs-CZ" dirty="0"/>
              <a:t>c) Za této situace ………. . </a:t>
            </a:r>
          </a:p>
          <a:p>
            <a:pPr marL="0" indent="0">
              <a:buNone/>
            </a:pPr>
            <a:r>
              <a:rPr lang="cs-CZ" dirty="0"/>
              <a:t>d) Navzdory slibům ………. 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e) Za slunečného počasí ………. . </a:t>
            </a:r>
          </a:p>
          <a:p>
            <a:pPr marL="0" indent="0">
              <a:buNone/>
            </a:pPr>
            <a:r>
              <a:rPr lang="cs-CZ" dirty="0"/>
              <a:t>f) S tvým souhlasem ………. . </a:t>
            </a:r>
          </a:p>
          <a:p>
            <a:pPr marL="0" indent="0">
              <a:buNone/>
            </a:pPr>
            <a:r>
              <a:rPr lang="cs-CZ" dirty="0"/>
              <a:t>g) Pod jeho vedením ………. . </a:t>
            </a:r>
          </a:p>
          <a:p>
            <a:pPr marL="0" indent="0">
              <a:buNone/>
            </a:pPr>
            <a:r>
              <a:rPr lang="cs-CZ" dirty="0"/>
              <a:t>h) Přes silné bolesti ………. . </a:t>
            </a:r>
          </a:p>
          <a:p>
            <a:pPr marL="0" indent="0">
              <a:buNone/>
            </a:pPr>
            <a:r>
              <a:rPr lang="cs-CZ" dirty="0"/>
              <a:t>i) Při dodržení rychlosti ………. 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B5E382A-38B5-4A46-9408-857E756D811C}"/>
              </a:ext>
            </a:extLst>
          </p:cNvPr>
          <p:cNvSpPr txBox="1"/>
          <p:nvPr/>
        </p:nvSpPr>
        <p:spPr>
          <a:xfrm>
            <a:off x="5791200" y="312665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E73E058-DB44-4F75-B814-7E6080D78C80}"/>
              </a:ext>
            </a:extLst>
          </p:cNvPr>
          <p:cNvSpPr txBox="1"/>
          <p:nvPr/>
        </p:nvSpPr>
        <p:spPr>
          <a:xfrm>
            <a:off x="6400800" y="373625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5D4A107-A2B6-429C-A291-D094C3D60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68" y="4785595"/>
            <a:ext cx="11465869" cy="170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5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7DCBB1-2572-459F-93AA-D44CB526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 cap="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PROCVIČOVÁNÍ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175FF-129D-4550-9E81-62BEDDEC5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1" y="1809541"/>
            <a:ext cx="10909643" cy="6874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 str. 4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/5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F4FBF5A-B4F4-4737-8818-D6CEB895C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2737625"/>
            <a:ext cx="11548872" cy="337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4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4791C8F-4C02-4BED-B209-8C6C7CB2A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370227"/>
            <a:ext cx="9144000" cy="11931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Hodnocení</a:t>
            </a:r>
          </a:p>
        </p:txBody>
      </p:sp>
      <p:pic>
        <p:nvPicPr>
          <p:cNvPr id="7" name="Picture 6" descr="Ruční umísťování hvězdiček">
            <a:extLst>
              <a:ext uri="{FF2B5EF4-FFF2-40B4-BE49-F238E27FC236}">
                <a16:creationId xmlns:a16="http://schemas.microsoft.com/office/drawing/2014/main" id="{E921D4CD-6FDE-ACA3-7971-3A00C476F1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338" r="2" b="5280"/>
          <a:stretch/>
        </p:blipFill>
        <p:spPr>
          <a:xfrm>
            <a:off x="1690046" y="386205"/>
            <a:ext cx="8903441" cy="3766876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6724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94421-85A7-4EB9-89B1-5260C0567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cs-CZ" dirty="0"/>
              <a:t>PRAVOPISNÁ ROZCVIČKA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C14E9-6C94-4D64-BA88-DE2B6AD73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>
                <a:hlinkClick r:id="rId2"/>
              </a:rPr>
              <a:t>Shoda - Třídění skupin (wordwall.net)</a:t>
            </a:r>
            <a:endParaRPr lang="cs-CZ" sz="2000" dirty="0"/>
          </a:p>
        </p:txBody>
      </p:sp>
      <p:pic>
        <p:nvPicPr>
          <p:cNvPr id="12" name="Picture 4" descr="Vykřičník na žlutém pozadí">
            <a:extLst>
              <a:ext uri="{FF2B5EF4-FFF2-40B4-BE49-F238E27FC236}">
                <a16:creationId xmlns:a16="http://schemas.microsoft.com/office/drawing/2014/main" id="{A17C01DF-2A44-9BF5-EAF6-322F52EBF5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13" r="10096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3870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89064-C8B7-499B-A892-0BFD33D38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/>
              <a:t>Rozvíjející větné členy - PŘEDMĚT</a:t>
            </a:r>
            <a:br>
              <a:rPr lang="cs-CZ" b="1" u="sng" dirty="0"/>
            </a:br>
            <a:r>
              <a:rPr lang="cs-CZ" b="1" u="sng" dirty="0"/>
              <a:t>- procvičování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05DFEB-7032-4FA4-9328-5AA7E3463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84314"/>
            <a:ext cx="8229600" cy="5068887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Arial" charset="0"/>
              <a:buAutoNum type="arabicParenR"/>
              <a:defRPr/>
            </a:pPr>
            <a:r>
              <a:rPr lang="cs-CZ" u="sng" dirty="0"/>
              <a:t>Doplňte do vět:</a:t>
            </a:r>
            <a:endParaRPr lang="cs-CZ" sz="1000" u="sng" dirty="0"/>
          </a:p>
          <a:p>
            <a:pPr marL="722313" indent="527050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je __________ větný člen. </a:t>
            </a:r>
          </a:p>
          <a:p>
            <a:pPr marL="722313" indent="527050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Ptáme se na něj ___________________</a:t>
            </a:r>
          </a:p>
          <a:p>
            <a:pPr marL="722313" indent="527050" eaLnBrk="1" hangingPunct="1">
              <a:lnSpc>
                <a:spcPct val="90000"/>
              </a:lnSpc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_________________. </a:t>
            </a:r>
          </a:p>
          <a:p>
            <a:pPr marL="722313" indent="527050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bývá nejčastěji vyjádřen</a:t>
            </a:r>
          </a:p>
          <a:p>
            <a:pPr marL="722313" indent="527050" eaLnBrk="1" hangingPunct="1">
              <a:lnSpc>
                <a:spcPct val="90000"/>
              </a:lnSpc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___________________________.</a:t>
            </a:r>
          </a:p>
          <a:p>
            <a:pPr marL="722313" indent="527050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může také být vyjádřen</a:t>
            </a:r>
          </a:p>
          <a:p>
            <a:pPr marL="722313" indent="527050" eaLnBrk="1" hangingPunct="1">
              <a:lnSpc>
                <a:spcPct val="90000"/>
              </a:lnSpc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___________________.</a:t>
            </a:r>
          </a:p>
          <a:p>
            <a:pPr marL="722313" indent="527050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rozvíjí (tvoří dvojici) se</a:t>
            </a:r>
          </a:p>
          <a:p>
            <a:pPr marL="722313" indent="527050" eaLnBrk="1" hangingPunct="1">
              <a:lnSpc>
                <a:spcPct val="90000"/>
              </a:lnSpc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_________________________.</a:t>
            </a:r>
          </a:p>
          <a:p>
            <a:pPr marL="722313" indent="527050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lvl="2" indent="-450850" eaLnBrk="1" fontAlgn="auto" hangingPunct="1">
              <a:spcAft>
                <a:spcPts val="0"/>
              </a:spcAft>
              <a:buNone/>
              <a:defRPr/>
            </a:pPr>
            <a:endParaRPr lang="cs-CZ" sz="3200" dirty="0"/>
          </a:p>
          <a:p>
            <a:pPr marL="1076325" lvl="2" indent="-276225" eaLnBrk="1" fontAlgn="auto" hangingPunct="1">
              <a:spcAft>
                <a:spcPts val="0"/>
              </a:spcAft>
              <a:defRPr/>
            </a:pPr>
            <a:endParaRPr lang="cs-CZ" sz="3200" dirty="0"/>
          </a:p>
          <a:p>
            <a:pPr marL="1076325" lvl="2" indent="-276225" eaLnBrk="1" fontAlgn="auto" hangingPunct="1">
              <a:spcAft>
                <a:spcPts val="0"/>
              </a:spcAft>
              <a:defRPr/>
            </a:pPr>
            <a:endParaRPr lang="cs-CZ" sz="3200" dirty="0"/>
          </a:p>
          <a:p>
            <a:pPr marL="1314450" lvl="2" indent="-514350" eaLnBrk="1" fontAlgn="auto" hangingPunct="1">
              <a:spcAft>
                <a:spcPts val="0"/>
              </a:spcAft>
              <a:buNone/>
              <a:defRPr/>
            </a:pPr>
            <a:endParaRPr lang="cs-CZ" sz="3200" dirty="0"/>
          </a:p>
          <a:p>
            <a:pPr marL="1314450" lvl="2" indent="-514350" eaLnBrk="1" fontAlgn="auto" hangingPunct="1">
              <a:spcAft>
                <a:spcPts val="0"/>
              </a:spcAft>
              <a:buNone/>
              <a:defRPr/>
            </a:pPr>
            <a:endParaRPr lang="cs-CZ" sz="3200" dirty="0"/>
          </a:p>
          <a:p>
            <a:pPr marL="1314450" lvl="2" indent="-514350" eaLnBrk="1" fontAlgn="auto" hangingPunct="1">
              <a:spcAft>
                <a:spcPts val="0"/>
              </a:spcAft>
              <a:buNone/>
              <a:defRPr/>
            </a:pPr>
            <a:r>
              <a:rPr lang="cs-CZ" sz="3200" dirty="0"/>
              <a:t>		</a:t>
            </a:r>
          </a:p>
          <a:p>
            <a:pPr marL="717550" lvl="1" indent="450850" eaLnBrk="1" hangingPunct="1">
              <a:lnSpc>
                <a:spcPct val="90000"/>
              </a:lnSpc>
              <a:buNone/>
              <a:defRPr/>
            </a:pPr>
            <a:endParaRPr lang="cs-CZ" sz="3200" dirty="0"/>
          </a:p>
        </p:txBody>
      </p:sp>
      <p:sp>
        <p:nvSpPr>
          <p:cNvPr id="10244" name="TextovéPole 4">
            <a:extLst>
              <a:ext uri="{FF2B5EF4-FFF2-40B4-BE49-F238E27FC236}">
                <a16:creationId xmlns:a16="http://schemas.microsoft.com/office/drawing/2014/main" id="{2B4CDD3C-FAC2-4D48-86CC-EDED9A2AB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3284539"/>
            <a:ext cx="3357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144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>
                <a:solidFill>
                  <a:prstClr val="black"/>
                </a:solidFill>
                <a:cs typeface="Arial" panose="020B0604020202020204" pitchFamily="34" charset="0"/>
              </a:rPr>
              <a:t>	 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288A53-2FF6-4A93-97BC-BC71B979E394}"/>
              </a:ext>
            </a:extLst>
          </p:cNvPr>
          <p:cNvSpPr txBox="1"/>
          <p:nvPr/>
        </p:nvSpPr>
        <p:spPr>
          <a:xfrm>
            <a:off x="5375276" y="1916114"/>
            <a:ext cx="1731963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rozvíjející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031DF7E-6A61-4AFF-91A9-89BB12445EB5}"/>
              </a:ext>
            </a:extLst>
          </p:cNvPr>
          <p:cNvSpPr txBox="1"/>
          <p:nvPr/>
        </p:nvSpPr>
        <p:spPr>
          <a:xfrm>
            <a:off x="6256339" y="2492375"/>
            <a:ext cx="3584575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všemi pád. otázkami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33DFA34-FC8C-4E6B-B380-3A35B01F6E94}"/>
              </a:ext>
            </a:extLst>
          </p:cNvPr>
          <p:cNvSpPr/>
          <p:nvPr/>
        </p:nvSpPr>
        <p:spPr>
          <a:xfrm>
            <a:off x="3448050" y="2997200"/>
            <a:ext cx="32956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kromě 1. a 5. pádu</a:t>
            </a:r>
            <a:endParaRPr lang="cs-CZ" sz="3200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7FDB278-8409-4177-96E5-C44AEDF9BF57}"/>
              </a:ext>
            </a:extLst>
          </p:cNvPr>
          <p:cNvSpPr/>
          <p:nvPr/>
        </p:nvSpPr>
        <p:spPr>
          <a:xfrm>
            <a:off x="3432176" y="4076700"/>
            <a:ext cx="5472113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podst. jménem nebo zájmenem</a:t>
            </a:r>
            <a:endParaRPr lang="cs-CZ" sz="3200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8395564-60BA-4CE2-BCA5-216CD0583583}"/>
              </a:ext>
            </a:extLst>
          </p:cNvPr>
          <p:cNvSpPr/>
          <p:nvPr/>
        </p:nvSpPr>
        <p:spPr>
          <a:xfrm>
            <a:off x="3409951" y="5157788"/>
            <a:ext cx="369411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číslovkou, infinitivem</a:t>
            </a:r>
            <a:endParaRPr lang="cs-CZ" sz="3200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F26152A-074E-4DAD-89AC-4FA2A400E4C0}"/>
              </a:ext>
            </a:extLst>
          </p:cNvPr>
          <p:cNvSpPr/>
          <p:nvPr/>
        </p:nvSpPr>
        <p:spPr>
          <a:xfrm>
            <a:off x="3359151" y="6229350"/>
            <a:ext cx="504666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slovesem nebo příd. jménem</a:t>
            </a:r>
            <a:endParaRPr lang="cs-CZ" sz="3200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A9E1B-8E0E-461C-B8E2-0A90F158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5EC0E7-98A7-4C44-9D85-FA73D58E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89043"/>
            <a:ext cx="10144539" cy="41841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b="1"/>
              <a:t>Rozhodni, které z následujících vět neobsahují předmět. </a:t>
            </a:r>
          </a:p>
          <a:p>
            <a:pPr marL="0"/>
            <a:r>
              <a:rPr lang="en-US"/>
              <a:t>a) Na začátku tohoto měsíce otevřeli v naší ulici nový obchod. </a:t>
            </a:r>
          </a:p>
          <a:p>
            <a:pPr marL="0"/>
            <a:r>
              <a:rPr lang="en-US"/>
              <a:t>b) Na hřišti s novými prolézačkami se scházejí maminky s dětmi. </a:t>
            </a:r>
          </a:p>
          <a:p>
            <a:pPr marL="0"/>
            <a:r>
              <a:rPr lang="en-US"/>
              <a:t>c) V hodinách tělesné výchovy jsme házeli basketbalovým míčem. </a:t>
            </a:r>
          </a:p>
          <a:p>
            <a:pPr marL="0"/>
            <a:r>
              <a:rPr lang="en-US"/>
              <a:t>d) V neděli nás navštívili příbuzní z Havlíčkova Brodu. </a:t>
            </a:r>
          </a:p>
          <a:p>
            <a:pPr marL="0"/>
            <a:r>
              <a:rPr lang="en-US"/>
              <a:t>e) Pro nemoc jsem minulý týden nechodil do školy. </a:t>
            </a:r>
          </a:p>
          <a:p>
            <a:pPr marL="0"/>
            <a:r>
              <a:rPr lang="en-US"/>
              <a:t>f) Celá škola se zúčastnila slavnostního otevření zmodernizované tělocvičny.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63436BB-2FEB-4996-A3F6-0B9F8AF384EE}"/>
              </a:ext>
            </a:extLst>
          </p:cNvPr>
          <p:cNvSpPr txBox="1"/>
          <p:nvPr/>
        </p:nvSpPr>
        <p:spPr>
          <a:xfrm>
            <a:off x="6256020" y="5763027"/>
            <a:ext cx="5097780" cy="426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ŘEŠENÍ: B, D</a:t>
            </a:r>
            <a:r>
              <a:rPr lang="cs-CZ" sz="2400" dirty="0"/>
              <a:t>,E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848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F292A-8906-4E24-B2FD-A06B6CB39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PROCVIČOVÁNÍ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B664CA-804F-48EC-B84D-B4685C79C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PS str. 41/</a:t>
            </a:r>
            <a:r>
              <a:rPr lang="cs-CZ" sz="2400" dirty="0">
                <a:solidFill>
                  <a:srgbClr val="FF0000"/>
                </a:solidFill>
              </a:rPr>
              <a:t>3</a:t>
            </a:r>
            <a:endParaRPr lang="en-US" sz="2400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BE5021C-AB5C-48DC-B8BB-154DBD682E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0" t="5869" r="3643" b="235"/>
          <a:stretch/>
        </p:blipFill>
        <p:spPr>
          <a:xfrm>
            <a:off x="838200" y="3344028"/>
            <a:ext cx="10515599" cy="175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8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46DFF-9A6F-41AB-9A9B-A7C7313D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828"/>
          </a:xfrm>
        </p:spPr>
        <p:txBody>
          <a:bodyPr/>
          <a:lstStyle/>
          <a:p>
            <a:r>
              <a:rPr lang="cs-CZ"/>
              <a:t>PŘÍSLOVEČNÉ URČENÍ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F52436-75C4-4B08-9D6D-2234451DF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1091953"/>
            <a:ext cx="11345662" cy="5610687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400"/>
              <a:t>a) Spěchal jsem ke dveřím otevřít nenadálé návštěvě. </a:t>
            </a:r>
          </a:p>
          <a:p>
            <a:pPr marL="0" indent="0">
              <a:buNone/>
            </a:pPr>
            <a:r>
              <a:rPr lang="cs-CZ" sz="2400"/>
              <a:t>b) Učitel matematiky mě veřejně pochválil za originální řešení příkladu. </a:t>
            </a:r>
          </a:p>
          <a:p>
            <a:pPr marL="0" indent="0">
              <a:buNone/>
            </a:pPr>
            <a:r>
              <a:rPr lang="cs-CZ" sz="2400"/>
              <a:t>c) Při nemoci jím obvykle málo. </a:t>
            </a:r>
          </a:p>
          <a:p>
            <a:pPr marL="0" indent="0">
              <a:buNone/>
            </a:pPr>
            <a:r>
              <a:rPr lang="cs-CZ" sz="2400"/>
              <a:t>d) Dědeček chodí před rozbřeskem do lesa na čekanou. </a:t>
            </a:r>
          </a:p>
          <a:p>
            <a:pPr marL="0" indent="0">
              <a:buNone/>
            </a:pPr>
            <a:r>
              <a:rPr lang="cs-CZ" sz="2400"/>
              <a:t>e) Čeští i zahraniční turisté shlížejí na Prahu ze známé rozhledny. </a:t>
            </a:r>
          </a:p>
          <a:p>
            <a:pPr marL="0" indent="0">
              <a:buNone/>
            </a:pPr>
            <a:r>
              <a:rPr lang="cs-CZ" sz="2400"/>
              <a:t>f) Při vší opatrnosti se Helena během cvičení na kladině zranila. </a:t>
            </a:r>
          </a:p>
          <a:p>
            <a:pPr marL="0" indent="0">
              <a:buNone/>
            </a:pPr>
            <a:r>
              <a:rPr lang="cs-CZ" sz="2400"/>
              <a:t>g) Etapa závodu Tour de France byla dnes pro nepřízeň počasí odložena. </a:t>
            </a:r>
          </a:p>
          <a:p>
            <a:pPr marL="0" indent="0">
              <a:buNone/>
            </a:pPr>
            <a:r>
              <a:rPr lang="cs-CZ" sz="2400"/>
              <a:t>h) Při větším úsilí se ti to musí určitě podařit. 	1. JAK? </a:t>
            </a:r>
          </a:p>
          <a:p>
            <a:pPr marL="0" indent="0">
              <a:buNone/>
            </a:pPr>
            <a:r>
              <a:rPr lang="cs-CZ" sz="2400"/>
              <a:t>	2. ZA JAKÉ PODMÍNKY? </a:t>
            </a:r>
          </a:p>
          <a:p>
            <a:pPr marL="0" indent="0">
              <a:buNone/>
            </a:pPr>
            <a:r>
              <a:rPr lang="cs-CZ" sz="2400"/>
              <a:t>	3. ZA JAKÝM ÚČELEM? </a:t>
            </a:r>
          </a:p>
          <a:p>
            <a:pPr marL="0" indent="0">
              <a:buNone/>
            </a:pPr>
            <a:r>
              <a:rPr lang="cs-CZ" sz="2400"/>
              <a:t>	4. ODKUD? </a:t>
            </a:r>
          </a:p>
          <a:p>
            <a:pPr marL="0" indent="0">
              <a:buNone/>
            </a:pPr>
            <a:r>
              <a:rPr lang="cs-CZ" sz="2400"/>
              <a:t>	5. I PŘES CO? 	</a:t>
            </a:r>
          </a:p>
          <a:p>
            <a:pPr marL="0" indent="0">
              <a:buNone/>
            </a:pPr>
            <a:r>
              <a:rPr lang="cs-CZ" sz="2400"/>
              <a:t>	6. KDY? </a:t>
            </a:r>
          </a:p>
          <a:p>
            <a:pPr marL="0" indent="0">
              <a:buNone/>
            </a:pPr>
            <a:r>
              <a:rPr lang="cs-CZ" sz="2400"/>
              <a:t>	7. JAK HODNĚ? </a:t>
            </a:r>
          </a:p>
          <a:p>
            <a:pPr marL="0" indent="0">
              <a:buNone/>
            </a:pPr>
            <a:r>
              <a:rPr lang="cs-CZ" sz="2400"/>
              <a:t>	8. PROČ?</a:t>
            </a:r>
          </a:p>
          <a:p>
            <a:pPr marL="0" indent="0">
              <a:buNone/>
            </a:pPr>
            <a:r>
              <a:rPr lang="cs-CZ" sz="2400"/>
              <a:t>	</a:t>
            </a:r>
          </a:p>
          <a:p>
            <a:pPr marL="0" indent="0">
              <a:buNone/>
            </a:pPr>
            <a:r>
              <a:rPr lang="cs-CZ" sz="2400"/>
              <a:t>	</a:t>
            </a:r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CB174FD-4A74-4343-8C5D-DB23379977CD}"/>
              </a:ext>
            </a:extLst>
          </p:cNvPr>
          <p:cNvSpPr txBox="1"/>
          <p:nvPr/>
        </p:nvSpPr>
        <p:spPr>
          <a:xfrm>
            <a:off x="9429135" y="4341180"/>
            <a:ext cx="1622323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/>
              <a:t>a–3 </a:t>
            </a:r>
            <a:endParaRPr lang="cs-CZ"/>
          </a:p>
          <a:p>
            <a:r>
              <a:rPr lang="pt-BR"/>
              <a:t>b–1 </a:t>
            </a:r>
            <a:endParaRPr lang="cs-CZ"/>
          </a:p>
          <a:p>
            <a:r>
              <a:rPr lang="pt-BR"/>
              <a:t>c–7 </a:t>
            </a:r>
            <a:endParaRPr lang="cs-CZ"/>
          </a:p>
          <a:p>
            <a:r>
              <a:rPr lang="pt-BR"/>
              <a:t>d–6 </a:t>
            </a:r>
            <a:endParaRPr lang="cs-CZ"/>
          </a:p>
          <a:p>
            <a:r>
              <a:rPr lang="pt-BR"/>
              <a:t>e–4 </a:t>
            </a:r>
            <a:endParaRPr lang="cs-CZ"/>
          </a:p>
          <a:p>
            <a:r>
              <a:rPr lang="pt-BR"/>
              <a:t>f–5 </a:t>
            </a:r>
            <a:endParaRPr lang="cs-CZ"/>
          </a:p>
          <a:p>
            <a:r>
              <a:rPr lang="pt-BR"/>
              <a:t>g–8 </a:t>
            </a:r>
            <a:endParaRPr lang="cs-CZ"/>
          </a:p>
          <a:p>
            <a:r>
              <a:rPr lang="pt-BR"/>
              <a:t>h–2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00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13A2A-3E66-4A53-8A4D-AF4A34F2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/>
              <a:t>Druhy příslovečných určení (PU)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27352C-4B4F-437C-A8F0-DFF2D8D03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925" y="1710585"/>
            <a:ext cx="8438322" cy="45798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/>
              <a:t>a) </a:t>
            </a:r>
            <a:r>
              <a:rPr lang="cs-CZ" sz="2000" b="1" dirty="0"/>
              <a:t>PU místa </a:t>
            </a:r>
            <a:r>
              <a:rPr lang="cs-CZ" sz="2000" dirty="0"/>
              <a:t>– ptáme se na něj kde, kam, odkud, kudy? </a:t>
            </a:r>
          </a:p>
          <a:p>
            <a:pPr marL="0" indent="0">
              <a:buNone/>
            </a:pPr>
            <a:r>
              <a:rPr lang="cs-CZ" sz="2000" dirty="0"/>
              <a:t>b) </a:t>
            </a:r>
            <a:r>
              <a:rPr lang="cs-CZ" sz="2000" b="1" dirty="0"/>
              <a:t>PU času </a:t>
            </a:r>
            <a:r>
              <a:rPr lang="cs-CZ" sz="2000" dirty="0"/>
              <a:t>– ptáme se na něj kdy, odkdy, dokdy, jak dlouho, jak často? </a:t>
            </a:r>
          </a:p>
          <a:p>
            <a:pPr marL="0" indent="0">
              <a:buNone/>
            </a:pPr>
            <a:r>
              <a:rPr lang="cs-CZ" sz="2000" dirty="0"/>
              <a:t>c) </a:t>
            </a:r>
            <a:r>
              <a:rPr lang="cs-CZ" sz="2000" b="1" dirty="0"/>
              <a:t>PU způsobu </a:t>
            </a:r>
            <a:r>
              <a:rPr lang="cs-CZ" sz="2000" dirty="0"/>
              <a:t>– ptáme se na něj jak, jakým způsobem? </a:t>
            </a:r>
          </a:p>
          <a:p>
            <a:pPr marL="0" indent="0">
              <a:buNone/>
            </a:pPr>
            <a:r>
              <a:rPr lang="cs-CZ" sz="2000" dirty="0"/>
              <a:t>d) </a:t>
            </a:r>
            <a:r>
              <a:rPr lang="cs-CZ" sz="2000" b="1" dirty="0"/>
              <a:t>PU míry </a:t>
            </a:r>
            <a:r>
              <a:rPr lang="cs-CZ" sz="2000" dirty="0"/>
              <a:t>– ptáme se na něj kolik, o kolik, jakou měrou, do jaké míry, jak moc? </a:t>
            </a:r>
          </a:p>
          <a:p>
            <a:pPr marL="0" indent="0">
              <a:buNone/>
            </a:pPr>
            <a:r>
              <a:rPr lang="cs-CZ" sz="2000" dirty="0"/>
              <a:t>e) </a:t>
            </a:r>
            <a:r>
              <a:rPr lang="cs-CZ" sz="2000" b="1" dirty="0"/>
              <a:t>PU příčiny </a:t>
            </a:r>
            <a:r>
              <a:rPr lang="cs-CZ" sz="2000" dirty="0"/>
              <a:t>– ptáme se na něj proč, z jaké příčiny? Příčina předchází ději, který je vyjádřen slovesem. </a:t>
            </a:r>
          </a:p>
          <a:p>
            <a:pPr marL="0" indent="0">
              <a:buNone/>
            </a:pPr>
            <a:r>
              <a:rPr lang="cs-CZ" sz="2000" dirty="0"/>
              <a:t>f) </a:t>
            </a:r>
            <a:r>
              <a:rPr lang="cs-CZ" sz="2000" b="1" dirty="0"/>
              <a:t>PU účelu </a:t>
            </a:r>
            <a:r>
              <a:rPr lang="cs-CZ" sz="2000" dirty="0"/>
              <a:t>– ptáme se na něj za jakým účelem, za jakým cílem? Účel následuje po ději, který vyjadřuje sloveso. </a:t>
            </a:r>
          </a:p>
          <a:p>
            <a:pPr marL="0" indent="0">
              <a:buNone/>
            </a:pPr>
            <a:r>
              <a:rPr lang="cs-CZ" sz="2000" dirty="0"/>
              <a:t>g) </a:t>
            </a:r>
            <a:r>
              <a:rPr lang="cs-CZ" sz="2000" b="1" dirty="0"/>
              <a:t>PU podmínky </a:t>
            </a:r>
            <a:r>
              <a:rPr lang="cs-CZ" sz="2000" dirty="0"/>
              <a:t>– ptáme se na něj za jaké podmínky?</a:t>
            </a:r>
          </a:p>
          <a:p>
            <a:pPr marL="0" indent="0">
              <a:buNone/>
            </a:pPr>
            <a:r>
              <a:rPr lang="cs-CZ" sz="2000" dirty="0"/>
              <a:t>h) </a:t>
            </a:r>
            <a:r>
              <a:rPr lang="cs-CZ" sz="2000" b="1" dirty="0"/>
              <a:t>PU přípustky </a:t>
            </a:r>
            <a:r>
              <a:rPr lang="cs-CZ" sz="2000" dirty="0"/>
              <a:t>– ptáme se na něj navzdory čemu, i přes co, i v jakém případě? PU přípustky vyjadřuje nesoulad s dějem. 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Domov">
            <a:extLst>
              <a:ext uri="{FF2B5EF4-FFF2-40B4-BE49-F238E27FC236}">
                <a16:creationId xmlns:a16="http://schemas.microsoft.com/office/drawing/2014/main" id="{4014B515-C797-7846-429D-BCE47B5B7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86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ADB92-748F-4DE6-B0BF-1E1ECFA1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 které větě je příslovečné určení účelu?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ACE563C8-B310-5211-AD28-879228015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5689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ál 4">
            <a:extLst>
              <a:ext uri="{FF2B5EF4-FFF2-40B4-BE49-F238E27FC236}">
                <a16:creationId xmlns:a16="http://schemas.microsoft.com/office/drawing/2014/main" id="{DC53E7CD-EAFF-4A4D-98F3-7BFAE5E750D6}"/>
              </a:ext>
            </a:extLst>
          </p:cNvPr>
          <p:cNvSpPr/>
          <p:nvPr/>
        </p:nvSpPr>
        <p:spPr>
          <a:xfrm>
            <a:off x="412955" y="3814916"/>
            <a:ext cx="629264" cy="49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33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1A75D-1D5D-4683-878D-D84F47A3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 které větě je příslovečné určení příčiny?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FECF4A28-E6A5-B65D-2158-9D512EB3326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ál 3">
            <a:extLst>
              <a:ext uri="{FF2B5EF4-FFF2-40B4-BE49-F238E27FC236}">
                <a16:creationId xmlns:a16="http://schemas.microsoft.com/office/drawing/2014/main" id="{9470B83C-C0F7-47FB-AE77-5E10F44C028B}"/>
              </a:ext>
            </a:extLst>
          </p:cNvPr>
          <p:cNvSpPr/>
          <p:nvPr/>
        </p:nvSpPr>
        <p:spPr>
          <a:xfrm>
            <a:off x="917713" y="2117035"/>
            <a:ext cx="400665" cy="334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04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691</Words>
  <Application>Microsoft Office PowerPoint</Application>
  <PresentationFormat>Širokoúhlá obrazovka</PresentationFormat>
  <Paragraphs>105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sady Office</vt:lpstr>
      <vt:lpstr>Motiv Office</vt:lpstr>
      <vt:lpstr>PŘEDMĚT PŘÍSLOVEČNÉ URČENÍ</vt:lpstr>
      <vt:lpstr>PRAVOPISNÁ ROZCVIČKA</vt:lpstr>
      <vt:lpstr>Rozvíjející větné členy - PŘEDMĚT - procvičování</vt:lpstr>
      <vt:lpstr>PŘEDMĚT</vt:lpstr>
      <vt:lpstr>PROCVIČOVÁNÍ</vt:lpstr>
      <vt:lpstr>PŘÍSLOVEČNÉ URČENÍ</vt:lpstr>
      <vt:lpstr>Druhy příslovečných určení (PU)</vt:lpstr>
      <vt:lpstr>Ve které větě je příslovečné určení účelu?</vt:lpstr>
      <vt:lpstr>Ve které větě je příslovečné určení příčiny?</vt:lpstr>
      <vt:lpstr>Rozliš příslovečná určení podmínky a přípustky.</vt:lpstr>
      <vt:lpstr>PROCVIČOVÁNÍ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 PŘÍSLOVEČNÉ URČENÍ</dc:title>
  <dc:creator>Smetanová, Jana</dc:creator>
  <cp:lastModifiedBy>Smetanová, Jana</cp:lastModifiedBy>
  <cp:revision>2</cp:revision>
  <dcterms:created xsi:type="dcterms:W3CDTF">2023-03-12T19:23:34Z</dcterms:created>
  <dcterms:modified xsi:type="dcterms:W3CDTF">2025-03-02T13:24:38Z</dcterms:modified>
</cp:coreProperties>
</file>