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9" r:id="rId2"/>
    <p:sldId id="256" r:id="rId3"/>
    <p:sldId id="257" r:id="rId4"/>
    <p:sldId id="258" r:id="rId5"/>
    <p:sldId id="261" r:id="rId6"/>
    <p:sldId id="262" r:id="rId7"/>
    <p:sldId id="263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C357A3D-522C-4229-A96F-6839240DA610}">
          <p14:sldIdLst>
            <p14:sldId id="259"/>
            <p14:sldId id="256"/>
            <p14:sldId id="257"/>
            <p14:sldId id="258"/>
            <p14:sldId id="261"/>
            <p14:sldId id="262"/>
            <p14:sldId id="263"/>
            <p14:sldId id="260"/>
            <p14:sldId id="264"/>
          </p14:sldIdLst>
        </p14:section>
        <p14:section name="Oddíl bez názvu" id="{FA5EF2A9-69DE-4F93-9806-DF67AF28388B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56C77D-2670-4200-AAC9-09A70CF9CE9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26E35E7-D17D-444D-A2F5-9E835177923B}">
      <dgm:prSet/>
      <dgm:spPr/>
      <dgm:t>
        <a:bodyPr/>
        <a:lstStyle/>
        <a:p>
          <a:r>
            <a:rPr lang="cs-CZ"/>
            <a:t>cestopis </a:t>
          </a:r>
          <a:endParaRPr lang="en-US"/>
        </a:p>
      </dgm:t>
    </dgm:pt>
    <dgm:pt modelId="{6B87D272-6025-4781-8616-4DE917BC8F26}" type="parTrans" cxnId="{0FE5572D-5EF2-450E-9B8B-79E5F77D1ADA}">
      <dgm:prSet/>
      <dgm:spPr/>
      <dgm:t>
        <a:bodyPr/>
        <a:lstStyle/>
        <a:p>
          <a:endParaRPr lang="en-US"/>
        </a:p>
      </dgm:t>
    </dgm:pt>
    <dgm:pt modelId="{5B437A0D-F723-4DD3-9953-83F6927C469A}" type="sibTrans" cxnId="{0FE5572D-5EF2-450E-9B8B-79E5F77D1ADA}">
      <dgm:prSet/>
      <dgm:spPr/>
      <dgm:t>
        <a:bodyPr/>
        <a:lstStyle/>
        <a:p>
          <a:endParaRPr lang="en-US"/>
        </a:p>
      </dgm:t>
    </dgm:pt>
    <dgm:pt modelId="{8735543C-D82F-4F12-BD30-BD39728858E9}">
      <dgm:prSet/>
      <dgm:spPr/>
      <dgm:t>
        <a:bodyPr/>
        <a:lstStyle/>
        <a:p>
          <a:r>
            <a:rPr lang="cs-CZ"/>
            <a:t>Marco Pollo </a:t>
          </a:r>
          <a:endParaRPr lang="en-US"/>
        </a:p>
      </dgm:t>
    </dgm:pt>
    <dgm:pt modelId="{61D471BB-BE5D-4A6C-AE56-A66C77394B13}" type="parTrans" cxnId="{A47839E0-7B1F-4BA4-8B22-7DEA499516DF}">
      <dgm:prSet/>
      <dgm:spPr/>
      <dgm:t>
        <a:bodyPr/>
        <a:lstStyle/>
        <a:p>
          <a:endParaRPr lang="en-US"/>
        </a:p>
      </dgm:t>
    </dgm:pt>
    <dgm:pt modelId="{6AB9FAA8-3FFD-46CA-B0F4-2D0317A6E101}" type="sibTrans" cxnId="{A47839E0-7B1F-4BA4-8B22-7DEA499516DF}">
      <dgm:prSet/>
      <dgm:spPr/>
      <dgm:t>
        <a:bodyPr/>
        <a:lstStyle/>
        <a:p>
          <a:endParaRPr lang="en-US"/>
        </a:p>
      </dgm:t>
    </dgm:pt>
    <dgm:pt modelId="{A8944F8F-700C-4A3A-817A-E114997E0920}" type="pres">
      <dgm:prSet presAssocID="{9556C77D-2670-4200-AAC9-09A70CF9CE90}" presName="linear" presStyleCnt="0">
        <dgm:presLayoutVars>
          <dgm:dir/>
          <dgm:animLvl val="lvl"/>
          <dgm:resizeHandles val="exact"/>
        </dgm:presLayoutVars>
      </dgm:prSet>
      <dgm:spPr/>
    </dgm:pt>
    <dgm:pt modelId="{ED27937F-E136-4D43-9E01-1EE8DBCBE044}" type="pres">
      <dgm:prSet presAssocID="{426E35E7-D17D-444D-A2F5-9E835177923B}" presName="parentLin" presStyleCnt="0"/>
      <dgm:spPr/>
    </dgm:pt>
    <dgm:pt modelId="{A19E49D7-EE99-448F-B80D-0BFAB9C881EA}" type="pres">
      <dgm:prSet presAssocID="{426E35E7-D17D-444D-A2F5-9E835177923B}" presName="parentLeftMargin" presStyleLbl="node1" presStyleIdx="0" presStyleCnt="2"/>
      <dgm:spPr/>
    </dgm:pt>
    <dgm:pt modelId="{91B4F242-B98F-4E5E-B206-3025F4EF38DF}" type="pres">
      <dgm:prSet presAssocID="{426E35E7-D17D-444D-A2F5-9E835177923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010DBBB-2D16-4837-AE3A-249C0126FCD4}" type="pres">
      <dgm:prSet presAssocID="{426E35E7-D17D-444D-A2F5-9E835177923B}" presName="negativeSpace" presStyleCnt="0"/>
      <dgm:spPr/>
    </dgm:pt>
    <dgm:pt modelId="{A745D787-00D9-467C-BA4E-367C9E61C74A}" type="pres">
      <dgm:prSet presAssocID="{426E35E7-D17D-444D-A2F5-9E835177923B}" presName="childText" presStyleLbl="conFgAcc1" presStyleIdx="0" presStyleCnt="2">
        <dgm:presLayoutVars>
          <dgm:bulletEnabled val="1"/>
        </dgm:presLayoutVars>
      </dgm:prSet>
      <dgm:spPr/>
    </dgm:pt>
    <dgm:pt modelId="{7B420934-0973-4BA8-A212-9EE0D097AB3F}" type="pres">
      <dgm:prSet presAssocID="{5B437A0D-F723-4DD3-9953-83F6927C469A}" presName="spaceBetweenRectangles" presStyleCnt="0"/>
      <dgm:spPr/>
    </dgm:pt>
    <dgm:pt modelId="{77BC2E84-A94C-44BC-9E08-65CB43C635B4}" type="pres">
      <dgm:prSet presAssocID="{8735543C-D82F-4F12-BD30-BD39728858E9}" presName="parentLin" presStyleCnt="0"/>
      <dgm:spPr/>
    </dgm:pt>
    <dgm:pt modelId="{90A97F45-C485-43F6-9176-6A1078B57163}" type="pres">
      <dgm:prSet presAssocID="{8735543C-D82F-4F12-BD30-BD39728858E9}" presName="parentLeftMargin" presStyleLbl="node1" presStyleIdx="0" presStyleCnt="2"/>
      <dgm:spPr/>
    </dgm:pt>
    <dgm:pt modelId="{DAA6DBF1-B0F9-4DD9-AB46-014AF486AB11}" type="pres">
      <dgm:prSet presAssocID="{8735543C-D82F-4F12-BD30-BD39728858E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4DE12E4-4FB6-4D7F-B098-D7567BAFEFBB}" type="pres">
      <dgm:prSet presAssocID="{8735543C-D82F-4F12-BD30-BD39728858E9}" presName="negativeSpace" presStyleCnt="0"/>
      <dgm:spPr/>
    </dgm:pt>
    <dgm:pt modelId="{254D1658-9F9D-4601-9CA4-4F89224D9CEC}" type="pres">
      <dgm:prSet presAssocID="{8735543C-D82F-4F12-BD30-BD39728858E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0B5C20C-41EF-4AB1-9DAE-BD705096527D}" type="presOf" srcId="{8735543C-D82F-4F12-BD30-BD39728858E9}" destId="{90A97F45-C485-43F6-9176-6A1078B57163}" srcOrd="0" destOrd="0" presId="urn:microsoft.com/office/officeart/2005/8/layout/list1"/>
    <dgm:cxn modelId="{0FE5572D-5EF2-450E-9B8B-79E5F77D1ADA}" srcId="{9556C77D-2670-4200-AAC9-09A70CF9CE90}" destId="{426E35E7-D17D-444D-A2F5-9E835177923B}" srcOrd="0" destOrd="0" parTransId="{6B87D272-6025-4781-8616-4DE917BC8F26}" sibTransId="{5B437A0D-F723-4DD3-9953-83F6927C469A}"/>
    <dgm:cxn modelId="{FC784946-D686-4EEC-98C5-C53244AFEBAB}" type="presOf" srcId="{8735543C-D82F-4F12-BD30-BD39728858E9}" destId="{DAA6DBF1-B0F9-4DD9-AB46-014AF486AB11}" srcOrd="1" destOrd="0" presId="urn:microsoft.com/office/officeart/2005/8/layout/list1"/>
    <dgm:cxn modelId="{866CD467-7D6E-4DCF-97D4-98FD1EBF77FE}" type="presOf" srcId="{9556C77D-2670-4200-AAC9-09A70CF9CE90}" destId="{A8944F8F-700C-4A3A-817A-E114997E0920}" srcOrd="0" destOrd="0" presId="urn:microsoft.com/office/officeart/2005/8/layout/list1"/>
    <dgm:cxn modelId="{C66EEE68-473B-4F96-B792-12693A30574E}" type="presOf" srcId="{426E35E7-D17D-444D-A2F5-9E835177923B}" destId="{A19E49D7-EE99-448F-B80D-0BFAB9C881EA}" srcOrd="0" destOrd="0" presId="urn:microsoft.com/office/officeart/2005/8/layout/list1"/>
    <dgm:cxn modelId="{75D34377-A7DB-463F-97A9-9084FAED4D75}" type="presOf" srcId="{426E35E7-D17D-444D-A2F5-9E835177923B}" destId="{91B4F242-B98F-4E5E-B206-3025F4EF38DF}" srcOrd="1" destOrd="0" presId="urn:microsoft.com/office/officeart/2005/8/layout/list1"/>
    <dgm:cxn modelId="{A47839E0-7B1F-4BA4-8B22-7DEA499516DF}" srcId="{9556C77D-2670-4200-AAC9-09A70CF9CE90}" destId="{8735543C-D82F-4F12-BD30-BD39728858E9}" srcOrd="1" destOrd="0" parTransId="{61D471BB-BE5D-4A6C-AE56-A66C77394B13}" sibTransId="{6AB9FAA8-3FFD-46CA-B0F4-2D0317A6E101}"/>
    <dgm:cxn modelId="{EC76B5F8-218B-4752-82BA-4EDB7C1ADBF5}" type="presParOf" srcId="{A8944F8F-700C-4A3A-817A-E114997E0920}" destId="{ED27937F-E136-4D43-9E01-1EE8DBCBE044}" srcOrd="0" destOrd="0" presId="urn:microsoft.com/office/officeart/2005/8/layout/list1"/>
    <dgm:cxn modelId="{49155196-B03B-4B6D-BE8A-8E805F733DE0}" type="presParOf" srcId="{ED27937F-E136-4D43-9E01-1EE8DBCBE044}" destId="{A19E49D7-EE99-448F-B80D-0BFAB9C881EA}" srcOrd="0" destOrd="0" presId="urn:microsoft.com/office/officeart/2005/8/layout/list1"/>
    <dgm:cxn modelId="{180F733B-2B80-48BD-9002-A994FE53D68C}" type="presParOf" srcId="{ED27937F-E136-4D43-9E01-1EE8DBCBE044}" destId="{91B4F242-B98F-4E5E-B206-3025F4EF38DF}" srcOrd="1" destOrd="0" presId="urn:microsoft.com/office/officeart/2005/8/layout/list1"/>
    <dgm:cxn modelId="{CEC7D9ED-D992-4F00-B897-3DBC9A86FB64}" type="presParOf" srcId="{A8944F8F-700C-4A3A-817A-E114997E0920}" destId="{3010DBBB-2D16-4837-AE3A-249C0126FCD4}" srcOrd="1" destOrd="0" presId="urn:microsoft.com/office/officeart/2005/8/layout/list1"/>
    <dgm:cxn modelId="{824BE691-A091-4BB0-8CE0-CC141E9F6239}" type="presParOf" srcId="{A8944F8F-700C-4A3A-817A-E114997E0920}" destId="{A745D787-00D9-467C-BA4E-367C9E61C74A}" srcOrd="2" destOrd="0" presId="urn:microsoft.com/office/officeart/2005/8/layout/list1"/>
    <dgm:cxn modelId="{FDB8B3B1-B5D4-4EDD-BD50-77A7EF00B778}" type="presParOf" srcId="{A8944F8F-700C-4A3A-817A-E114997E0920}" destId="{7B420934-0973-4BA8-A212-9EE0D097AB3F}" srcOrd="3" destOrd="0" presId="urn:microsoft.com/office/officeart/2005/8/layout/list1"/>
    <dgm:cxn modelId="{2DC9D64B-2A81-4EF0-8ACA-42FD02A659B7}" type="presParOf" srcId="{A8944F8F-700C-4A3A-817A-E114997E0920}" destId="{77BC2E84-A94C-44BC-9E08-65CB43C635B4}" srcOrd="4" destOrd="0" presId="urn:microsoft.com/office/officeart/2005/8/layout/list1"/>
    <dgm:cxn modelId="{D050F6AB-D5C9-4D31-BBCC-8C89900B8F2C}" type="presParOf" srcId="{77BC2E84-A94C-44BC-9E08-65CB43C635B4}" destId="{90A97F45-C485-43F6-9176-6A1078B57163}" srcOrd="0" destOrd="0" presId="urn:microsoft.com/office/officeart/2005/8/layout/list1"/>
    <dgm:cxn modelId="{4C61DDB4-9793-4CA9-822A-A03D8D59C2EE}" type="presParOf" srcId="{77BC2E84-A94C-44BC-9E08-65CB43C635B4}" destId="{DAA6DBF1-B0F9-4DD9-AB46-014AF486AB11}" srcOrd="1" destOrd="0" presId="urn:microsoft.com/office/officeart/2005/8/layout/list1"/>
    <dgm:cxn modelId="{441765B0-59E1-4CFB-82E5-9180D4C076ED}" type="presParOf" srcId="{A8944F8F-700C-4A3A-817A-E114997E0920}" destId="{04DE12E4-4FB6-4D7F-B098-D7567BAFEFBB}" srcOrd="5" destOrd="0" presId="urn:microsoft.com/office/officeart/2005/8/layout/list1"/>
    <dgm:cxn modelId="{DC7A9070-3249-4560-8D8E-776FCFCE06BA}" type="presParOf" srcId="{A8944F8F-700C-4A3A-817A-E114997E0920}" destId="{254D1658-9F9D-4601-9CA4-4F89224D9CE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14B3D5-544E-4BD0-96FA-9D997BB922F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ED345A-C9CD-450F-A34E-1DEA62E8D098}">
      <dgm:prSet/>
      <dgm:spPr/>
      <dgm:t>
        <a:bodyPr/>
        <a:lstStyle/>
        <a:p>
          <a:r>
            <a:rPr lang="cs-CZ"/>
            <a:t>Pokračujeme v práci s PL – čteme ukázky z cestopisu</a:t>
          </a:r>
          <a:endParaRPr lang="en-US"/>
        </a:p>
      </dgm:t>
    </dgm:pt>
    <dgm:pt modelId="{C30A6571-88F1-43C4-8BC2-08120D20A78E}" type="parTrans" cxnId="{64A4E075-2F7E-4967-875F-19979F3C2CD6}">
      <dgm:prSet/>
      <dgm:spPr/>
      <dgm:t>
        <a:bodyPr/>
        <a:lstStyle/>
        <a:p>
          <a:endParaRPr lang="en-US"/>
        </a:p>
      </dgm:t>
    </dgm:pt>
    <dgm:pt modelId="{945729F3-0B29-4A47-AA06-9C8DA14AE0FA}" type="sibTrans" cxnId="{64A4E075-2F7E-4967-875F-19979F3C2CD6}">
      <dgm:prSet/>
      <dgm:spPr/>
      <dgm:t>
        <a:bodyPr/>
        <a:lstStyle/>
        <a:p>
          <a:endParaRPr lang="en-US"/>
        </a:p>
      </dgm:t>
    </dgm:pt>
    <dgm:pt modelId="{68715F42-1433-442A-A5BD-F4A1EFA4F2E1}">
      <dgm:prSet/>
      <dgm:spPr/>
      <dgm:t>
        <a:bodyPr/>
        <a:lstStyle/>
        <a:p>
          <a:r>
            <a:rPr lang="cs-CZ"/>
            <a:t>Ve dvojici pak vytváříme „Loď Marca Pola“</a:t>
          </a:r>
          <a:endParaRPr lang="en-US"/>
        </a:p>
      </dgm:t>
    </dgm:pt>
    <dgm:pt modelId="{AC94A5D6-9325-4C39-A207-A733C131B319}" type="parTrans" cxnId="{6B95B3FF-2E35-4639-AE8C-890CE167366A}">
      <dgm:prSet/>
      <dgm:spPr/>
      <dgm:t>
        <a:bodyPr/>
        <a:lstStyle/>
        <a:p>
          <a:endParaRPr lang="en-US"/>
        </a:p>
      </dgm:t>
    </dgm:pt>
    <dgm:pt modelId="{A6091394-CEB3-4BC2-89F2-6747FEEBF3D5}" type="sibTrans" cxnId="{6B95B3FF-2E35-4639-AE8C-890CE167366A}">
      <dgm:prSet/>
      <dgm:spPr/>
      <dgm:t>
        <a:bodyPr/>
        <a:lstStyle/>
        <a:p>
          <a:endParaRPr lang="en-US"/>
        </a:p>
      </dgm:t>
    </dgm:pt>
    <dgm:pt modelId="{D2C152B6-E9DD-4DC0-A0F0-2AD033B176E4}" type="pres">
      <dgm:prSet presAssocID="{8214B3D5-544E-4BD0-96FA-9D997BB922F5}" presName="vert0" presStyleCnt="0">
        <dgm:presLayoutVars>
          <dgm:dir/>
          <dgm:animOne val="branch"/>
          <dgm:animLvl val="lvl"/>
        </dgm:presLayoutVars>
      </dgm:prSet>
      <dgm:spPr/>
    </dgm:pt>
    <dgm:pt modelId="{465506E4-4FCA-4869-8E52-DE4B946D3ABE}" type="pres">
      <dgm:prSet presAssocID="{03ED345A-C9CD-450F-A34E-1DEA62E8D098}" presName="thickLine" presStyleLbl="alignNode1" presStyleIdx="0" presStyleCnt="2"/>
      <dgm:spPr/>
    </dgm:pt>
    <dgm:pt modelId="{5BBB5D9E-D488-42D6-81D4-0E8684304CA0}" type="pres">
      <dgm:prSet presAssocID="{03ED345A-C9CD-450F-A34E-1DEA62E8D098}" presName="horz1" presStyleCnt="0"/>
      <dgm:spPr/>
    </dgm:pt>
    <dgm:pt modelId="{23B25C56-D0D0-4C57-BC96-0037CDF28D20}" type="pres">
      <dgm:prSet presAssocID="{03ED345A-C9CD-450F-A34E-1DEA62E8D098}" presName="tx1" presStyleLbl="revTx" presStyleIdx="0" presStyleCnt="2"/>
      <dgm:spPr/>
    </dgm:pt>
    <dgm:pt modelId="{58C0A785-DB81-4F6F-8833-6D52D9C8E73A}" type="pres">
      <dgm:prSet presAssocID="{03ED345A-C9CD-450F-A34E-1DEA62E8D098}" presName="vert1" presStyleCnt="0"/>
      <dgm:spPr/>
    </dgm:pt>
    <dgm:pt modelId="{8376BC24-F97F-4FEA-8AF7-B2F021F51EDE}" type="pres">
      <dgm:prSet presAssocID="{68715F42-1433-442A-A5BD-F4A1EFA4F2E1}" presName="thickLine" presStyleLbl="alignNode1" presStyleIdx="1" presStyleCnt="2"/>
      <dgm:spPr/>
    </dgm:pt>
    <dgm:pt modelId="{60CBEF79-E7C2-4856-897F-4F9B7D4F5563}" type="pres">
      <dgm:prSet presAssocID="{68715F42-1433-442A-A5BD-F4A1EFA4F2E1}" presName="horz1" presStyleCnt="0"/>
      <dgm:spPr/>
    </dgm:pt>
    <dgm:pt modelId="{257E7922-16BC-4406-B305-BBED5D482229}" type="pres">
      <dgm:prSet presAssocID="{68715F42-1433-442A-A5BD-F4A1EFA4F2E1}" presName="tx1" presStyleLbl="revTx" presStyleIdx="1" presStyleCnt="2"/>
      <dgm:spPr/>
    </dgm:pt>
    <dgm:pt modelId="{E708B29A-B0C5-4755-B7AC-8D2E20146BAE}" type="pres">
      <dgm:prSet presAssocID="{68715F42-1433-442A-A5BD-F4A1EFA4F2E1}" presName="vert1" presStyleCnt="0"/>
      <dgm:spPr/>
    </dgm:pt>
  </dgm:ptLst>
  <dgm:cxnLst>
    <dgm:cxn modelId="{3CD27A53-1AE5-41D9-8AF3-B4B42EBA73E9}" type="presOf" srcId="{68715F42-1433-442A-A5BD-F4A1EFA4F2E1}" destId="{257E7922-16BC-4406-B305-BBED5D482229}" srcOrd="0" destOrd="0" presId="urn:microsoft.com/office/officeart/2008/layout/LinedList"/>
    <dgm:cxn modelId="{64A4E075-2F7E-4967-875F-19979F3C2CD6}" srcId="{8214B3D5-544E-4BD0-96FA-9D997BB922F5}" destId="{03ED345A-C9CD-450F-A34E-1DEA62E8D098}" srcOrd="0" destOrd="0" parTransId="{C30A6571-88F1-43C4-8BC2-08120D20A78E}" sibTransId="{945729F3-0B29-4A47-AA06-9C8DA14AE0FA}"/>
    <dgm:cxn modelId="{7DBF37B1-210B-46E1-887E-FF3DCCC57B01}" type="presOf" srcId="{8214B3D5-544E-4BD0-96FA-9D997BB922F5}" destId="{D2C152B6-E9DD-4DC0-A0F0-2AD033B176E4}" srcOrd="0" destOrd="0" presId="urn:microsoft.com/office/officeart/2008/layout/LinedList"/>
    <dgm:cxn modelId="{925793CF-12EC-4EF6-BBF9-E14B831C4459}" type="presOf" srcId="{03ED345A-C9CD-450F-A34E-1DEA62E8D098}" destId="{23B25C56-D0D0-4C57-BC96-0037CDF28D20}" srcOrd="0" destOrd="0" presId="urn:microsoft.com/office/officeart/2008/layout/LinedList"/>
    <dgm:cxn modelId="{6B95B3FF-2E35-4639-AE8C-890CE167366A}" srcId="{8214B3D5-544E-4BD0-96FA-9D997BB922F5}" destId="{68715F42-1433-442A-A5BD-F4A1EFA4F2E1}" srcOrd="1" destOrd="0" parTransId="{AC94A5D6-9325-4C39-A207-A733C131B319}" sibTransId="{A6091394-CEB3-4BC2-89F2-6747FEEBF3D5}"/>
    <dgm:cxn modelId="{0EDF51B4-DD5B-4319-BF9C-42F4973A76CA}" type="presParOf" srcId="{D2C152B6-E9DD-4DC0-A0F0-2AD033B176E4}" destId="{465506E4-4FCA-4869-8E52-DE4B946D3ABE}" srcOrd="0" destOrd="0" presId="urn:microsoft.com/office/officeart/2008/layout/LinedList"/>
    <dgm:cxn modelId="{BA5FDA55-164B-4BA4-BCD8-7B71A6B63F65}" type="presParOf" srcId="{D2C152B6-E9DD-4DC0-A0F0-2AD033B176E4}" destId="{5BBB5D9E-D488-42D6-81D4-0E8684304CA0}" srcOrd="1" destOrd="0" presId="urn:microsoft.com/office/officeart/2008/layout/LinedList"/>
    <dgm:cxn modelId="{44BB0473-6AA4-48CB-9E40-A609EC759087}" type="presParOf" srcId="{5BBB5D9E-D488-42D6-81D4-0E8684304CA0}" destId="{23B25C56-D0D0-4C57-BC96-0037CDF28D20}" srcOrd="0" destOrd="0" presId="urn:microsoft.com/office/officeart/2008/layout/LinedList"/>
    <dgm:cxn modelId="{00510BD9-6AB4-4078-BFC0-08AAD8E3AC00}" type="presParOf" srcId="{5BBB5D9E-D488-42D6-81D4-0E8684304CA0}" destId="{58C0A785-DB81-4F6F-8833-6D52D9C8E73A}" srcOrd="1" destOrd="0" presId="urn:microsoft.com/office/officeart/2008/layout/LinedList"/>
    <dgm:cxn modelId="{5812B18F-3D06-4306-8265-C294DDFE7784}" type="presParOf" srcId="{D2C152B6-E9DD-4DC0-A0F0-2AD033B176E4}" destId="{8376BC24-F97F-4FEA-8AF7-B2F021F51EDE}" srcOrd="2" destOrd="0" presId="urn:microsoft.com/office/officeart/2008/layout/LinedList"/>
    <dgm:cxn modelId="{B4ADFF96-5029-4D01-ACD6-68B92E6C5CC4}" type="presParOf" srcId="{D2C152B6-E9DD-4DC0-A0F0-2AD033B176E4}" destId="{60CBEF79-E7C2-4856-897F-4F9B7D4F5563}" srcOrd="3" destOrd="0" presId="urn:microsoft.com/office/officeart/2008/layout/LinedList"/>
    <dgm:cxn modelId="{BCEB2665-6993-4B25-93EC-10461E9625BA}" type="presParOf" srcId="{60CBEF79-E7C2-4856-897F-4F9B7D4F5563}" destId="{257E7922-16BC-4406-B305-BBED5D482229}" srcOrd="0" destOrd="0" presId="urn:microsoft.com/office/officeart/2008/layout/LinedList"/>
    <dgm:cxn modelId="{AE623D47-2ECE-44B1-9222-C73A21BE39F8}" type="presParOf" srcId="{60CBEF79-E7C2-4856-897F-4F9B7D4F5563}" destId="{E708B29A-B0C5-4755-B7AC-8D2E20146B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6257A2-0880-4EE0-866F-DD6C8E08E7CA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21E4617-0A3D-473B-9890-DE7EBB3AA7D9}">
      <dgm:prSet/>
      <dgm:spPr/>
      <dgm:t>
        <a:bodyPr/>
        <a:lstStyle/>
        <a:p>
          <a:r>
            <a:rPr lang="cs-CZ"/>
            <a:t>Co zajímavého jsem se dozvěděl? </a:t>
          </a:r>
          <a:endParaRPr lang="en-US"/>
        </a:p>
      </dgm:t>
    </dgm:pt>
    <dgm:pt modelId="{F15C0E12-6349-4C2A-8F22-3EB74B72B89D}" type="parTrans" cxnId="{C0BF1B8E-9977-48C5-805A-521BA1F37DF2}">
      <dgm:prSet/>
      <dgm:spPr/>
      <dgm:t>
        <a:bodyPr/>
        <a:lstStyle/>
        <a:p>
          <a:endParaRPr lang="en-US"/>
        </a:p>
      </dgm:t>
    </dgm:pt>
    <dgm:pt modelId="{D6604843-992E-421E-BB78-492A08EA05B5}" type="sibTrans" cxnId="{C0BF1B8E-9977-48C5-805A-521BA1F37DF2}">
      <dgm:prSet/>
      <dgm:spPr/>
      <dgm:t>
        <a:bodyPr/>
        <a:lstStyle/>
        <a:p>
          <a:endParaRPr lang="en-US"/>
        </a:p>
      </dgm:t>
    </dgm:pt>
    <dgm:pt modelId="{B26482C5-9B2E-4210-8058-105B29BE387D}">
      <dgm:prSet/>
      <dgm:spPr/>
      <dgm:t>
        <a:bodyPr/>
        <a:lstStyle/>
        <a:p>
          <a:r>
            <a:rPr lang="pl-PL"/>
            <a:t>Z čeho mám dnes radost?</a:t>
          </a:r>
          <a:endParaRPr lang="en-US"/>
        </a:p>
      </dgm:t>
    </dgm:pt>
    <dgm:pt modelId="{B5073573-542A-43A4-9AB6-617005DA0235}" type="parTrans" cxnId="{E80917F3-5F84-4E58-844C-DF372BC0BE1C}">
      <dgm:prSet/>
      <dgm:spPr/>
      <dgm:t>
        <a:bodyPr/>
        <a:lstStyle/>
        <a:p>
          <a:endParaRPr lang="en-US"/>
        </a:p>
      </dgm:t>
    </dgm:pt>
    <dgm:pt modelId="{A0FDC425-78CF-42F0-85D0-4D7FB0576435}" type="sibTrans" cxnId="{E80917F3-5F84-4E58-844C-DF372BC0BE1C}">
      <dgm:prSet/>
      <dgm:spPr/>
      <dgm:t>
        <a:bodyPr/>
        <a:lstStyle/>
        <a:p>
          <a:endParaRPr lang="en-US"/>
        </a:p>
      </dgm:t>
    </dgm:pt>
    <dgm:pt modelId="{245EAC48-BB04-4849-92AA-EB67BFC48A82}">
      <dgm:prSet/>
      <dgm:spPr/>
      <dgm:t>
        <a:bodyPr/>
        <a:lstStyle/>
        <a:p>
          <a:r>
            <a:rPr lang="pl-PL"/>
            <a:t>Co pro mne bylo dnes těžkého?</a:t>
          </a:r>
          <a:endParaRPr lang="en-US"/>
        </a:p>
      </dgm:t>
    </dgm:pt>
    <dgm:pt modelId="{F39E7628-06B7-4985-853C-F17FD965FD61}" type="parTrans" cxnId="{6AEED687-91C8-4C76-AA74-EAD09299D695}">
      <dgm:prSet/>
      <dgm:spPr/>
      <dgm:t>
        <a:bodyPr/>
        <a:lstStyle/>
        <a:p>
          <a:endParaRPr lang="en-US"/>
        </a:p>
      </dgm:t>
    </dgm:pt>
    <dgm:pt modelId="{2ADE2359-0C25-4972-B06A-7CA42A7A003A}" type="sibTrans" cxnId="{6AEED687-91C8-4C76-AA74-EAD09299D695}">
      <dgm:prSet/>
      <dgm:spPr/>
      <dgm:t>
        <a:bodyPr/>
        <a:lstStyle/>
        <a:p>
          <a:endParaRPr lang="en-US"/>
        </a:p>
      </dgm:t>
    </dgm:pt>
    <dgm:pt modelId="{31D93D87-23EB-4007-8604-C517F2FDEB98}">
      <dgm:prSet/>
      <dgm:spPr/>
      <dgm:t>
        <a:bodyPr/>
        <a:lstStyle/>
        <a:p>
          <a:r>
            <a:rPr lang="cs-CZ"/>
            <a:t>Co mne nejvíce bavilo?</a:t>
          </a:r>
          <a:endParaRPr lang="en-US"/>
        </a:p>
      </dgm:t>
    </dgm:pt>
    <dgm:pt modelId="{10F02BBA-D749-4490-AFC6-52CBAB57B857}" type="parTrans" cxnId="{9FF7C365-C366-461D-BE6C-A3B43A5CEC66}">
      <dgm:prSet/>
      <dgm:spPr/>
      <dgm:t>
        <a:bodyPr/>
        <a:lstStyle/>
        <a:p>
          <a:endParaRPr lang="en-US"/>
        </a:p>
      </dgm:t>
    </dgm:pt>
    <dgm:pt modelId="{DEFF8E0F-5136-485E-9AC8-8A5FC09FD83A}" type="sibTrans" cxnId="{9FF7C365-C366-461D-BE6C-A3B43A5CEC66}">
      <dgm:prSet/>
      <dgm:spPr/>
      <dgm:t>
        <a:bodyPr/>
        <a:lstStyle/>
        <a:p>
          <a:endParaRPr lang="en-US"/>
        </a:p>
      </dgm:t>
    </dgm:pt>
    <dgm:pt modelId="{41C86032-B237-49F0-A9D2-2001C10831B9}" type="pres">
      <dgm:prSet presAssocID="{CC6257A2-0880-4EE0-866F-DD6C8E08E7CA}" presName="matrix" presStyleCnt="0">
        <dgm:presLayoutVars>
          <dgm:chMax val="1"/>
          <dgm:dir/>
          <dgm:resizeHandles val="exact"/>
        </dgm:presLayoutVars>
      </dgm:prSet>
      <dgm:spPr/>
    </dgm:pt>
    <dgm:pt modelId="{3D5891F3-6332-483C-9E2B-06F9FB893ECC}" type="pres">
      <dgm:prSet presAssocID="{CC6257A2-0880-4EE0-866F-DD6C8E08E7CA}" presName="diamond" presStyleLbl="bgShp" presStyleIdx="0" presStyleCnt="1"/>
      <dgm:spPr/>
    </dgm:pt>
    <dgm:pt modelId="{1E75B53F-A67E-4B97-BCF9-F78EA37456F2}" type="pres">
      <dgm:prSet presAssocID="{CC6257A2-0880-4EE0-866F-DD6C8E08E7C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89E2E1-4E8E-4376-ADE5-7468D6A8966A}" type="pres">
      <dgm:prSet presAssocID="{CC6257A2-0880-4EE0-866F-DD6C8E08E7C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85359A2-EFF0-4113-8CC3-38BF11AA0FE2}" type="pres">
      <dgm:prSet presAssocID="{CC6257A2-0880-4EE0-866F-DD6C8E08E7C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298D1DF-7A9D-4A28-82A1-88B1690E83DB}" type="pres">
      <dgm:prSet presAssocID="{CC6257A2-0880-4EE0-866F-DD6C8E08E7C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147B729-E8D2-438A-BFD4-075D741D917D}" type="presOf" srcId="{245EAC48-BB04-4849-92AA-EB67BFC48A82}" destId="{785359A2-EFF0-4113-8CC3-38BF11AA0FE2}" srcOrd="0" destOrd="0" presId="urn:microsoft.com/office/officeart/2005/8/layout/matrix3"/>
    <dgm:cxn modelId="{9FF7C365-C366-461D-BE6C-A3B43A5CEC66}" srcId="{CC6257A2-0880-4EE0-866F-DD6C8E08E7CA}" destId="{31D93D87-23EB-4007-8604-C517F2FDEB98}" srcOrd="3" destOrd="0" parTransId="{10F02BBA-D749-4490-AFC6-52CBAB57B857}" sibTransId="{DEFF8E0F-5136-485E-9AC8-8A5FC09FD83A}"/>
    <dgm:cxn modelId="{04CFFB78-EAE1-48E4-991D-FA260D31BF07}" type="presOf" srcId="{CC6257A2-0880-4EE0-866F-DD6C8E08E7CA}" destId="{41C86032-B237-49F0-A9D2-2001C10831B9}" srcOrd="0" destOrd="0" presId="urn:microsoft.com/office/officeart/2005/8/layout/matrix3"/>
    <dgm:cxn modelId="{C4C74D81-DD2C-4F0C-86D9-2325A72B0790}" type="presOf" srcId="{B26482C5-9B2E-4210-8058-105B29BE387D}" destId="{B689E2E1-4E8E-4376-ADE5-7468D6A8966A}" srcOrd="0" destOrd="0" presId="urn:microsoft.com/office/officeart/2005/8/layout/matrix3"/>
    <dgm:cxn modelId="{6AEED687-91C8-4C76-AA74-EAD09299D695}" srcId="{CC6257A2-0880-4EE0-866F-DD6C8E08E7CA}" destId="{245EAC48-BB04-4849-92AA-EB67BFC48A82}" srcOrd="2" destOrd="0" parTransId="{F39E7628-06B7-4985-853C-F17FD965FD61}" sibTransId="{2ADE2359-0C25-4972-B06A-7CA42A7A003A}"/>
    <dgm:cxn modelId="{C0BF1B8E-9977-48C5-805A-521BA1F37DF2}" srcId="{CC6257A2-0880-4EE0-866F-DD6C8E08E7CA}" destId="{221E4617-0A3D-473B-9890-DE7EBB3AA7D9}" srcOrd="0" destOrd="0" parTransId="{F15C0E12-6349-4C2A-8F22-3EB74B72B89D}" sibTransId="{D6604843-992E-421E-BB78-492A08EA05B5}"/>
    <dgm:cxn modelId="{07E9ADE1-2A1B-4A49-9056-192D20885F32}" type="presOf" srcId="{31D93D87-23EB-4007-8604-C517F2FDEB98}" destId="{2298D1DF-7A9D-4A28-82A1-88B1690E83DB}" srcOrd="0" destOrd="0" presId="urn:microsoft.com/office/officeart/2005/8/layout/matrix3"/>
    <dgm:cxn modelId="{13B75AEC-8D02-497E-8074-06B1FF7198EA}" type="presOf" srcId="{221E4617-0A3D-473B-9890-DE7EBB3AA7D9}" destId="{1E75B53F-A67E-4B97-BCF9-F78EA37456F2}" srcOrd="0" destOrd="0" presId="urn:microsoft.com/office/officeart/2005/8/layout/matrix3"/>
    <dgm:cxn modelId="{E80917F3-5F84-4E58-844C-DF372BC0BE1C}" srcId="{CC6257A2-0880-4EE0-866F-DD6C8E08E7CA}" destId="{B26482C5-9B2E-4210-8058-105B29BE387D}" srcOrd="1" destOrd="0" parTransId="{B5073573-542A-43A4-9AB6-617005DA0235}" sibTransId="{A0FDC425-78CF-42F0-85D0-4D7FB0576435}"/>
    <dgm:cxn modelId="{383D1B3F-F58C-4D85-9B56-1863A6B881BC}" type="presParOf" srcId="{41C86032-B237-49F0-A9D2-2001C10831B9}" destId="{3D5891F3-6332-483C-9E2B-06F9FB893ECC}" srcOrd="0" destOrd="0" presId="urn:microsoft.com/office/officeart/2005/8/layout/matrix3"/>
    <dgm:cxn modelId="{9221DA7E-F2A9-4972-9658-3D5840ED9B82}" type="presParOf" srcId="{41C86032-B237-49F0-A9D2-2001C10831B9}" destId="{1E75B53F-A67E-4B97-BCF9-F78EA37456F2}" srcOrd="1" destOrd="0" presId="urn:microsoft.com/office/officeart/2005/8/layout/matrix3"/>
    <dgm:cxn modelId="{4ABC6DD7-2D91-4EA5-B647-A6C03A7882A4}" type="presParOf" srcId="{41C86032-B237-49F0-A9D2-2001C10831B9}" destId="{B689E2E1-4E8E-4376-ADE5-7468D6A8966A}" srcOrd="2" destOrd="0" presId="urn:microsoft.com/office/officeart/2005/8/layout/matrix3"/>
    <dgm:cxn modelId="{C226B185-B8EA-4DD2-B660-689A5C99F72E}" type="presParOf" srcId="{41C86032-B237-49F0-A9D2-2001C10831B9}" destId="{785359A2-EFF0-4113-8CC3-38BF11AA0FE2}" srcOrd="3" destOrd="0" presId="urn:microsoft.com/office/officeart/2005/8/layout/matrix3"/>
    <dgm:cxn modelId="{F7DCE145-70CF-4F98-A22A-0AE1197A61F3}" type="presParOf" srcId="{41C86032-B237-49F0-A9D2-2001C10831B9}" destId="{2298D1DF-7A9D-4A28-82A1-88B1690E83D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5D787-00D9-467C-BA4E-367C9E61C74A}">
      <dsp:nvSpPr>
        <dsp:cNvPr id="0" name=""/>
        <dsp:cNvSpPr/>
      </dsp:nvSpPr>
      <dsp:spPr>
        <a:xfrm>
          <a:off x="0" y="1064873"/>
          <a:ext cx="6245265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B4F242-B98F-4E5E-B206-3025F4EF38DF}">
      <dsp:nvSpPr>
        <dsp:cNvPr id="0" name=""/>
        <dsp:cNvSpPr/>
      </dsp:nvSpPr>
      <dsp:spPr>
        <a:xfrm>
          <a:off x="312263" y="149753"/>
          <a:ext cx="4371685" cy="1830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239" tIns="0" rIns="165239" bIns="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kern="1200"/>
            <a:t>cestopis </a:t>
          </a:r>
          <a:endParaRPr lang="en-US" sz="6200" kern="1200"/>
        </a:p>
      </dsp:txBody>
      <dsp:txXfrm>
        <a:off x="401608" y="239098"/>
        <a:ext cx="4192995" cy="1651550"/>
      </dsp:txXfrm>
    </dsp:sp>
    <dsp:sp modelId="{254D1658-9F9D-4601-9CA4-4F89224D9CEC}">
      <dsp:nvSpPr>
        <dsp:cNvPr id="0" name=""/>
        <dsp:cNvSpPr/>
      </dsp:nvSpPr>
      <dsp:spPr>
        <a:xfrm>
          <a:off x="0" y="3877193"/>
          <a:ext cx="6245265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3803405"/>
              <a:satOff val="-76511"/>
              <a:lumOff val="-2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6DBF1-B0F9-4DD9-AB46-014AF486AB11}">
      <dsp:nvSpPr>
        <dsp:cNvPr id="0" name=""/>
        <dsp:cNvSpPr/>
      </dsp:nvSpPr>
      <dsp:spPr>
        <a:xfrm>
          <a:off x="312263" y="2962073"/>
          <a:ext cx="4371685" cy="1830240"/>
        </a:xfrm>
        <a:prstGeom prst="roundRect">
          <a:avLst/>
        </a:prstGeom>
        <a:solidFill>
          <a:schemeClr val="accent2">
            <a:hueOff val="3803405"/>
            <a:satOff val="-76511"/>
            <a:lumOff val="-2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239" tIns="0" rIns="165239" bIns="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kern="1200"/>
            <a:t>Marco Pollo </a:t>
          </a:r>
          <a:endParaRPr lang="en-US" sz="6200" kern="1200"/>
        </a:p>
      </dsp:txBody>
      <dsp:txXfrm>
        <a:off x="401608" y="3051418"/>
        <a:ext cx="4192995" cy="1651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506E4-4FCA-4869-8E52-DE4B946D3ABE}">
      <dsp:nvSpPr>
        <dsp:cNvPr id="0" name=""/>
        <dsp:cNvSpPr/>
      </dsp:nvSpPr>
      <dsp:spPr>
        <a:xfrm>
          <a:off x="0" y="0"/>
          <a:ext cx="624526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B25C56-D0D0-4C57-BC96-0037CDF28D20}">
      <dsp:nvSpPr>
        <dsp:cNvPr id="0" name=""/>
        <dsp:cNvSpPr/>
      </dsp:nvSpPr>
      <dsp:spPr>
        <a:xfrm>
          <a:off x="0" y="0"/>
          <a:ext cx="6245265" cy="2794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kern="1200"/>
            <a:t>Pokračujeme v práci s PL – čteme ukázky z cestopisu</a:t>
          </a:r>
          <a:endParaRPr lang="en-US" sz="5300" kern="1200"/>
        </a:p>
      </dsp:txBody>
      <dsp:txXfrm>
        <a:off x="0" y="0"/>
        <a:ext cx="6245265" cy="2794673"/>
      </dsp:txXfrm>
    </dsp:sp>
    <dsp:sp modelId="{8376BC24-F97F-4FEA-8AF7-B2F021F51EDE}">
      <dsp:nvSpPr>
        <dsp:cNvPr id="0" name=""/>
        <dsp:cNvSpPr/>
      </dsp:nvSpPr>
      <dsp:spPr>
        <a:xfrm>
          <a:off x="0" y="2794673"/>
          <a:ext cx="6245265" cy="0"/>
        </a:xfrm>
        <a:prstGeom prst="line">
          <a:avLst/>
        </a:prstGeom>
        <a:solidFill>
          <a:schemeClr val="accent2">
            <a:hueOff val="3803405"/>
            <a:satOff val="-76511"/>
            <a:lumOff val="-27451"/>
            <a:alphaOff val="0"/>
          </a:schemeClr>
        </a:solidFill>
        <a:ln w="12700" cap="flat" cmpd="sng" algn="ctr">
          <a:solidFill>
            <a:schemeClr val="accent2">
              <a:hueOff val="3803405"/>
              <a:satOff val="-76511"/>
              <a:lumOff val="-2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E7922-16BC-4406-B305-BBED5D482229}">
      <dsp:nvSpPr>
        <dsp:cNvPr id="0" name=""/>
        <dsp:cNvSpPr/>
      </dsp:nvSpPr>
      <dsp:spPr>
        <a:xfrm>
          <a:off x="0" y="2794673"/>
          <a:ext cx="6245265" cy="2794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kern="1200"/>
            <a:t>Ve dvojici pak vytváříme „Loď Marca Pola“</a:t>
          </a:r>
          <a:endParaRPr lang="en-US" sz="5300" kern="1200"/>
        </a:p>
      </dsp:txBody>
      <dsp:txXfrm>
        <a:off x="0" y="2794673"/>
        <a:ext cx="6245265" cy="27946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891F3-6332-483C-9E2B-06F9FB893ECC}">
      <dsp:nvSpPr>
        <dsp:cNvPr id="0" name=""/>
        <dsp:cNvSpPr/>
      </dsp:nvSpPr>
      <dsp:spPr>
        <a:xfrm>
          <a:off x="178970" y="0"/>
          <a:ext cx="5503150" cy="5503150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5B53F-A67E-4B97-BCF9-F78EA37456F2}">
      <dsp:nvSpPr>
        <dsp:cNvPr id="0" name=""/>
        <dsp:cNvSpPr/>
      </dsp:nvSpPr>
      <dsp:spPr>
        <a:xfrm>
          <a:off x="701769" y="522799"/>
          <a:ext cx="2146228" cy="21462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Co zajímavého jsem se dozvěděl? </a:t>
          </a:r>
          <a:endParaRPr lang="en-US" sz="2800" kern="1200"/>
        </a:p>
      </dsp:txBody>
      <dsp:txXfrm>
        <a:off x="806539" y="627569"/>
        <a:ext cx="1936688" cy="1936688"/>
      </dsp:txXfrm>
    </dsp:sp>
    <dsp:sp modelId="{B689E2E1-4E8E-4376-ADE5-7468D6A8966A}">
      <dsp:nvSpPr>
        <dsp:cNvPr id="0" name=""/>
        <dsp:cNvSpPr/>
      </dsp:nvSpPr>
      <dsp:spPr>
        <a:xfrm>
          <a:off x="3013092" y="522799"/>
          <a:ext cx="2146228" cy="2146228"/>
        </a:xfrm>
        <a:prstGeom prst="roundRect">
          <a:avLst/>
        </a:prstGeom>
        <a:solidFill>
          <a:schemeClr val="accent5">
            <a:hueOff val="-4648525"/>
            <a:satOff val="4204"/>
            <a:lumOff val="-81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Z čeho mám dnes radost?</a:t>
          </a:r>
          <a:endParaRPr lang="en-US" sz="2800" kern="1200"/>
        </a:p>
      </dsp:txBody>
      <dsp:txXfrm>
        <a:off x="3117862" y="627569"/>
        <a:ext cx="1936688" cy="1936688"/>
      </dsp:txXfrm>
    </dsp:sp>
    <dsp:sp modelId="{785359A2-EFF0-4113-8CC3-38BF11AA0FE2}">
      <dsp:nvSpPr>
        <dsp:cNvPr id="0" name=""/>
        <dsp:cNvSpPr/>
      </dsp:nvSpPr>
      <dsp:spPr>
        <a:xfrm>
          <a:off x="701769" y="2834122"/>
          <a:ext cx="2146228" cy="2146228"/>
        </a:xfrm>
        <a:prstGeom prst="roundRect">
          <a:avLst/>
        </a:prstGeom>
        <a:solidFill>
          <a:schemeClr val="accent5">
            <a:hueOff val="-9297050"/>
            <a:satOff val="8408"/>
            <a:lumOff val="-162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Co pro mne bylo dnes těžkého?</a:t>
          </a:r>
          <a:endParaRPr lang="en-US" sz="2800" kern="1200"/>
        </a:p>
      </dsp:txBody>
      <dsp:txXfrm>
        <a:off x="806539" y="2938892"/>
        <a:ext cx="1936688" cy="1936688"/>
      </dsp:txXfrm>
    </dsp:sp>
    <dsp:sp modelId="{2298D1DF-7A9D-4A28-82A1-88B1690E83DB}">
      <dsp:nvSpPr>
        <dsp:cNvPr id="0" name=""/>
        <dsp:cNvSpPr/>
      </dsp:nvSpPr>
      <dsp:spPr>
        <a:xfrm>
          <a:off x="3013092" y="2834122"/>
          <a:ext cx="2146228" cy="2146228"/>
        </a:xfrm>
        <a:prstGeom prst="roundRect">
          <a:avLst/>
        </a:prstGeom>
        <a:solidFill>
          <a:schemeClr val="accent5">
            <a:hueOff val="-13945574"/>
            <a:satOff val="12612"/>
            <a:lumOff val="-243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Co mne nejvíce bavilo?</a:t>
          </a:r>
          <a:endParaRPr lang="en-US" sz="2800" kern="1200"/>
        </a:p>
      </dsp:txBody>
      <dsp:txXfrm>
        <a:off x="3117862" y="2938892"/>
        <a:ext cx="1936688" cy="1936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7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58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12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25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19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76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30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46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95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85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33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800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C5A6A-5774-429C-9FE2-08C68B4F0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FDBDF-9179-4A6C-85F5-8EE22E677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tabulka na </a:t>
            </a:r>
            <a:r>
              <a:rPr lang="cs-CZ" dirty="0" err="1"/>
              <a:t>flipchart</a:t>
            </a:r>
            <a:r>
              <a:rPr lang="cs-CZ" dirty="0"/>
              <a:t> + texty + obrázky</a:t>
            </a:r>
          </a:p>
          <a:p>
            <a:r>
              <a:rPr lang="cs-CZ" dirty="0"/>
              <a:t>pracovní listy </a:t>
            </a:r>
          </a:p>
          <a:p>
            <a:r>
              <a:rPr lang="cs-CZ" dirty="0"/>
              <a:t>obrázek lodi na čtvrtce podle počtu žáků</a:t>
            </a:r>
          </a:p>
          <a:p>
            <a:r>
              <a:rPr lang="cs-CZ" dirty="0"/>
              <a:t>papíry na skládačku</a:t>
            </a:r>
          </a:p>
          <a:p>
            <a:r>
              <a:rPr lang="cs-CZ" dirty="0"/>
              <a:t>obrázky na skládačku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095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3A9275-9A3B-401F-96A8-D1990A73F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522" y="591829"/>
            <a:ext cx="3939688" cy="5583126"/>
          </a:xfrm>
        </p:spPr>
        <p:txBody>
          <a:bodyPr>
            <a:normAutofit/>
          </a:bodyPr>
          <a:lstStyle/>
          <a:p>
            <a:r>
              <a:rPr lang="cs-CZ" sz="6700"/>
              <a:t>Jak se mi dnes pracovalo?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3111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4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91891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4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7571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4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772ACD2-0DB4-8EA1-0AA7-C988A2023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860605"/>
              </p:ext>
            </p:extLst>
          </p:nvPr>
        </p:nvGraphicFramePr>
        <p:xfrm>
          <a:off x="5492710" y="671805"/>
          <a:ext cx="5861090" cy="550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315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E37B132-9C54-4236-8910-3340177AD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6EA929-9F81-E058-6C1A-DBFCBC8240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1796" r="1" b="21913"/>
          <a:stretch/>
        </p:blipFill>
        <p:spPr>
          <a:xfrm>
            <a:off x="1" y="10"/>
            <a:ext cx="12183122" cy="685798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BA9566D-AE4B-46D1-A189-82F80C461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2271449"/>
            <a:ext cx="6347918" cy="3670098"/>
          </a:xfrm>
        </p:spPr>
        <p:txBody>
          <a:bodyPr anchor="b">
            <a:normAutofit/>
          </a:bodyPr>
          <a:lstStyle/>
          <a:p>
            <a:r>
              <a:rPr lang="cs-CZ" sz="6600">
                <a:solidFill>
                  <a:srgbClr val="FFFFFF"/>
                </a:solidFill>
              </a:rPr>
              <a:t>Marco Polo: Milion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CF07F1-CF30-48DF-AF39-4B2943428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798" y="3544059"/>
            <a:ext cx="3633923" cy="2397488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rgbClr val="FFFFFF"/>
                </a:solidFill>
              </a:rPr>
              <a:t>Cestopis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6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02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3F4F3A-DF89-453C-A499-8C259F6A2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4EA896-5BE9-4C6F-B2C6-AB4B5A872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62487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cs-CZ" sz="5600">
                <a:solidFill>
                  <a:schemeClr val="bg1"/>
                </a:solidFill>
              </a:rPr>
              <a:t>Co si pamatujeme z minulé hodiny 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3111" y="69603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91891" y="925332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solidFill>
              <a:schemeClr val="lt1">
                <a:hueOff val="0"/>
                <a:satOff val="0"/>
                <a:lumOff val="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7571" y="144047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B42EDB5-93D6-474D-2E9A-DB2752EE8A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01616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496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3F4F3A-DF89-453C-A499-8C259F6A2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66AF5E-9CD3-4695-BA40-A9D46CB8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62487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cs-CZ" sz="7200">
                <a:solidFill>
                  <a:schemeClr val="bg1"/>
                </a:solidFill>
              </a:rPr>
              <a:t>Putujeme po cestách MP 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3111" y="69603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91891" y="925332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solidFill>
              <a:schemeClr val="lt1">
                <a:hueOff val="0"/>
                <a:satOff val="0"/>
                <a:lumOff val="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7571" y="144047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32D016A-A00D-007B-CB76-7149C76A68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159009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21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A72A35B5-FE6A-4EA4-8830-7AF3AC939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370719"/>
              </p:ext>
            </p:extLst>
          </p:nvPr>
        </p:nvGraphicFramePr>
        <p:xfrm>
          <a:off x="2440857" y="685800"/>
          <a:ext cx="822714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929">
                  <a:extLst>
                    <a:ext uri="{9D8B030D-6E8A-4147-A177-3AD203B41FA5}">
                      <a16:colId xmlns:a16="http://schemas.microsoft.com/office/drawing/2014/main" val="353380774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3511473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874722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04187889"/>
                    </a:ext>
                  </a:extLst>
                </a:gridCol>
                <a:gridCol w="550606">
                  <a:extLst>
                    <a:ext uri="{9D8B030D-6E8A-4147-A177-3AD203B41FA5}">
                      <a16:colId xmlns:a16="http://schemas.microsoft.com/office/drawing/2014/main" val="2741201099"/>
                    </a:ext>
                  </a:extLst>
                </a:gridCol>
                <a:gridCol w="540775">
                  <a:extLst>
                    <a:ext uri="{9D8B030D-6E8A-4147-A177-3AD203B41FA5}">
                      <a16:colId xmlns:a16="http://schemas.microsoft.com/office/drawing/2014/main" val="3607701365"/>
                    </a:ext>
                  </a:extLst>
                </a:gridCol>
                <a:gridCol w="1197078">
                  <a:extLst>
                    <a:ext uri="{9D8B030D-6E8A-4147-A177-3AD203B41FA5}">
                      <a16:colId xmlns:a16="http://schemas.microsoft.com/office/drawing/2014/main" val="159178862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1974645311"/>
                    </a:ext>
                  </a:extLst>
                </a:gridCol>
                <a:gridCol w="1061884">
                  <a:extLst>
                    <a:ext uri="{9D8B030D-6E8A-4147-A177-3AD203B41FA5}">
                      <a16:colId xmlns:a16="http://schemas.microsoft.com/office/drawing/2014/main" val="1679163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987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797288"/>
                  </a:ext>
                </a:extLst>
              </a:tr>
            </a:tbl>
          </a:graphicData>
        </a:graphic>
      </p:graphicFrame>
      <p:pic>
        <p:nvPicPr>
          <p:cNvPr id="8" name="Grafický objekt 7" descr="Minimalizovat se souvislou výplní">
            <a:extLst>
              <a:ext uri="{FF2B5EF4-FFF2-40B4-BE49-F238E27FC236}">
                <a16:creationId xmlns:a16="http://schemas.microsoft.com/office/drawing/2014/main" id="{03B0EBE8-E849-4BDC-866B-83ACB0ED8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82645" y="1126340"/>
            <a:ext cx="457200" cy="457200"/>
          </a:xfrm>
          <a:prstGeom prst="rect">
            <a:avLst/>
          </a:prstGeom>
        </p:spPr>
      </p:pic>
      <p:pic>
        <p:nvPicPr>
          <p:cNvPr id="9" name="Grafický objekt 8" descr="Minimalizovat se souvislou výplní">
            <a:extLst>
              <a:ext uri="{FF2B5EF4-FFF2-40B4-BE49-F238E27FC236}">
                <a16:creationId xmlns:a16="http://schemas.microsoft.com/office/drawing/2014/main" id="{EB5B1039-E077-4B3A-BE54-1FA39BD21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82645" y="3284520"/>
            <a:ext cx="457200" cy="457200"/>
          </a:xfrm>
          <a:prstGeom prst="rect">
            <a:avLst/>
          </a:prstGeom>
        </p:spPr>
      </p:pic>
      <p:pic>
        <p:nvPicPr>
          <p:cNvPr id="10" name="Grafický objekt 9" descr="Minimalizovat se souvislou výplní">
            <a:extLst>
              <a:ext uri="{FF2B5EF4-FFF2-40B4-BE49-F238E27FC236}">
                <a16:creationId xmlns:a16="http://schemas.microsoft.com/office/drawing/2014/main" id="{AC8B6A0B-AFE7-47B3-9327-50F9A1592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8736" y="1126340"/>
            <a:ext cx="457200" cy="457200"/>
          </a:xfrm>
          <a:prstGeom prst="rect">
            <a:avLst/>
          </a:prstGeom>
        </p:spPr>
      </p:pic>
      <p:pic>
        <p:nvPicPr>
          <p:cNvPr id="11" name="Grafický objekt 10" descr="Minimalizovat se souvislou výplní">
            <a:extLst>
              <a:ext uri="{FF2B5EF4-FFF2-40B4-BE49-F238E27FC236}">
                <a16:creationId xmlns:a16="http://schemas.microsoft.com/office/drawing/2014/main" id="{FAB9F502-92DB-47EA-9AD7-CA9FE3F11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4099" y="2971800"/>
            <a:ext cx="457200" cy="457200"/>
          </a:xfrm>
          <a:prstGeom prst="rect">
            <a:avLst/>
          </a:prstGeom>
        </p:spPr>
      </p:pic>
      <p:pic>
        <p:nvPicPr>
          <p:cNvPr id="12" name="Grafický objekt 11" descr="Minimalizovat se souvislou výplní">
            <a:extLst>
              <a:ext uri="{FF2B5EF4-FFF2-40B4-BE49-F238E27FC236}">
                <a16:creationId xmlns:a16="http://schemas.microsoft.com/office/drawing/2014/main" id="{51C0DD5B-4427-4368-9E0C-870531274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85936" y="1126340"/>
            <a:ext cx="457200" cy="457200"/>
          </a:xfrm>
          <a:prstGeom prst="rect">
            <a:avLst/>
          </a:prstGeom>
        </p:spPr>
      </p:pic>
      <p:pic>
        <p:nvPicPr>
          <p:cNvPr id="13" name="Grafický objekt 12" descr="Minimalizovat se souvislou výplní">
            <a:extLst>
              <a:ext uri="{FF2B5EF4-FFF2-40B4-BE49-F238E27FC236}">
                <a16:creationId xmlns:a16="http://schemas.microsoft.com/office/drawing/2014/main" id="{6C6B7C1B-71D0-4702-AC47-5956FEDE0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85936" y="3031885"/>
            <a:ext cx="457200" cy="45720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656A942-A956-455E-BB41-1453CA393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462697"/>
              </p:ext>
            </p:extLst>
          </p:nvPr>
        </p:nvGraphicFramePr>
        <p:xfrm>
          <a:off x="10668000" y="685800"/>
          <a:ext cx="54323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231">
                  <a:extLst>
                    <a:ext uri="{9D8B030D-6E8A-4147-A177-3AD203B41FA5}">
                      <a16:colId xmlns:a16="http://schemas.microsoft.com/office/drawing/2014/main" val="2682470819"/>
                    </a:ext>
                  </a:extLst>
                </a:gridCol>
              </a:tblGrid>
              <a:tr h="497293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448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324651"/>
                  </a:ext>
                </a:extLst>
              </a:tr>
            </a:tbl>
          </a:graphicData>
        </a:graphic>
      </p:graphicFrame>
      <p:pic>
        <p:nvPicPr>
          <p:cNvPr id="14" name="Grafický objekt 13" descr="Minimalizovat se souvislou výplní">
            <a:extLst>
              <a:ext uri="{FF2B5EF4-FFF2-40B4-BE49-F238E27FC236}">
                <a16:creationId xmlns:a16="http://schemas.microsoft.com/office/drawing/2014/main" id="{229D633F-605E-438E-B343-35F8A240A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0" y="1094932"/>
            <a:ext cx="457200" cy="457200"/>
          </a:xfrm>
          <a:prstGeom prst="rect">
            <a:avLst/>
          </a:prstGeom>
        </p:spPr>
      </p:pic>
      <p:pic>
        <p:nvPicPr>
          <p:cNvPr id="15" name="Grafický objekt 14" descr="Minimalizovat se souvislou výplní">
            <a:extLst>
              <a:ext uri="{FF2B5EF4-FFF2-40B4-BE49-F238E27FC236}">
                <a16:creationId xmlns:a16="http://schemas.microsoft.com/office/drawing/2014/main" id="{3CF79910-BB11-4DE7-B82F-BED5A1281F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0627" y="2947766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73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sah obrázku text&#10;&#10;Popis byl vytvořen automaticky">
            <a:extLst>
              <a:ext uri="{FF2B5EF4-FFF2-40B4-BE49-F238E27FC236}">
                <a16:creationId xmlns:a16="http://schemas.microsoft.com/office/drawing/2014/main" id="{F74895C4-BE99-4E44-B888-4C0DD05932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4" b="6685"/>
          <a:stretch/>
        </p:blipFill>
        <p:spPr bwMode="auto">
          <a:xfrm>
            <a:off x="1977072" y="415290"/>
            <a:ext cx="8237855" cy="60274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6756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CC8D310-AB4D-4DCD-8C70-C4D50FA59E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4" b="6966"/>
          <a:stretch/>
        </p:blipFill>
        <p:spPr bwMode="auto">
          <a:xfrm>
            <a:off x="2584174" y="578805"/>
            <a:ext cx="6639339" cy="584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078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2791D5-110E-42FF-A7B1-7523FBD05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577" y="381935"/>
            <a:ext cx="4392076" cy="5974414"/>
          </a:xfrm>
        </p:spPr>
        <p:txBody>
          <a:bodyPr anchor="ctr">
            <a:normAutofit/>
          </a:bodyPr>
          <a:lstStyle/>
          <a:p>
            <a:r>
              <a:rPr lang="cs-CZ" sz="6700" dirty="0">
                <a:solidFill>
                  <a:schemeClr val="bg1"/>
                </a:solidFill>
              </a:rPr>
              <a:t>ÚKOLY PRO RYCHLÍKY 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099E71-8C73-4381-98DC-E80379AB7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r>
              <a:rPr lang="cs-CZ" sz="2800" dirty="0"/>
              <a:t>VRAŤTE SE K PRACOVNÍMU LISTU A DOPLŇUJTE JEDNOTLIVÉ ÚKOLY POD TEXTY, KTERÉ JSME DNES ČETLI.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78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8B4848-6BC6-4254-AFF0-4B03B966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cs-CZ" sz="6100">
                <a:solidFill>
                  <a:schemeClr val="bg1"/>
                </a:solidFill>
              </a:rPr>
              <a:t>DOMÁCÍ PŘÍPRAVA NA PŘÍŠTÍ HODINU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968F0-868D-438B-B9E2-6F8753087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/>
          </a:bodyPr>
          <a:lstStyle/>
          <a:p>
            <a:r>
              <a:rPr lang="cs-CZ" sz="4000" dirty="0"/>
              <a:t>Pokud máte možnost, přineste si obrázek, fotku země, kterou byste rádi navštívili. 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82443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AnalogousFromDarkSeedLeftStep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143</Words>
  <Application>Microsoft Office PowerPoint</Application>
  <PresentationFormat>Širokoúhlá obrazovka</PresentationFormat>
  <Paragraphs>83</Paragraphs>
  <Slides>10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Gill Sans Nova</vt:lpstr>
      <vt:lpstr>Univers</vt:lpstr>
      <vt:lpstr>GradientVTI</vt:lpstr>
      <vt:lpstr>Pomůcky</vt:lpstr>
      <vt:lpstr>Marco Polo: Milion </vt:lpstr>
      <vt:lpstr>Co si pamatujeme z minulé hodiny </vt:lpstr>
      <vt:lpstr>Putujeme po cestách MP </vt:lpstr>
      <vt:lpstr>Prezentace aplikace PowerPoint</vt:lpstr>
      <vt:lpstr>Prezentace aplikace PowerPoint</vt:lpstr>
      <vt:lpstr>Prezentace aplikace PowerPoint</vt:lpstr>
      <vt:lpstr>ÚKOLY PRO RYCHLÍKY </vt:lpstr>
      <vt:lpstr>DOMÁCÍ PŘÍPRAVA NA PŘÍŠTÍ HODINU</vt:lpstr>
      <vt:lpstr>Jak se mi dnes pracovalo?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Pomůcky</dc:title>
  <dc:creator>Smetanová, Jana</dc:creator>
  <cp:lastModifiedBy>Smetanová, Jana</cp:lastModifiedBy>
  <cp:revision>3</cp:revision>
  <dcterms:created xsi:type="dcterms:W3CDTF">2023-03-25T11:30:04Z</dcterms:created>
  <dcterms:modified xsi:type="dcterms:W3CDTF">2025-03-17T10:28:04Z</dcterms:modified>
</cp:coreProperties>
</file>